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18858-FFC7-42A4-9179-82BFC4175D4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2AD9-11B4-49EF-B9A3-7DE981AB8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8704-ADDF-60AB-C4F5-FE7A336D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F7110-BEEA-4622-7616-5584A322B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9C5D-F4F6-E451-E2F5-D7CED755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64D4-0F51-4063-B1AE-0319AC3559E5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270-4E60-F781-282E-006AD899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F074-77E1-81D1-8E5B-AB47DF96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D69C-BCC0-EE6B-339F-9E622C28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7F2AD-5502-D8F4-771A-0CD3D8E19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1CB6-03DB-E32D-7A08-EC794AD2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E014-BB99-4108-B22C-934BAEF84CD9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9F78-28DA-D981-44C8-F79717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9251-0A5D-25B5-10EB-562A7D2C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B40F5-F380-29DE-0DF5-C19C01CD3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76F42-0BA6-4996-6CFD-2BD75784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E055-FBB9-4AD5-E279-2E0273E5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BAB3-8531-449C-8FFB-3B998F478A4F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22C65-6B03-D143-DB24-4F45B2C6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E7F9-5047-8D0A-C62A-67AE8AD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8D72-A7B8-362D-D896-2D0D631E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C1D0-CEC7-393B-740A-333AAFE4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85B5-74A1-3AA7-91D6-994826BD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216-281F-4B5D-BD44-86901494188A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7BE9-01A6-8CE2-092D-00B3405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993B-5F2A-6728-7567-197DBDF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1173-8A9B-4F3A-41B1-4E43F21A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863C-609E-89E0-4F23-A0071471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1A77-DF7B-BB70-AE1E-7BBCE0EB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20E2-A752-4DA2-87A9-4CB5935594E9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52B2-3A71-D21B-1856-20F8A5EB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135A-4456-90EB-8631-A738F80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AB0A-CDDC-799E-EE62-6599CE2E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DAB3-4808-4C3C-426D-850A62652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49B1F-2BE4-663B-ABC4-C7462887C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61A8-4CB2-4BEF-EDA2-AC26B069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1BE1-D6BA-496E-9D70-17E91592E6B5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DA7D-06D9-D53F-DFD2-B432AFF4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1860-1D7C-3EDE-DB1C-919357A7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B9A7-BCDC-A0D7-26C2-A506954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AA97-CB9D-A317-E6FC-86435D0C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09A6C-5CED-A619-92EE-10496ACB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EBDAF-42AD-46A7-DCC4-1C5789B54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E370F-19F3-9710-FE08-2468D90B8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E0B0B-A947-A0CE-EE48-020EA6A9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99C-88B8-44FE-9BAF-71D5EB1DB982}" type="datetime1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2BBC0-7388-90B7-3AAD-BB1FF9A8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F96A4-13A1-2841-8AE9-1154B53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16E0-E791-F854-EBFF-ECE0B759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D3FA5-B66F-62DC-5039-27083B0E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E1DE-236B-4F21-9EA3-CBBFC174A88B}" type="datetime1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06B9-F647-1FE8-56C4-24C5661B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16EBD-265A-9EA7-1E52-3AAB83B2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1DFC8-44B4-A432-2205-027CF22B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3BF0-7D61-4481-8466-DD6DF0289927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1416B-D543-4EFA-EE78-2E295D02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F6E88-945C-26B8-4388-E6B0FE1A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FC63-9863-8AAC-CE8D-D04072EE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80B3-E1FC-2ADF-A753-3BDF312B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DD6A-032A-A4B9-D9D5-F77233CE3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C66A-79D5-114B-C33B-5CD1C47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3D5A-D26C-4DB8-8B31-A02140CF4876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6F4D-A86D-F563-EC23-81919D7C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CCA7-AB22-01E5-233A-9C45D249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758-A081-5604-E114-C37B5E7E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C4BA5-A5ED-F19B-280A-DB9D1291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0D219-E084-78C9-F8BD-C830E8BE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27F57-1560-45FC-438E-FBB310E6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FFF7-C64C-4EF2-9D0E-9DE03AF4D261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C244-B326-548A-D238-5157767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4C4D-EC0F-84AC-145F-25F9B2E9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8151D-6A04-8161-26C0-32B167DE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03A0-603A-D074-011A-714E6DFF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B8DD-AE2C-15AE-C1E6-A54E2903A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5870-E38A-4271-BB61-B5950AAF0B8D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0E09-0FA7-1B15-EA76-93A0D5D70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4200-EECE-21D8-C1E5-9766DF1A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94F-0582-45FC-A3DB-54A24003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o.ai/deep-learning/yolov3-over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7">
            <a:extLst>
              <a:ext uri="{FF2B5EF4-FFF2-40B4-BE49-F238E27FC236}">
                <a16:creationId xmlns:a16="http://schemas.microsoft.com/office/drawing/2014/main" id="{6391AF3C-38B4-9B35-60D6-54FAD30D4B21}"/>
              </a:ext>
            </a:extLst>
          </p:cNvPr>
          <p:cNvSpPr/>
          <p:nvPr/>
        </p:nvSpPr>
        <p:spPr>
          <a:xfrm>
            <a:off x="314689" y="2717531"/>
            <a:ext cx="6293930" cy="2687038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EEAF7-90A6-6A27-1F53-4EC99DED69D2}"/>
              </a:ext>
            </a:extLst>
          </p:cNvPr>
          <p:cNvSpPr txBox="1"/>
          <p:nvPr/>
        </p:nvSpPr>
        <p:spPr>
          <a:xfrm>
            <a:off x="683476" y="2894225"/>
            <a:ext cx="56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B Nazanin" panose="00000400000000000000" pitchFamily="2" charset="-78"/>
              </a:rPr>
              <a:t>Detecting </a:t>
            </a:r>
            <a:r>
              <a:rPr lang="en-US" sz="4800" dirty="0" smtClean="0">
                <a:solidFill>
                  <a:schemeClr val="bg1"/>
                </a:solidFill>
                <a:cs typeface="B Nazanin" panose="00000400000000000000" pitchFamily="2" charset="-78"/>
              </a:rPr>
              <a:t>Road Signs Using AI</a:t>
            </a:r>
            <a:endParaRPr lang="en-IN" sz="4800" dirty="0">
              <a:solidFill>
                <a:schemeClr val="bg1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E9A4B-60ED-1F1F-2097-B6ACC427CD71}"/>
              </a:ext>
            </a:extLst>
          </p:cNvPr>
          <p:cNvSpPr txBox="1"/>
          <p:nvPr/>
        </p:nvSpPr>
        <p:spPr>
          <a:xfrm>
            <a:off x="1216117" y="4463885"/>
            <a:ext cx="457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ea typeface="Cambria" panose="02040503050406030204" pitchFamily="18" charset="0"/>
                <a:cs typeface="+mj-cs"/>
              </a:rPr>
              <a:t>MECHATRONICS </a:t>
            </a:r>
            <a:r>
              <a:rPr lang="en-IN" sz="3200" b="1" dirty="0">
                <a:solidFill>
                  <a:srgbClr val="FFC000"/>
                </a:solidFill>
                <a:ea typeface="Cambria" panose="02040503050406030204" pitchFamily="18" charset="0"/>
                <a:cs typeface="+mj-cs"/>
              </a:rPr>
              <a:t>PROJECT</a:t>
            </a:r>
          </a:p>
        </p:txBody>
      </p:sp>
      <p:pic>
        <p:nvPicPr>
          <p:cNvPr id="1026" name="Picture 2" descr="IranHPC-KNTU">
            <a:extLst>
              <a:ext uri="{FF2B5EF4-FFF2-40B4-BE49-F238E27FC236}">
                <a16:creationId xmlns:a16="http://schemas.microsoft.com/office/drawing/2014/main" id="{AAD7DB43-3EDC-F342-E7E9-11868792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9" y="372291"/>
            <a:ext cx="1534201" cy="15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BEB1CFA8-259C-A003-DAA0-D22D952029B2}"/>
              </a:ext>
            </a:extLst>
          </p:cNvPr>
          <p:cNvSpPr txBox="1"/>
          <p:nvPr/>
        </p:nvSpPr>
        <p:spPr>
          <a:xfrm>
            <a:off x="933695" y="5760478"/>
            <a:ext cx="51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K. N. Toosi University of Technology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2986C-85E6-31A7-2F83-955B6FA6E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96" y="2508418"/>
            <a:ext cx="2097842" cy="26554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1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20701_163016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" y="236788"/>
            <a:ext cx="4247147" cy="6371882"/>
          </a:xfrm>
        </p:spPr>
      </p:pic>
      <p:sp>
        <p:nvSpPr>
          <p:cNvPr id="5" name="TextBox 4"/>
          <p:cNvSpPr txBox="1"/>
          <p:nvPr/>
        </p:nvSpPr>
        <p:spPr>
          <a:xfrm>
            <a:off x="5101389" y="625642"/>
            <a:ext cx="6352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Real-time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Accuracy of </a:t>
            </a:r>
            <a:r>
              <a:rPr lang="en-US" sz="2800" dirty="0" smtClean="0"/>
              <a:t>90</a:t>
            </a:r>
            <a:r>
              <a:rPr lang="en-US" sz="2800" dirty="0" smtClean="0"/>
              <a:t>%</a:t>
            </a:r>
            <a:endParaRPr lang="en-US" sz="28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Low cost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Easy to change the functions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Hard deadline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Can help drivers with disabilities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10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0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UML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1910264"/>
            <a:ext cx="8954750" cy="41820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11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674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Components of the system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898" y="1357803"/>
            <a:ext cx="8533028" cy="48871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2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7478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Dash Camera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1080 quality</a:t>
            </a:r>
          </a:p>
          <a:p>
            <a:r>
              <a:rPr lang="en-US" dirty="0"/>
              <a:t>8 GB – 55 </a:t>
            </a:r>
            <a:r>
              <a:rPr lang="en-US" dirty="0" smtClean="0"/>
              <a:t>minutes</a:t>
            </a:r>
            <a:endParaRPr lang="en-US" dirty="0"/>
          </a:p>
          <a:p>
            <a:r>
              <a:rPr lang="en-US" dirty="0" smtClean="0"/>
              <a:t>Uses car’s power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07" y="1877219"/>
            <a:ext cx="4286250" cy="4286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3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5071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3344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Raspberry Pi</a:t>
            </a:r>
          </a:p>
          <a:p>
            <a:r>
              <a:rPr lang="en-US" dirty="0"/>
              <a:t>Huge processing power in a compact </a:t>
            </a:r>
            <a:r>
              <a:rPr lang="en-US" dirty="0" smtClean="0"/>
              <a:t>board</a:t>
            </a:r>
          </a:p>
          <a:p>
            <a:r>
              <a:rPr lang="en-US" dirty="0"/>
              <a:t>Supports Linux,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Low </a:t>
            </a:r>
            <a:r>
              <a:rPr lang="en-US" dirty="0"/>
              <a:t>cost (~35</a:t>
            </a:r>
            <a:r>
              <a:rPr lang="en-US" dirty="0" smtClean="0"/>
              <a:t>$)</a:t>
            </a:r>
          </a:p>
          <a:p>
            <a:r>
              <a:rPr lang="en-US" dirty="0"/>
              <a:t>Many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4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6453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Raspberry 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243" y="2097088"/>
            <a:ext cx="8611947" cy="41661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5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5705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(CNN) </a:t>
            </a:r>
            <a:endParaRPr lang="en-US" b="1" dirty="0"/>
          </a:p>
        </p:txBody>
      </p:sp>
      <p:pic>
        <p:nvPicPr>
          <p:cNvPr id="2050" name="Picture 2" descr="Image Classification using CNN : Python Implementation - Analytics Vidhy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3" y="1857709"/>
            <a:ext cx="81631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0421" y="1857709"/>
            <a:ext cx="323649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3000 data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12 classes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2 CNN, 1 max pooling, and 2 dense layers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6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110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detection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34" y="2097088"/>
            <a:ext cx="5796842" cy="3541712"/>
          </a:xfrm>
        </p:spPr>
      </p:pic>
      <p:sp>
        <p:nvSpPr>
          <p:cNvPr id="5" name="TextBox 4"/>
          <p:cNvSpPr txBox="1"/>
          <p:nvPr/>
        </p:nvSpPr>
        <p:spPr>
          <a:xfrm>
            <a:off x="1199367" y="2192442"/>
            <a:ext cx="4393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 – You Only Look Once</a:t>
            </a:r>
          </a:p>
          <a:p>
            <a:r>
              <a:rPr lang="en-US" sz="2400" dirty="0"/>
              <a:t>As a real-time object detection system, </a:t>
            </a:r>
            <a:r>
              <a:rPr lang="en-US" sz="2400" dirty="0">
                <a:hlinkClick r:id="rId3"/>
              </a:rPr>
              <a:t>YOLO</a:t>
            </a:r>
            <a:r>
              <a:rPr lang="en-US" sz="2400" dirty="0"/>
              <a:t> object detection utilizes a single neural network. The latest release of </a:t>
            </a:r>
            <a:r>
              <a:rPr lang="en-US" sz="2400" dirty="0" err="1"/>
              <a:t>ImageAI</a:t>
            </a:r>
            <a:r>
              <a:rPr lang="en-US" sz="2400" dirty="0"/>
              <a:t> v2.1.0 now supports training a custom YOLO model to detect any kind and number of objects. 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7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3063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YOLO Algorithm</a:t>
            </a:r>
            <a:endParaRPr lang="en-US" b="1" dirty="0"/>
          </a:p>
        </p:txBody>
      </p:sp>
      <p:pic>
        <p:nvPicPr>
          <p:cNvPr id="1026" name="Picture 2" descr="How YOLO Algorithm Wor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61" y="1479675"/>
            <a:ext cx="7706477" cy="51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8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17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2362994"/>
            <a:ext cx="8143875" cy="3276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94F-0582-45FC-A3DB-54A2400396C2}" type="slidenum">
              <a:rPr lang="en-US" smtClean="0"/>
              <a:t>9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03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124</Words>
  <Application>Microsoft Office PowerPoint</Application>
  <PresentationFormat>Widescreen</PresentationFormat>
  <Paragraphs>44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B Nazanin</vt:lpstr>
      <vt:lpstr>Calibri</vt:lpstr>
      <vt:lpstr>Calibri Light</vt:lpstr>
      <vt:lpstr>Cambria</vt:lpstr>
      <vt:lpstr>Georgia</vt:lpstr>
      <vt:lpstr>Office Theme</vt:lpstr>
      <vt:lpstr>PowerPoint Presentation</vt:lpstr>
      <vt:lpstr>Components of the system</vt:lpstr>
      <vt:lpstr>sensor</vt:lpstr>
      <vt:lpstr>Processor</vt:lpstr>
      <vt:lpstr>Raspberry Pi</vt:lpstr>
      <vt:lpstr>Classification (CNN) </vt:lpstr>
      <vt:lpstr>Object detection</vt:lpstr>
      <vt:lpstr>YOLO Algorithm</vt:lpstr>
      <vt:lpstr>Classes</vt:lpstr>
      <vt:lpstr>PowerPoint Presentation</vt:lpstr>
      <vt:lpstr>UML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Jahani</dc:creator>
  <cp:lastModifiedBy>AMIRHOSEIN</cp:lastModifiedBy>
  <cp:revision>16</cp:revision>
  <dcterms:created xsi:type="dcterms:W3CDTF">2022-06-30T06:50:13Z</dcterms:created>
  <dcterms:modified xsi:type="dcterms:W3CDTF">2022-07-03T12:37:32Z</dcterms:modified>
</cp:coreProperties>
</file>