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71" r:id="rId6"/>
    <p:sldId id="259" r:id="rId7"/>
    <p:sldId id="268" r:id="rId8"/>
    <p:sldId id="261" r:id="rId9"/>
    <p:sldId id="269" r:id="rId10"/>
    <p:sldId id="262" r:id="rId11"/>
    <p:sldId id="270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D377-E9FA-4F80-B56B-265059FD8A2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FAE5-4301-4279-9D7F-329AF6A3E6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D377-E9FA-4F80-B56B-265059FD8A2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FAE5-4301-4279-9D7F-329AF6A3E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D377-E9FA-4F80-B56B-265059FD8A2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FAE5-4301-4279-9D7F-329AF6A3E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D377-E9FA-4F80-B56B-265059FD8A2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FAE5-4301-4279-9D7F-329AF6A3E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D377-E9FA-4F80-B56B-265059FD8A2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D74FAE5-4301-4279-9D7F-329AF6A3E69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D377-E9FA-4F80-B56B-265059FD8A2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FAE5-4301-4279-9D7F-329AF6A3E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D377-E9FA-4F80-B56B-265059FD8A2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FAE5-4301-4279-9D7F-329AF6A3E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D377-E9FA-4F80-B56B-265059FD8A2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FAE5-4301-4279-9D7F-329AF6A3E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D377-E9FA-4F80-B56B-265059FD8A2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FAE5-4301-4279-9D7F-329AF6A3E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D377-E9FA-4F80-B56B-265059FD8A2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FAE5-4301-4279-9D7F-329AF6A3E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D377-E9FA-4F80-B56B-265059FD8A2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FAE5-4301-4279-9D7F-329AF6A3E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964D377-E9FA-4F80-B56B-265059FD8A2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74FAE5-4301-4279-9D7F-329AF6A3E69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762000"/>
            <a:ext cx="8229600" cy="1752600"/>
          </a:xfrm>
        </p:spPr>
        <p:txBody>
          <a:bodyPr/>
          <a:lstStyle/>
          <a:p>
            <a:r>
              <a:rPr lang="en-US" dirty="0" smtClean="0"/>
              <a:t>Group </a:t>
            </a:r>
            <a:r>
              <a:rPr lang="en-US" dirty="0" err="1" smtClean="0"/>
              <a:t>MEmBErs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883898"/>
          </a:xfrm>
        </p:spPr>
        <p:txBody>
          <a:bodyPr>
            <a:normAutofit/>
          </a:bodyPr>
          <a:lstStyle/>
          <a:p>
            <a:r>
              <a:rPr lang="en-US" dirty="0" err="1"/>
              <a:t>M.Muneeb</a:t>
            </a:r>
            <a:r>
              <a:rPr lang="en-US" dirty="0"/>
              <a:t> </a:t>
            </a:r>
            <a:r>
              <a:rPr lang="en-US" dirty="0" smtClean="0"/>
              <a:t>Ahmad</a:t>
            </a:r>
            <a:endParaRPr lang="en-US" dirty="0" smtClean="0"/>
          </a:p>
          <a:p>
            <a:r>
              <a:rPr lang="en-US" dirty="0" smtClean="0"/>
              <a:t>Abdul </a:t>
            </a:r>
            <a:r>
              <a:rPr lang="en-US" dirty="0" err="1" smtClean="0"/>
              <a:t>Rehman</a:t>
            </a:r>
            <a:endParaRPr lang="en-US" dirty="0" smtClean="0"/>
          </a:p>
          <a:p>
            <a:r>
              <a:rPr lang="en-US" dirty="0" err="1" smtClean="0"/>
              <a:t>Mashood</a:t>
            </a:r>
            <a:r>
              <a:rPr lang="en-US" dirty="0" smtClean="0"/>
              <a:t> </a:t>
            </a:r>
            <a:r>
              <a:rPr lang="en-US" dirty="0" err="1" smtClean="0"/>
              <a:t>Farqaleet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0832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- </a:t>
            </a:r>
            <a:r>
              <a:rPr lang="en-US" dirty="0" err="1"/>
              <a:t>ShoppingCart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en-US" b="1" dirty="0"/>
              <a:t>Purpose: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Manages </a:t>
            </a:r>
            <a:r>
              <a:rPr lang="en-US" dirty="0"/>
              <a:t>user interactions and cart items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r>
              <a:rPr lang="en-US" b="1" dirty="0" smtClean="0"/>
              <a:t>Properties:</a:t>
            </a:r>
          </a:p>
          <a:p>
            <a:r>
              <a:rPr lang="en-US" dirty="0" smtClean="0"/>
              <a:t>List&lt;Product</a:t>
            </a:r>
            <a:r>
              <a:rPr lang="en-US" dirty="0"/>
              <a:t>&gt; items</a:t>
            </a:r>
          </a:p>
          <a:p>
            <a:r>
              <a:rPr lang="en-US" dirty="0"/>
              <a:t>User </a:t>
            </a:r>
            <a:r>
              <a:rPr lang="en-US" dirty="0" err="1"/>
              <a:t>currentUser</a:t>
            </a:r>
            <a:endParaRPr lang="en-US" dirty="0"/>
          </a:p>
          <a:p>
            <a:r>
              <a:rPr lang="en-US" dirty="0"/>
              <a:t>List&lt;User&gt; users</a:t>
            </a:r>
          </a:p>
          <a:p>
            <a:pPr marL="137160" indent="0">
              <a:buNone/>
            </a:pPr>
            <a:r>
              <a:rPr lang="en-US" b="1" dirty="0"/>
              <a:t>Methods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Registration</a:t>
            </a:r>
            <a:r>
              <a:rPr lang="en-US" dirty="0"/>
              <a:t>, login, logout</a:t>
            </a:r>
          </a:p>
          <a:p>
            <a:r>
              <a:rPr lang="en-US" dirty="0"/>
              <a:t>Add, remove, view products</a:t>
            </a:r>
          </a:p>
          <a:p>
            <a:r>
              <a:rPr lang="en-US" dirty="0"/>
              <a:t>Calculate total price</a:t>
            </a:r>
          </a:p>
          <a:p>
            <a:r>
              <a:rPr lang="en-US" dirty="0"/>
              <a:t>Save/load users and cart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1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Shopping Cart Class:</a:t>
            </a:r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2438400"/>
            <a:ext cx="55530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1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 and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en-US" b="1" dirty="0"/>
              <a:t>Registration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Checks </a:t>
            </a:r>
            <a:r>
              <a:rPr lang="en-US" dirty="0"/>
              <a:t>for existing usernames.</a:t>
            </a:r>
          </a:p>
          <a:p>
            <a:r>
              <a:rPr lang="en-US" dirty="0"/>
              <a:t>Adds new users to the list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137160" indent="0">
              <a:buNone/>
            </a:pPr>
            <a:r>
              <a:rPr lang="en-US" b="1" dirty="0"/>
              <a:t>Login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Validates </a:t>
            </a:r>
            <a:r>
              <a:rPr lang="en-US" dirty="0"/>
              <a:t>username and password.</a:t>
            </a:r>
          </a:p>
          <a:p>
            <a:r>
              <a:rPr lang="en-US" dirty="0"/>
              <a:t>Sets the current user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743201"/>
            <a:ext cx="63246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63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 Cart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b="1" dirty="0"/>
              <a:t>Add Product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Adds </a:t>
            </a:r>
            <a:r>
              <a:rPr lang="en-US" dirty="0"/>
              <a:t>a product to the cart if logged in.</a:t>
            </a:r>
          </a:p>
          <a:p>
            <a:pPr marL="137160" indent="0">
              <a:buNone/>
            </a:pPr>
            <a:r>
              <a:rPr lang="en-US" b="1" dirty="0"/>
              <a:t>Remove Product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Removes </a:t>
            </a:r>
            <a:r>
              <a:rPr lang="en-US" dirty="0"/>
              <a:t>specified product from the cart.</a:t>
            </a:r>
          </a:p>
          <a:p>
            <a:pPr marL="137160" indent="0">
              <a:buNone/>
            </a:pPr>
            <a:r>
              <a:rPr lang="en-US" b="1" dirty="0"/>
              <a:t>View Cart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Displays </a:t>
            </a:r>
            <a:r>
              <a:rPr lang="en-US" dirty="0"/>
              <a:t>current items and total cost.</a:t>
            </a:r>
          </a:p>
          <a:p>
            <a:pPr marL="137160" indent="0">
              <a:buNone/>
            </a:pPr>
            <a:r>
              <a:rPr lang="en-US" b="1" dirty="0"/>
              <a:t>Calculate Total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Computes </a:t>
            </a:r>
            <a:r>
              <a:rPr lang="en-US" dirty="0"/>
              <a:t>the total price of items in the cart.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9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b="1" dirty="0"/>
              <a:t>Purpose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Persist user and cart data between sessions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r>
              <a:rPr lang="en-US" b="1" dirty="0" smtClean="0"/>
              <a:t>Methods:</a:t>
            </a:r>
          </a:p>
          <a:p>
            <a:r>
              <a:rPr lang="en-US" dirty="0" err="1" smtClean="0"/>
              <a:t>SaveUsers</a:t>
            </a:r>
            <a:r>
              <a:rPr lang="en-US" dirty="0"/>
              <a:t>(): Saves user data to a file.</a:t>
            </a:r>
          </a:p>
          <a:p>
            <a:r>
              <a:rPr lang="en-US" dirty="0" err="1"/>
              <a:t>LoadUsers</a:t>
            </a:r>
            <a:r>
              <a:rPr lang="en-US" dirty="0"/>
              <a:t>(): Loads user data from a file.</a:t>
            </a:r>
          </a:p>
          <a:p>
            <a:r>
              <a:rPr lang="en-US" dirty="0" err="1"/>
              <a:t>SaveCart</a:t>
            </a:r>
            <a:r>
              <a:rPr lang="en-US" dirty="0"/>
              <a:t>(): Saves cart items to a file.</a:t>
            </a:r>
          </a:p>
          <a:p>
            <a:r>
              <a:rPr lang="en-US" dirty="0" err="1"/>
              <a:t>LoadCart</a:t>
            </a:r>
            <a:r>
              <a:rPr lang="en-US" dirty="0"/>
              <a:t>(): Loads cart items from a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0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b="1" dirty="0"/>
              <a:t>Flow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Prompt </a:t>
            </a:r>
            <a:r>
              <a:rPr lang="en-US" dirty="0"/>
              <a:t>user for registration or login.</a:t>
            </a:r>
          </a:p>
          <a:p>
            <a:r>
              <a:rPr lang="en-US" dirty="0"/>
              <a:t>Handle user input.</a:t>
            </a:r>
          </a:p>
          <a:p>
            <a:r>
              <a:rPr lang="en-US" dirty="0"/>
              <a:t>Perform operations based on user authentication.</a:t>
            </a:r>
          </a:p>
          <a:p>
            <a:pPr marL="137160" indent="0">
              <a:buNone/>
            </a:pPr>
            <a:r>
              <a:rPr lang="en-US" b="1" dirty="0"/>
              <a:t>Sample Operations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Add </a:t>
            </a:r>
            <a:r>
              <a:rPr lang="en-US" dirty="0"/>
              <a:t>products to cart.</a:t>
            </a:r>
          </a:p>
          <a:p>
            <a:r>
              <a:rPr lang="en-US" dirty="0"/>
              <a:t>View cart contents and total.</a:t>
            </a:r>
          </a:p>
          <a:p>
            <a:r>
              <a:rPr lang="en-US" dirty="0"/>
              <a:t>Logout and attempt to modify cart.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96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conclusion, building a dynamic shopping cart in C# involves several steps, from setting up your environment to implementing the checkout 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Continue enhancing your cart with features like user authentication and product recommendations to improve user engagement.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8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shopping cart.</a:t>
            </a:r>
          </a:p>
          <a:p>
            <a:r>
              <a:rPr lang="en-US" dirty="0" smtClean="0"/>
              <a:t>A </a:t>
            </a:r>
            <a:r>
              <a:rPr lang="en-US" dirty="0"/>
              <a:t>simple shopping cart application.</a:t>
            </a:r>
          </a:p>
          <a:p>
            <a:r>
              <a:rPr lang="en-US" dirty="0"/>
              <a:t>User registration and login functionality.</a:t>
            </a:r>
          </a:p>
          <a:p>
            <a:r>
              <a:rPr lang="en-US" dirty="0"/>
              <a:t>Ability to add, remove, and view products in the cart.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1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7620000" cy="1219200"/>
          </a:xfrm>
        </p:spPr>
        <p:txBody>
          <a:bodyPr/>
          <a:lstStyle/>
          <a:p>
            <a:r>
              <a:rPr lang="en-US" dirty="0" smtClean="0"/>
              <a:t>Shopping 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7620000" cy="2438400"/>
          </a:xfrm>
        </p:spPr>
        <p:txBody>
          <a:bodyPr>
            <a:normAutofit fontScale="92500"/>
          </a:bodyPr>
          <a:lstStyle/>
          <a:p>
            <a:pPr marL="137160" indent="0">
              <a:buNone/>
            </a:pPr>
            <a:r>
              <a:rPr lang="en-US" b="1" dirty="0" smtClean="0"/>
              <a:t>Definition:</a:t>
            </a:r>
          </a:p>
          <a:p>
            <a:r>
              <a:rPr lang="en-US" dirty="0"/>
              <a:t>A shopping cart is a temporary storage for items that users intend to purchase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plays a crucial role in e-commerce, allowing users to manage their selected products.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626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Cart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/>
              <a:t>The first step </a:t>
            </a:r>
            <a:r>
              <a:rPr lang="en-US" dirty="0" smtClean="0"/>
              <a:t>in </a:t>
            </a:r>
            <a:r>
              <a:rPr lang="en-US" dirty="0"/>
              <a:t>implementation is to create </a:t>
            </a:r>
            <a:r>
              <a:rPr lang="en-US" dirty="0" smtClean="0"/>
              <a:t>basic key classes. These classes </a:t>
            </a:r>
            <a:r>
              <a:rPr lang="en-US" dirty="0"/>
              <a:t>will manage the items, including adding, removing, and updating products. Use properties to maintain the state of the cart and ensure data integrity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r>
              <a:rPr lang="en-US" b="1" dirty="0" smtClean="0"/>
              <a:t>Basic Key </a:t>
            </a:r>
            <a:r>
              <a:rPr lang="en-US" b="1" dirty="0"/>
              <a:t>Classes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Product</a:t>
            </a:r>
            <a:endParaRPr lang="en-US" dirty="0"/>
          </a:p>
          <a:p>
            <a:r>
              <a:rPr lang="en-US" dirty="0"/>
              <a:t>User</a:t>
            </a:r>
          </a:p>
          <a:p>
            <a:r>
              <a:rPr lang="en-US" dirty="0" err="1" smtClean="0"/>
              <a:t>Shopping_Cart</a:t>
            </a:r>
            <a:endParaRPr lang="en-US" dirty="0"/>
          </a:p>
          <a:p>
            <a:r>
              <a:rPr lang="en-US" dirty="0"/>
              <a:t>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9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84" y="1600200"/>
            <a:ext cx="7850631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65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-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b="1" dirty="0"/>
              <a:t>Purpose: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Represents </a:t>
            </a:r>
            <a:r>
              <a:rPr lang="en-US" dirty="0"/>
              <a:t>an item that can be added to the shopping cart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r>
              <a:rPr lang="en-US" b="1" dirty="0" smtClean="0"/>
              <a:t>Properties:</a:t>
            </a:r>
          </a:p>
          <a:p>
            <a:r>
              <a:rPr lang="en-US" dirty="0" smtClean="0"/>
              <a:t>string Name                     </a:t>
            </a:r>
            <a:endParaRPr lang="en-US" dirty="0"/>
          </a:p>
          <a:p>
            <a:r>
              <a:rPr lang="en-US" dirty="0"/>
              <a:t>decimal Price</a:t>
            </a:r>
          </a:p>
          <a:p>
            <a:r>
              <a:rPr lang="en-US" dirty="0" err="1"/>
              <a:t>int</a:t>
            </a:r>
            <a:r>
              <a:rPr lang="en-US" dirty="0"/>
              <a:t> Quantity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2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Class: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6096000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94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-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b="1" dirty="0"/>
              <a:t>Purpose: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Represents </a:t>
            </a:r>
            <a:r>
              <a:rPr lang="en-US" dirty="0"/>
              <a:t>a user of the </a:t>
            </a:r>
            <a:r>
              <a:rPr lang="en-US" dirty="0" smtClean="0"/>
              <a:t>application</a:t>
            </a:r>
            <a:r>
              <a:rPr lang="en-US" dirty="0"/>
              <a:t> </a:t>
            </a:r>
            <a:r>
              <a:rPr lang="en-US" dirty="0" smtClean="0"/>
              <a:t>who can register or login cart using his name and password.</a:t>
            </a:r>
          </a:p>
          <a:p>
            <a:pPr marL="137160" indent="0">
              <a:buNone/>
            </a:pPr>
            <a:r>
              <a:rPr lang="en-US" b="1" dirty="0" smtClean="0"/>
              <a:t>Properties:</a:t>
            </a:r>
          </a:p>
          <a:p>
            <a:r>
              <a:rPr lang="en-US" dirty="0" smtClean="0"/>
              <a:t>string </a:t>
            </a:r>
            <a:r>
              <a:rPr lang="en-US" dirty="0"/>
              <a:t>Username</a:t>
            </a:r>
          </a:p>
          <a:p>
            <a:r>
              <a:rPr lang="en-US" dirty="0"/>
              <a:t>string Password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5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Class:</a:t>
            </a:r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6934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47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363</TotalTime>
  <Words>462</Words>
  <Application>Microsoft Office PowerPoint</Application>
  <PresentationFormat>On-screen Show (4:3)</PresentationFormat>
  <Paragraphs>93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Group MEmBErs</vt:lpstr>
      <vt:lpstr>Objectives</vt:lpstr>
      <vt:lpstr>Shopping Cart</vt:lpstr>
      <vt:lpstr>Shopping Cart application</vt:lpstr>
      <vt:lpstr>UML Class Diagram</vt:lpstr>
      <vt:lpstr>Class - Product</vt:lpstr>
      <vt:lpstr>Code Snippet</vt:lpstr>
      <vt:lpstr>Class - User</vt:lpstr>
      <vt:lpstr>Code Snippet</vt:lpstr>
      <vt:lpstr>Class - ShoppingCart</vt:lpstr>
      <vt:lpstr>Code Snippet</vt:lpstr>
      <vt:lpstr>User Registration and Login</vt:lpstr>
      <vt:lpstr>Shopping Cart Functions</vt:lpstr>
      <vt:lpstr>File Handling</vt:lpstr>
      <vt:lpstr>Main Program Flow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Ali Hassan</dc:creator>
  <cp:lastModifiedBy>Ali Hassan</cp:lastModifiedBy>
  <cp:revision>10</cp:revision>
  <dcterms:created xsi:type="dcterms:W3CDTF">2024-10-24T17:51:34Z</dcterms:created>
  <dcterms:modified xsi:type="dcterms:W3CDTF">2024-10-25T10:12:20Z</dcterms:modified>
</cp:coreProperties>
</file>