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  <p:sldMasterId id="2147483747" r:id="rId5"/>
    <p:sldMasterId id="2147483759" r:id="rId6"/>
    <p:sldMasterId id="2147483771" r:id="rId7"/>
    <p:sldMasterId id="2147483783" r:id="rId8"/>
  </p:sldMasterIdLst>
  <p:notesMasterIdLst>
    <p:notesMasterId r:id="rId29"/>
  </p:notesMasterIdLst>
  <p:handoutMasterIdLst>
    <p:handoutMasterId r:id="rId30"/>
  </p:handoutMasterIdLst>
  <p:sldIdLst>
    <p:sldId id="256" r:id="rId9"/>
    <p:sldId id="531" r:id="rId10"/>
    <p:sldId id="484" r:id="rId11"/>
    <p:sldId id="257" r:id="rId12"/>
    <p:sldId id="533" r:id="rId13"/>
    <p:sldId id="534" r:id="rId14"/>
    <p:sldId id="535" r:id="rId15"/>
    <p:sldId id="511" r:id="rId16"/>
    <p:sldId id="536" r:id="rId17"/>
    <p:sldId id="524" r:id="rId18"/>
    <p:sldId id="537" r:id="rId19"/>
    <p:sldId id="538" r:id="rId20"/>
    <p:sldId id="539" r:id="rId21"/>
    <p:sldId id="540" r:id="rId22"/>
    <p:sldId id="541" r:id="rId23"/>
    <p:sldId id="542" r:id="rId24"/>
    <p:sldId id="547" r:id="rId25"/>
    <p:sldId id="544" r:id="rId26"/>
    <p:sldId id="545" r:id="rId27"/>
    <p:sldId id="5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15" autoAdjust="0"/>
  </p:normalViewPr>
  <p:slideViewPr>
    <p:cSldViewPr snapToGrid="0">
      <p:cViewPr>
        <p:scale>
          <a:sx n="66" d="100"/>
          <a:sy n="66" d="100"/>
        </p:scale>
        <p:origin x="528" y="38"/>
      </p:cViewPr>
      <p:guideLst>
        <p:guide orient="horz" pos="777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216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8/10/relationships/authors" Target="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%20i7\Documents\1.%20Procesos\2.%20Capacitaci&#243;n\UDLA\A3.%20Tareas\EXPOSICION\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Hoja1!$A$1:$A$3</c:f>
              <c:strCache>
                <c:ptCount val="3"/>
                <c:pt idx="0">
                  <c:v>Negativo </c:v>
                </c:pt>
                <c:pt idx="1">
                  <c:v>Positivo</c:v>
                </c:pt>
                <c:pt idx="2">
                  <c:v>Neutro</c:v>
                </c:pt>
              </c:strCache>
            </c:strRef>
          </c:cat>
          <c:val>
            <c:numRef>
              <c:f>Hoja1!$B$1:$B$3</c:f>
              <c:numCache>
                <c:formatCode>General</c:formatCode>
                <c:ptCount val="3"/>
                <c:pt idx="0">
                  <c:v>9096</c:v>
                </c:pt>
                <c:pt idx="1">
                  <c:v>3074</c:v>
                </c:pt>
                <c:pt idx="2">
                  <c:v>2340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0-4E04-8F07-C623435B6F53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3F0-4E04-8F07-C623435B6F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3F0-4E04-8F07-C623435B6F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3F0-4E04-8F07-C623435B6F53}"/>
              </c:ext>
            </c:extLst>
          </c:dPt>
          <c:dLbls>
            <c:dLbl>
              <c:idx val="0"/>
              <c:layout>
                <c:manualLayout>
                  <c:x val="2.9256274287921852E-2"/>
                  <c:y val="-0.144090859802224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F0-4E04-8F07-C623435B6F53}"/>
                </c:ext>
              </c:extLst>
            </c:dLbl>
            <c:dLbl>
              <c:idx val="1"/>
              <c:layout>
                <c:manualLayout>
                  <c:x val="-2.0339535950921563E-2"/>
                  <c:y val="-7.16059591702157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F0-4E04-8F07-C623435B6F53}"/>
                </c:ext>
              </c:extLst>
            </c:dLbl>
            <c:dLbl>
              <c:idx val="2"/>
              <c:layout>
                <c:manualLayout>
                  <c:x val="-8.8470308474511844E-3"/>
                  <c:y val="-2.84329187821062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F0-4E04-8F07-C623435B6F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Hoja1!$A$1:$A$3</c:f>
              <c:strCache>
                <c:ptCount val="3"/>
                <c:pt idx="0">
                  <c:v>Negativo </c:v>
                </c:pt>
                <c:pt idx="1">
                  <c:v>Positivo</c:v>
                </c:pt>
                <c:pt idx="2">
                  <c:v>Neutro</c:v>
                </c:pt>
              </c:strCache>
            </c:strRef>
          </c:cat>
          <c:val>
            <c:numRef>
              <c:f>Hoja1!$C$1:$C$3</c:f>
              <c:numCache>
                <c:formatCode>0%</c:formatCode>
                <c:ptCount val="3"/>
                <c:pt idx="0">
                  <c:v>0.62687801516195729</c:v>
                </c:pt>
                <c:pt idx="1">
                  <c:v>0.2118538938662991</c:v>
                </c:pt>
                <c:pt idx="2">
                  <c:v>0.16126809097174363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F0-4E04-8F07-C623435B6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CF05F-7ABD-4E18-BA39-570A8698C2F7}" type="doc">
      <dgm:prSet loTypeId="urn:microsoft.com/office/officeart/2005/8/layout/gear1" loCatId="process" qsTypeId="urn:microsoft.com/office/officeart/2005/8/quickstyle/simple5" qsCatId="simple" csTypeId="urn:microsoft.com/office/officeart/2005/8/colors/colorful1" csCatId="colorful" phldr="1"/>
      <dgm:spPr/>
    </dgm:pt>
    <dgm:pt modelId="{A83548CD-D994-4994-B23A-2870DF2C6C16}">
      <dgm:prSet phldrT="[Texto]" custT="1"/>
      <dgm:spPr/>
      <dgm:t>
        <a:bodyPr/>
        <a:lstStyle/>
        <a:p>
          <a:r>
            <a:rPr lang="es-EC" sz="2000" b="1" dirty="0">
              <a:solidFill>
                <a:schemeClr val="tx1"/>
              </a:solidFill>
            </a:rPr>
            <a:t>Punto de equilibrio de una aerolínea esta entre el 70  y 80%</a:t>
          </a:r>
        </a:p>
        <a:p>
          <a:r>
            <a:rPr lang="es-EC" sz="1800" b="1" dirty="0">
              <a:solidFill>
                <a:schemeClr val="tx1"/>
              </a:solidFill>
            </a:rPr>
            <a:t>(IATA.2019)</a:t>
          </a:r>
          <a:endParaRPr lang="en-US" sz="2000" b="1" dirty="0">
            <a:solidFill>
              <a:schemeClr val="tx1"/>
            </a:solidFill>
          </a:endParaRPr>
        </a:p>
      </dgm:t>
    </dgm:pt>
    <dgm:pt modelId="{F763E7A1-7ADD-4BEB-821A-DF8F7AF4A4A7}" type="parTrans" cxnId="{00B32FD2-309C-4F95-BD40-4E7490D57E7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D031A57-2B2B-4323-9271-519930C05629}" type="sibTrans" cxnId="{00B32FD2-309C-4F95-BD40-4E7490D57E7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56DEC74-3603-408B-82E7-43C201DBF3FF}">
      <dgm:prSet phldrT="[Texto]"/>
      <dgm:spPr/>
      <dgm:t>
        <a:bodyPr/>
        <a:lstStyle/>
        <a:p>
          <a:r>
            <a:rPr lang="es-EC" b="1" dirty="0">
              <a:solidFill>
                <a:schemeClr val="tx1"/>
              </a:solidFill>
            </a:rPr>
            <a:t>Tasa promedio de ocupación: 84%</a:t>
          </a:r>
        </a:p>
        <a:p>
          <a:r>
            <a:rPr lang="en-US" b="1" dirty="0">
              <a:solidFill>
                <a:schemeClr val="tx1"/>
              </a:solidFill>
            </a:rPr>
            <a:t>(</a:t>
          </a:r>
          <a:r>
            <a:rPr lang="en-US" b="1" i="0" dirty="0">
              <a:solidFill>
                <a:schemeClr val="tx1"/>
              </a:solidFill>
            </a:rPr>
            <a:t>A4A, 2021)</a:t>
          </a:r>
          <a:endParaRPr lang="en-US" b="1" dirty="0">
            <a:solidFill>
              <a:schemeClr val="tx1"/>
            </a:solidFill>
          </a:endParaRPr>
        </a:p>
      </dgm:t>
    </dgm:pt>
    <dgm:pt modelId="{FE4C2C8B-6B34-4EEA-8727-E80C78FD1B56}" type="parTrans" cxnId="{DAA0478C-EF0E-4C35-9FDE-E1390DC9F7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935448-44B9-4CC5-8E79-1B3C0FE35495}" type="sibTrans" cxnId="{DAA0478C-EF0E-4C35-9FDE-E1390DC9F7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02384D4-854D-4BA6-A172-E5A65637139E}">
      <dgm:prSet phldrT="[Texto]"/>
      <dgm:spPr/>
      <dgm:t>
        <a:bodyPr/>
        <a:lstStyle/>
        <a:p>
          <a:r>
            <a:rPr lang="es-EC" b="1" dirty="0">
              <a:solidFill>
                <a:schemeClr val="tx1"/>
              </a:solidFill>
            </a:rPr>
            <a:t>NO compra de nuevo por mal servicio: 62%</a:t>
          </a:r>
        </a:p>
        <a:p>
          <a:r>
            <a:rPr lang="es-ES" b="1" i="0" dirty="0">
              <a:solidFill>
                <a:schemeClr val="tx1"/>
              </a:solidFill>
              <a:effectLst/>
              <a:latin typeface="Söhne"/>
            </a:rPr>
            <a:t>DISPUESTO a pagar mas por un buen servicio: 65%</a:t>
          </a:r>
        </a:p>
        <a:p>
          <a:r>
            <a:rPr lang="es-ES" b="1" i="0" dirty="0">
              <a:solidFill>
                <a:schemeClr val="tx1"/>
              </a:solidFill>
              <a:effectLst/>
              <a:latin typeface="Söhne"/>
            </a:rPr>
            <a:t>(Deloitte, 2018)</a:t>
          </a:r>
          <a:endParaRPr lang="en-US" b="1" dirty="0">
            <a:solidFill>
              <a:schemeClr val="tx1"/>
            </a:solidFill>
          </a:endParaRPr>
        </a:p>
      </dgm:t>
    </dgm:pt>
    <dgm:pt modelId="{4B7311BA-603D-4C1A-8B96-F34A69B078E7}" type="parTrans" cxnId="{8B3A95F5-B350-4FF1-96A6-7125FDABDFE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497F82-CFFE-4FAC-AF99-9FB7B395E3B5}" type="sibTrans" cxnId="{8B3A95F5-B350-4FF1-96A6-7125FDABDFE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0EFC2E2-DD77-4190-AB48-0F9BA85B4CFC}">
      <dgm:prSet phldrT="[Texto]"/>
      <dgm:spPr/>
    </dgm:pt>
    <dgm:pt modelId="{2BB5CA78-9689-43FA-973C-A79A3F8C33B1}" type="parTrans" cxnId="{6F8345E5-C13E-422F-8572-4CABBE5694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E05CB6-32B8-4299-872B-043D714AE8DB}" type="sibTrans" cxnId="{6F8345E5-C13E-422F-8572-4CABBE5694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C9B8A2-601F-43DB-B46B-7D652F8D31D1}" type="pres">
      <dgm:prSet presAssocID="{AAECF05F-7ABD-4E18-BA39-570A8698C2F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E1D058F-C61A-4B38-B2F7-5EE124C9FEA4}" type="pres">
      <dgm:prSet presAssocID="{A83548CD-D994-4994-B23A-2870DF2C6C16}" presName="gear1" presStyleLbl="node1" presStyleIdx="0" presStyleCnt="3">
        <dgm:presLayoutVars>
          <dgm:chMax val="1"/>
          <dgm:bulletEnabled val="1"/>
        </dgm:presLayoutVars>
      </dgm:prSet>
      <dgm:spPr/>
    </dgm:pt>
    <dgm:pt modelId="{FDCCBAD6-3A58-4FF0-971E-2DA76650D687}" type="pres">
      <dgm:prSet presAssocID="{A83548CD-D994-4994-B23A-2870DF2C6C16}" presName="gear1srcNode" presStyleLbl="node1" presStyleIdx="0" presStyleCnt="3"/>
      <dgm:spPr/>
    </dgm:pt>
    <dgm:pt modelId="{323A00CF-037D-4D86-B838-FBD412C65CBD}" type="pres">
      <dgm:prSet presAssocID="{A83548CD-D994-4994-B23A-2870DF2C6C16}" presName="gear1dstNode" presStyleLbl="node1" presStyleIdx="0" presStyleCnt="3"/>
      <dgm:spPr/>
    </dgm:pt>
    <dgm:pt modelId="{FB3F79A3-368F-4FF8-B7EC-8C70DE4A0FF0}" type="pres">
      <dgm:prSet presAssocID="{956DEC74-3603-408B-82E7-43C201DBF3FF}" presName="gear2" presStyleLbl="node1" presStyleIdx="1" presStyleCnt="3">
        <dgm:presLayoutVars>
          <dgm:chMax val="1"/>
          <dgm:bulletEnabled val="1"/>
        </dgm:presLayoutVars>
      </dgm:prSet>
      <dgm:spPr/>
    </dgm:pt>
    <dgm:pt modelId="{0977C285-FAD2-47DA-9A9D-DA87EB52EFBA}" type="pres">
      <dgm:prSet presAssocID="{956DEC74-3603-408B-82E7-43C201DBF3FF}" presName="gear2srcNode" presStyleLbl="node1" presStyleIdx="1" presStyleCnt="3"/>
      <dgm:spPr/>
    </dgm:pt>
    <dgm:pt modelId="{467262C4-340F-4420-925E-72C3F4B28D1E}" type="pres">
      <dgm:prSet presAssocID="{956DEC74-3603-408B-82E7-43C201DBF3FF}" presName="gear2dstNode" presStyleLbl="node1" presStyleIdx="1" presStyleCnt="3"/>
      <dgm:spPr/>
    </dgm:pt>
    <dgm:pt modelId="{0AFEF646-9207-42B3-BED8-FE22029A4F7C}" type="pres">
      <dgm:prSet presAssocID="{802384D4-854D-4BA6-A172-E5A65637139E}" presName="gear3" presStyleLbl="node1" presStyleIdx="2" presStyleCnt="3"/>
      <dgm:spPr/>
    </dgm:pt>
    <dgm:pt modelId="{72DE9675-68FF-4031-B053-98CB4C0A19AD}" type="pres">
      <dgm:prSet presAssocID="{802384D4-854D-4BA6-A172-E5A65637139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29C8CC0-D765-4BA3-B080-41253542CAA7}" type="pres">
      <dgm:prSet presAssocID="{802384D4-854D-4BA6-A172-E5A65637139E}" presName="gear3srcNode" presStyleLbl="node1" presStyleIdx="2" presStyleCnt="3"/>
      <dgm:spPr/>
    </dgm:pt>
    <dgm:pt modelId="{7CAB969E-36F2-4209-97A6-66A57D890B59}" type="pres">
      <dgm:prSet presAssocID="{802384D4-854D-4BA6-A172-E5A65637139E}" presName="gear3dstNode" presStyleLbl="node1" presStyleIdx="2" presStyleCnt="3"/>
      <dgm:spPr/>
    </dgm:pt>
    <dgm:pt modelId="{D7A0BCA8-CAD5-493A-95C1-EF94D343EDAE}" type="pres">
      <dgm:prSet presAssocID="{AD031A57-2B2B-4323-9271-519930C05629}" presName="connector1" presStyleLbl="sibTrans2D1" presStyleIdx="0" presStyleCnt="3"/>
      <dgm:spPr/>
    </dgm:pt>
    <dgm:pt modelId="{ED9FD837-DEA4-490E-8D26-9584510129AC}" type="pres">
      <dgm:prSet presAssocID="{AB935448-44B9-4CC5-8E79-1B3C0FE35495}" presName="connector2" presStyleLbl="sibTrans2D1" presStyleIdx="1" presStyleCnt="3"/>
      <dgm:spPr/>
    </dgm:pt>
    <dgm:pt modelId="{640D8FA7-88A1-4E11-8E82-7B876C684B64}" type="pres">
      <dgm:prSet presAssocID="{EE497F82-CFFE-4FAC-AF99-9FB7B395E3B5}" presName="connector3" presStyleLbl="sibTrans2D1" presStyleIdx="2" presStyleCnt="3"/>
      <dgm:spPr/>
    </dgm:pt>
  </dgm:ptLst>
  <dgm:cxnLst>
    <dgm:cxn modelId="{81C31C0B-6821-40C3-8EF0-25B5F58C97F2}" type="presOf" srcId="{802384D4-854D-4BA6-A172-E5A65637139E}" destId="{72DE9675-68FF-4031-B053-98CB4C0A19AD}" srcOrd="1" destOrd="0" presId="urn:microsoft.com/office/officeart/2005/8/layout/gear1"/>
    <dgm:cxn modelId="{B302892C-258F-4E69-A3B4-3437DBF772EF}" type="presOf" srcId="{802384D4-854D-4BA6-A172-E5A65637139E}" destId="{0AFEF646-9207-42B3-BED8-FE22029A4F7C}" srcOrd="0" destOrd="0" presId="urn:microsoft.com/office/officeart/2005/8/layout/gear1"/>
    <dgm:cxn modelId="{0E20722E-8F36-4199-88BF-84F2B08C428D}" type="presOf" srcId="{802384D4-854D-4BA6-A172-E5A65637139E}" destId="{029C8CC0-D765-4BA3-B080-41253542CAA7}" srcOrd="2" destOrd="0" presId="urn:microsoft.com/office/officeart/2005/8/layout/gear1"/>
    <dgm:cxn modelId="{E22B766F-0CF2-4214-9AA5-FE5F91AB5EC6}" type="presOf" srcId="{956DEC74-3603-408B-82E7-43C201DBF3FF}" destId="{FB3F79A3-368F-4FF8-B7EC-8C70DE4A0FF0}" srcOrd="0" destOrd="0" presId="urn:microsoft.com/office/officeart/2005/8/layout/gear1"/>
    <dgm:cxn modelId="{D35AB455-8CF4-48C4-A6C5-DA431D4B8337}" type="presOf" srcId="{AAECF05F-7ABD-4E18-BA39-570A8698C2F7}" destId="{71C9B8A2-601F-43DB-B46B-7D652F8D31D1}" srcOrd="0" destOrd="0" presId="urn:microsoft.com/office/officeart/2005/8/layout/gear1"/>
    <dgm:cxn modelId="{E3753D57-CDDC-4C7F-AED5-84EE7152F338}" type="presOf" srcId="{AD031A57-2B2B-4323-9271-519930C05629}" destId="{D7A0BCA8-CAD5-493A-95C1-EF94D343EDAE}" srcOrd="0" destOrd="0" presId="urn:microsoft.com/office/officeart/2005/8/layout/gear1"/>
    <dgm:cxn modelId="{5BA8A378-9523-4EA7-A5F8-523565A3264E}" type="presOf" srcId="{A83548CD-D994-4994-B23A-2870DF2C6C16}" destId="{FDCCBAD6-3A58-4FF0-971E-2DA76650D687}" srcOrd="1" destOrd="0" presId="urn:microsoft.com/office/officeart/2005/8/layout/gear1"/>
    <dgm:cxn modelId="{8E9B2E85-B739-45C0-89EE-99F2D9B41CC5}" type="presOf" srcId="{A83548CD-D994-4994-B23A-2870DF2C6C16}" destId="{DE1D058F-C61A-4B38-B2F7-5EE124C9FEA4}" srcOrd="0" destOrd="0" presId="urn:microsoft.com/office/officeart/2005/8/layout/gear1"/>
    <dgm:cxn modelId="{DAA0478C-EF0E-4C35-9FDE-E1390DC9F706}" srcId="{AAECF05F-7ABD-4E18-BA39-570A8698C2F7}" destId="{956DEC74-3603-408B-82E7-43C201DBF3FF}" srcOrd="1" destOrd="0" parTransId="{FE4C2C8B-6B34-4EEA-8727-E80C78FD1B56}" sibTransId="{AB935448-44B9-4CC5-8E79-1B3C0FE35495}"/>
    <dgm:cxn modelId="{72867F97-95F0-41C0-8AC2-3771D8AC6386}" type="presOf" srcId="{802384D4-854D-4BA6-A172-E5A65637139E}" destId="{7CAB969E-36F2-4209-97A6-66A57D890B59}" srcOrd="3" destOrd="0" presId="urn:microsoft.com/office/officeart/2005/8/layout/gear1"/>
    <dgm:cxn modelId="{180287A7-90AF-47A0-91C3-F90108D7EEB1}" type="presOf" srcId="{956DEC74-3603-408B-82E7-43C201DBF3FF}" destId="{467262C4-340F-4420-925E-72C3F4B28D1E}" srcOrd="2" destOrd="0" presId="urn:microsoft.com/office/officeart/2005/8/layout/gear1"/>
    <dgm:cxn modelId="{B325A4C8-A0C9-4FCA-86E6-A884A87B1912}" type="presOf" srcId="{EE497F82-CFFE-4FAC-AF99-9FB7B395E3B5}" destId="{640D8FA7-88A1-4E11-8E82-7B876C684B64}" srcOrd="0" destOrd="0" presId="urn:microsoft.com/office/officeart/2005/8/layout/gear1"/>
    <dgm:cxn modelId="{174455CD-A910-40FA-A05D-1B45E3CFA629}" type="presOf" srcId="{956DEC74-3603-408B-82E7-43C201DBF3FF}" destId="{0977C285-FAD2-47DA-9A9D-DA87EB52EFBA}" srcOrd="1" destOrd="0" presId="urn:microsoft.com/office/officeart/2005/8/layout/gear1"/>
    <dgm:cxn modelId="{00B32FD2-309C-4F95-BD40-4E7490D57E71}" srcId="{AAECF05F-7ABD-4E18-BA39-570A8698C2F7}" destId="{A83548CD-D994-4994-B23A-2870DF2C6C16}" srcOrd="0" destOrd="0" parTransId="{F763E7A1-7ADD-4BEB-821A-DF8F7AF4A4A7}" sibTransId="{AD031A57-2B2B-4323-9271-519930C05629}"/>
    <dgm:cxn modelId="{40A549D3-C115-4796-A93B-0E08A5D1BBE0}" type="presOf" srcId="{AB935448-44B9-4CC5-8E79-1B3C0FE35495}" destId="{ED9FD837-DEA4-490E-8D26-9584510129AC}" srcOrd="0" destOrd="0" presId="urn:microsoft.com/office/officeart/2005/8/layout/gear1"/>
    <dgm:cxn modelId="{6F8345E5-C13E-422F-8572-4CABBE56943A}" srcId="{AAECF05F-7ABD-4E18-BA39-570A8698C2F7}" destId="{40EFC2E2-DD77-4190-AB48-0F9BA85B4CFC}" srcOrd="3" destOrd="0" parTransId="{2BB5CA78-9689-43FA-973C-A79A3F8C33B1}" sibTransId="{A3E05CB6-32B8-4299-872B-043D714AE8DB}"/>
    <dgm:cxn modelId="{211EDBE8-6257-49DB-AD6D-3907F222963E}" type="presOf" srcId="{A83548CD-D994-4994-B23A-2870DF2C6C16}" destId="{323A00CF-037D-4D86-B838-FBD412C65CBD}" srcOrd="2" destOrd="0" presId="urn:microsoft.com/office/officeart/2005/8/layout/gear1"/>
    <dgm:cxn modelId="{8B3A95F5-B350-4FF1-96A6-7125FDABDFE9}" srcId="{AAECF05F-7ABD-4E18-BA39-570A8698C2F7}" destId="{802384D4-854D-4BA6-A172-E5A65637139E}" srcOrd="2" destOrd="0" parTransId="{4B7311BA-603D-4C1A-8B96-F34A69B078E7}" sibTransId="{EE497F82-CFFE-4FAC-AF99-9FB7B395E3B5}"/>
    <dgm:cxn modelId="{C9613AB9-0BF2-47A9-B360-4C3CB962662B}" type="presParOf" srcId="{71C9B8A2-601F-43DB-B46B-7D652F8D31D1}" destId="{DE1D058F-C61A-4B38-B2F7-5EE124C9FEA4}" srcOrd="0" destOrd="0" presId="urn:microsoft.com/office/officeart/2005/8/layout/gear1"/>
    <dgm:cxn modelId="{161135E2-3334-4B9B-912B-DB98B500B0AA}" type="presParOf" srcId="{71C9B8A2-601F-43DB-B46B-7D652F8D31D1}" destId="{FDCCBAD6-3A58-4FF0-971E-2DA76650D687}" srcOrd="1" destOrd="0" presId="urn:microsoft.com/office/officeart/2005/8/layout/gear1"/>
    <dgm:cxn modelId="{FD1AA5BC-B428-4414-9053-8EFA00AE6AAE}" type="presParOf" srcId="{71C9B8A2-601F-43DB-B46B-7D652F8D31D1}" destId="{323A00CF-037D-4D86-B838-FBD412C65CBD}" srcOrd="2" destOrd="0" presId="urn:microsoft.com/office/officeart/2005/8/layout/gear1"/>
    <dgm:cxn modelId="{E3C67810-0045-4655-8D05-2D943250B423}" type="presParOf" srcId="{71C9B8A2-601F-43DB-B46B-7D652F8D31D1}" destId="{FB3F79A3-368F-4FF8-B7EC-8C70DE4A0FF0}" srcOrd="3" destOrd="0" presId="urn:microsoft.com/office/officeart/2005/8/layout/gear1"/>
    <dgm:cxn modelId="{2FD84ED3-3904-4F2C-907E-CABE90195715}" type="presParOf" srcId="{71C9B8A2-601F-43DB-B46B-7D652F8D31D1}" destId="{0977C285-FAD2-47DA-9A9D-DA87EB52EFBA}" srcOrd="4" destOrd="0" presId="urn:microsoft.com/office/officeart/2005/8/layout/gear1"/>
    <dgm:cxn modelId="{2EF64CA3-707F-4F12-8954-419ADF364221}" type="presParOf" srcId="{71C9B8A2-601F-43DB-B46B-7D652F8D31D1}" destId="{467262C4-340F-4420-925E-72C3F4B28D1E}" srcOrd="5" destOrd="0" presId="urn:microsoft.com/office/officeart/2005/8/layout/gear1"/>
    <dgm:cxn modelId="{23B3EF21-D51C-4921-9998-E9B53F6F17D5}" type="presParOf" srcId="{71C9B8A2-601F-43DB-B46B-7D652F8D31D1}" destId="{0AFEF646-9207-42B3-BED8-FE22029A4F7C}" srcOrd="6" destOrd="0" presId="urn:microsoft.com/office/officeart/2005/8/layout/gear1"/>
    <dgm:cxn modelId="{32D5EDEA-DCEF-4078-935F-284C925C55D4}" type="presParOf" srcId="{71C9B8A2-601F-43DB-B46B-7D652F8D31D1}" destId="{72DE9675-68FF-4031-B053-98CB4C0A19AD}" srcOrd="7" destOrd="0" presId="urn:microsoft.com/office/officeart/2005/8/layout/gear1"/>
    <dgm:cxn modelId="{2DE1670E-F8E2-46E1-AE59-3456E2634965}" type="presParOf" srcId="{71C9B8A2-601F-43DB-B46B-7D652F8D31D1}" destId="{029C8CC0-D765-4BA3-B080-41253542CAA7}" srcOrd="8" destOrd="0" presId="urn:microsoft.com/office/officeart/2005/8/layout/gear1"/>
    <dgm:cxn modelId="{39EC339C-0708-4B90-A99C-E1D07911ED75}" type="presParOf" srcId="{71C9B8A2-601F-43DB-B46B-7D652F8D31D1}" destId="{7CAB969E-36F2-4209-97A6-66A57D890B59}" srcOrd="9" destOrd="0" presId="urn:microsoft.com/office/officeart/2005/8/layout/gear1"/>
    <dgm:cxn modelId="{05B0B16C-52C1-4801-84B1-C3E9359100EF}" type="presParOf" srcId="{71C9B8A2-601F-43DB-B46B-7D652F8D31D1}" destId="{D7A0BCA8-CAD5-493A-95C1-EF94D343EDAE}" srcOrd="10" destOrd="0" presId="urn:microsoft.com/office/officeart/2005/8/layout/gear1"/>
    <dgm:cxn modelId="{DF177F14-6B64-4385-8092-5D1D59C61E25}" type="presParOf" srcId="{71C9B8A2-601F-43DB-B46B-7D652F8D31D1}" destId="{ED9FD837-DEA4-490E-8D26-9584510129AC}" srcOrd="11" destOrd="0" presId="urn:microsoft.com/office/officeart/2005/8/layout/gear1"/>
    <dgm:cxn modelId="{58B2BEA1-27FD-48CF-A6A4-045FD472BCBD}" type="presParOf" srcId="{71C9B8A2-601F-43DB-B46B-7D652F8D31D1}" destId="{640D8FA7-88A1-4E11-8E82-7B876C684B6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730AD3-25B7-4C19-8E4E-6AC78347D4E1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60D80F-AF1D-4A62-B7C7-77B9D0FFA41F}">
      <dgm:prSet phldrT="[Texto]"/>
      <dgm:spPr/>
      <dgm:t>
        <a:bodyPr/>
        <a:lstStyle/>
        <a:p>
          <a:r>
            <a:rPr lang="es-EC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Clientes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A32C4-D325-4FC1-83A5-18F9FE69A938}" type="parTrans" cxnId="{E9E816C2-C733-4E98-9501-72C33ED6EC7B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E9CCCF-85CA-4727-853B-1FB61B6D4F4D}" type="sibTrans" cxnId="{E9E816C2-C733-4E98-9501-72C33ED6EC7B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EED1BA-4817-46BA-B334-FBE36CF4DB00}">
      <dgm:prSet phldrT="[Texto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lang="es-ES" sz="16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60% </a:t>
          </a:r>
          <a:r>
            <a:rPr lang="es-ES" sz="1600" b="1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</a:t>
          </a:r>
        </a:p>
        <a:p>
          <a:pPr>
            <a:buClrTx/>
            <a:buSzTx/>
            <a:buFont typeface="+mj-lt"/>
            <a:buAutoNum type="arabicPeriod"/>
          </a:pPr>
          <a:r>
            <a:rPr lang="es-ES" sz="1600" b="1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volvería a comprar después mala experiencia en el servicio</a:t>
          </a:r>
        </a:p>
        <a:p>
          <a:pPr>
            <a:buClrTx/>
            <a:buSzTx/>
            <a:buFont typeface="+mj-lt"/>
            <a:buAutoNum type="arabicPeriod"/>
          </a:pPr>
          <a:endParaRPr lang="es-ES" sz="1600" b="1" i="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ClrTx/>
            <a:buSzTx/>
            <a:buFont typeface="+mj-lt"/>
            <a:buAutoNum type="arabicPeriod"/>
          </a:pPr>
          <a:r>
            <a:rPr lang="es-ES" sz="1600" b="1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53% SI</a:t>
          </a:r>
        </a:p>
        <a:p>
          <a:pPr>
            <a:buClrTx/>
            <a:buSzTx/>
            <a:buFont typeface="+mj-lt"/>
            <a:buAutoNum type="arabicPeriod"/>
          </a:pPr>
          <a:r>
            <a:rPr lang="es-ES" sz="1600" b="1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Compra después de percibir experiencias positivas en Twitter</a:t>
          </a:r>
          <a:endParaRPr lang="en-US" sz="16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4C774-8555-4E37-A73A-8ECE55E3ED65}" type="parTrans" cxnId="{62F28426-3229-4299-A204-887883DD55C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AFF877-EAD4-47C6-B8E2-6E3ACE2B78B1}" type="sibTrans" cxnId="{62F28426-3229-4299-A204-887883DD55C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1905D5-16AA-4443-A906-119CBB44EF9D}">
      <dgm:prSet phldrT="[Texto]"/>
      <dgm:spPr/>
      <dgm:t>
        <a:bodyPr/>
        <a:lstStyle/>
        <a:p>
          <a:r>
            <a:rPr lang="es-EC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47% de clientes presentes y potenciales están en Twitter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223693-C2AA-453D-AAFB-39D0631DFF98}" type="sibTrans" cxnId="{2AE1FCC8-DE7E-43DF-8327-A73D6DB0F1D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DCACD0-D25B-487C-AF50-D6E46D019031}" type="parTrans" cxnId="{2AE1FCC8-DE7E-43DF-8327-A73D6DB0F1D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4ACF4F-3BAC-41D4-AD78-200D4B255F4B}">
      <dgm:prSet phldrT="[Texto]"/>
      <dgm:spPr/>
      <dgm:t>
        <a:bodyPr/>
        <a:lstStyle/>
        <a:p>
          <a:r>
            <a:rPr lang="es-E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83% DEBEN preocuparse por la experiencia del cliente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BCC57-EC0B-4DD4-8D17-9D12B81F51EB}" type="sibTrans" cxnId="{3F18FCFA-11D5-4D58-A6E4-08295819F2AF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9D190B-E9B0-4AFF-AD67-9E03B6277361}" type="parTrans" cxnId="{3F18FCFA-11D5-4D58-A6E4-08295819F2AF}">
      <dgm:prSet/>
      <dgm:spPr/>
      <dgm:t>
        <a:bodyPr/>
        <a:lstStyle/>
        <a:p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491DCB-647C-4BAF-8C26-6F03793F78FF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Negocios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20DFD8-40DD-424E-94A7-D5E5274241F5}" type="sibTrans" cxnId="{28C5CDF8-808C-4B1F-AE7F-9520364E5D80}">
      <dgm:prSet/>
      <dgm:spPr/>
      <dgm:t>
        <a:bodyPr/>
        <a:lstStyle/>
        <a:p>
          <a:endParaRPr lang="en-US"/>
        </a:p>
      </dgm:t>
    </dgm:pt>
    <dgm:pt modelId="{CC862AA9-9C33-4C78-A747-A82E9C28CAC2}" type="parTrans" cxnId="{28C5CDF8-808C-4B1F-AE7F-9520364E5D80}">
      <dgm:prSet/>
      <dgm:spPr/>
      <dgm:t>
        <a:bodyPr/>
        <a:lstStyle/>
        <a:p>
          <a:endParaRPr lang="en-US"/>
        </a:p>
      </dgm:t>
    </dgm:pt>
    <dgm:pt modelId="{0163D220-DD2E-48B7-870C-BA29F5E6827F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Corporativo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3963D7-89FE-4EE3-B105-6948CC77A640}" type="sibTrans" cxnId="{9C6A0E7B-38F7-40E6-8125-DDBB093B8AD5}">
      <dgm:prSet/>
      <dgm:spPr/>
      <dgm:t>
        <a:bodyPr/>
        <a:lstStyle/>
        <a:p>
          <a:endParaRPr lang="en-US"/>
        </a:p>
      </dgm:t>
    </dgm:pt>
    <dgm:pt modelId="{D2B705B7-A2E9-42CF-9348-62DD97ECA451}" type="parTrans" cxnId="{9C6A0E7B-38F7-40E6-8125-DDBB093B8AD5}">
      <dgm:prSet/>
      <dgm:spPr/>
      <dgm:t>
        <a:bodyPr/>
        <a:lstStyle/>
        <a:p>
          <a:endParaRPr lang="en-US"/>
        </a:p>
      </dgm:t>
    </dgm:pt>
    <dgm:pt modelId="{594DC06A-4263-4696-91AE-8DEAEDC60CEA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Turismo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E3D34B-4165-42F4-B0A6-370870C77610}" type="sibTrans" cxnId="{A5F65745-62B7-4795-B42E-BE47A2FC9210}">
      <dgm:prSet/>
      <dgm:spPr/>
      <dgm:t>
        <a:bodyPr/>
        <a:lstStyle/>
        <a:p>
          <a:endParaRPr lang="en-US"/>
        </a:p>
      </dgm:t>
    </dgm:pt>
    <dgm:pt modelId="{38A04D81-4FA4-419D-A489-069B9F102155}" type="parTrans" cxnId="{A5F65745-62B7-4795-B42E-BE47A2FC9210}">
      <dgm:prSet/>
      <dgm:spPr/>
      <dgm:t>
        <a:bodyPr/>
        <a:lstStyle/>
        <a:p>
          <a:endParaRPr lang="en-US"/>
        </a:p>
      </dgm:t>
    </dgm:pt>
    <dgm:pt modelId="{8F098A55-0D27-4F0E-93B4-A8858A15D4F6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Frecuentes</a:t>
          </a:r>
          <a:endParaRPr lang="en-US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22DF18-3F25-4E80-9D47-6CB5BD391E8F}" type="sibTrans" cxnId="{12624CB9-2582-48CB-B0F8-AEAA3F4CD8FD}">
      <dgm:prSet/>
      <dgm:spPr/>
      <dgm:t>
        <a:bodyPr/>
        <a:lstStyle/>
        <a:p>
          <a:endParaRPr lang="en-US"/>
        </a:p>
      </dgm:t>
    </dgm:pt>
    <dgm:pt modelId="{84BC364C-6213-4A14-9B1D-BAEB47600131}" type="parTrans" cxnId="{12624CB9-2582-48CB-B0F8-AEAA3F4CD8FD}">
      <dgm:prSet/>
      <dgm:spPr/>
      <dgm:t>
        <a:bodyPr/>
        <a:lstStyle/>
        <a:p>
          <a:endParaRPr lang="en-US"/>
        </a:p>
      </dgm:t>
    </dgm:pt>
    <dgm:pt modelId="{4209C8E8-17B4-467B-AC57-C46FA941B1C4}" type="pres">
      <dgm:prSet presAssocID="{91730AD3-25B7-4C19-8E4E-6AC78347D4E1}" presName="Name0" presStyleCnt="0">
        <dgm:presLayoutVars>
          <dgm:dir/>
          <dgm:animOne val="branch"/>
          <dgm:animLvl val="lvl"/>
        </dgm:presLayoutVars>
      </dgm:prSet>
      <dgm:spPr/>
    </dgm:pt>
    <dgm:pt modelId="{5F0DB210-B4E0-49BD-842D-E72EB3EED990}" type="pres">
      <dgm:prSet presAssocID="{FF60D80F-AF1D-4A62-B7C7-77B9D0FFA41F}" presName="chaos" presStyleCnt="0"/>
      <dgm:spPr/>
    </dgm:pt>
    <dgm:pt modelId="{29C55120-73BB-4E64-8ED6-B99152128126}" type="pres">
      <dgm:prSet presAssocID="{FF60D80F-AF1D-4A62-B7C7-77B9D0FFA41F}" presName="parTx1" presStyleLbl="revTx" presStyleIdx="0" presStyleCnt="4"/>
      <dgm:spPr/>
    </dgm:pt>
    <dgm:pt modelId="{77C3D673-0AE9-4135-9F03-DE840EF60A69}" type="pres">
      <dgm:prSet presAssocID="{FF60D80F-AF1D-4A62-B7C7-77B9D0FFA41F}" presName="desTx1" presStyleLbl="revTx" presStyleIdx="1" presStyleCnt="4" custLinFactNeighborX="17960">
        <dgm:presLayoutVars>
          <dgm:bulletEnabled val="1"/>
        </dgm:presLayoutVars>
      </dgm:prSet>
      <dgm:spPr/>
    </dgm:pt>
    <dgm:pt modelId="{5662BB33-16A7-4459-ADB9-41C8A88A2A4B}" type="pres">
      <dgm:prSet presAssocID="{FF60D80F-AF1D-4A62-B7C7-77B9D0FFA41F}" presName="c1" presStyleLbl="node1" presStyleIdx="0" presStyleCnt="19"/>
      <dgm:spPr/>
    </dgm:pt>
    <dgm:pt modelId="{8007A04F-6DD6-4E85-83AC-06BBA62BF2D5}" type="pres">
      <dgm:prSet presAssocID="{FF60D80F-AF1D-4A62-B7C7-77B9D0FFA41F}" presName="c2" presStyleLbl="node1" presStyleIdx="1" presStyleCnt="19"/>
      <dgm:spPr/>
    </dgm:pt>
    <dgm:pt modelId="{F22A6ACB-B64E-40AC-A9DF-58E070D2D459}" type="pres">
      <dgm:prSet presAssocID="{FF60D80F-AF1D-4A62-B7C7-77B9D0FFA41F}" presName="c3" presStyleLbl="node1" presStyleIdx="2" presStyleCnt="19"/>
      <dgm:spPr/>
    </dgm:pt>
    <dgm:pt modelId="{E7F20BC9-01BD-4D38-B89C-496F57D9199A}" type="pres">
      <dgm:prSet presAssocID="{FF60D80F-AF1D-4A62-B7C7-77B9D0FFA41F}" presName="c4" presStyleLbl="node1" presStyleIdx="3" presStyleCnt="19"/>
      <dgm:spPr/>
    </dgm:pt>
    <dgm:pt modelId="{56BC85CB-8F95-47B5-A9D7-0628FB887A6A}" type="pres">
      <dgm:prSet presAssocID="{FF60D80F-AF1D-4A62-B7C7-77B9D0FFA41F}" presName="c5" presStyleLbl="node1" presStyleIdx="4" presStyleCnt="19"/>
      <dgm:spPr/>
    </dgm:pt>
    <dgm:pt modelId="{125E94B8-9E39-4620-A9BD-AC4AEBBF3408}" type="pres">
      <dgm:prSet presAssocID="{FF60D80F-AF1D-4A62-B7C7-77B9D0FFA41F}" presName="c6" presStyleLbl="node1" presStyleIdx="5" presStyleCnt="19"/>
      <dgm:spPr/>
    </dgm:pt>
    <dgm:pt modelId="{E59AF611-CB1D-4838-8CF1-17AA5609B1ED}" type="pres">
      <dgm:prSet presAssocID="{FF60D80F-AF1D-4A62-B7C7-77B9D0FFA41F}" presName="c7" presStyleLbl="node1" presStyleIdx="6" presStyleCnt="19"/>
      <dgm:spPr/>
    </dgm:pt>
    <dgm:pt modelId="{43BDBFFD-59D1-446E-840D-E91ABCE44729}" type="pres">
      <dgm:prSet presAssocID="{FF60D80F-AF1D-4A62-B7C7-77B9D0FFA41F}" presName="c8" presStyleLbl="node1" presStyleIdx="7" presStyleCnt="19"/>
      <dgm:spPr/>
    </dgm:pt>
    <dgm:pt modelId="{200DDFB4-1595-4CB9-9BCE-219542B5931F}" type="pres">
      <dgm:prSet presAssocID="{FF60D80F-AF1D-4A62-B7C7-77B9D0FFA41F}" presName="c9" presStyleLbl="node1" presStyleIdx="8" presStyleCnt="19"/>
      <dgm:spPr/>
    </dgm:pt>
    <dgm:pt modelId="{DD146CAC-6F72-4C3B-9E29-6CEC0880DD3A}" type="pres">
      <dgm:prSet presAssocID="{FF60D80F-AF1D-4A62-B7C7-77B9D0FFA41F}" presName="c10" presStyleLbl="node1" presStyleIdx="9" presStyleCnt="19"/>
      <dgm:spPr/>
    </dgm:pt>
    <dgm:pt modelId="{38639612-46C9-4D6C-B8CC-C44EB9DA0573}" type="pres">
      <dgm:prSet presAssocID="{FF60D80F-AF1D-4A62-B7C7-77B9D0FFA41F}" presName="c11" presStyleLbl="node1" presStyleIdx="10" presStyleCnt="19"/>
      <dgm:spPr/>
    </dgm:pt>
    <dgm:pt modelId="{8409005D-4339-4DA7-99A0-BF218F1EC4C2}" type="pres">
      <dgm:prSet presAssocID="{FF60D80F-AF1D-4A62-B7C7-77B9D0FFA41F}" presName="c12" presStyleLbl="node1" presStyleIdx="11" presStyleCnt="19"/>
      <dgm:spPr/>
    </dgm:pt>
    <dgm:pt modelId="{9273E007-A45E-4934-8877-E13747674F97}" type="pres">
      <dgm:prSet presAssocID="{FF60D80F-AF1D-4A62-B7C7-77B9D0FFA41F}" presName="c13" presStyleLbl="node1" presStyleIdx="12" presStyleCnt="19"/>
      <dgm:spPr/>
    </dgm:pt>
    <dgm:pt modelId="{6E46E201-5DDB-4856-8F69-A6F8222722B8}" type="pres">
      <dgm:prSet presAssocID="{FF60D80F-AF1D-4A62-B7C7-77B9D0FFA41F}" presName="c14" presStyleLbl="node1" presStyleIdx="13" presStyleCnt="19"/>
      <dgm:spPr/>
    </dgm:pt>
    <dgm:pt modelId="{23F83BF0-D946-4980-9E0E-F0156156549B}" type="pres">
      <dgm:prSet presAssocID="{FF60D80F-AF1D-4A62-B7C7-77B9D0FFA41F}" presName="c15" presStyleLbl="node1" presStyleIdx="14" presStyleCnt="19"/>
      <dgm:spPr/>
    </dgm:pt>
    <dgm:pt modelId="{6E25F385-6577-461F-82B9-4D2F487DE351}" type="pres">
      <dgm:prSet presAssocID="{FF60D80F-AF1D-4A62-B7C7-77B9D0FFA41F}" presName="c16" presStyleLbl="node1" presStyleIdx="15" presStyleCnt="19"/>
      <dgm:spPr/>
    </dgm:pt>
    <dgm:pt modelId="{2C9F28E3-D001-4660-BFA6-06054EB297A3}" type="pres">
      <dgm:prSet presAssocID="{FF60D80F-AF1D-4A62-B7C7-77B9D0FFA41F}" presName="c17" presStyleLbl="node1" presStyleIdx="16" presStyleCnt="19"/>
      <dgm:spPr/>
    </dgm:pt>
    <dgm:pt modelId="{0371801B-B4B2-4667-8F66-B521A9CB02B3}" type="pres">
      <dgm:prSet presAssocID="{FF60D80F-AF1D-4A62-B7C7-77B9D0FFA41F}" presName="c18" presStyleLbl="node1" presStyleIdx="17" presStyleCnt="19"/>
      <dgm:spPr/>
    </dgm:pt>
    <dgm:pt modelId="{C926EEBB-2136-42E1-8342-41B39A85BBFF}" type="pres">
      <dgm:prSet presAssocID="{13E9CCCF-85CA-4727-853B-1FB61B6D4F4D}" presName="chevronComposite1" presStyleCnt="0"/>
      <dgm:spPr/>
    </dgm:pt>
    <dgm:pt modelId="{51B9BECF-E09E-4CDD-A4DD-62E86D500BB3}" type="pres">
      <dgm:prSet presAssocID="{13E9CCCF-85CA-4727-853B-1FB61B6D4F4D}" presName="chevron1" presStyleLbl="sibTrans2D1" presStyleIdx="0" presStyleCnt="3"/>
      <dgm:spPr/>
    </dgm:pt>
    <dgm:pt modelId="{BA51C718-66B5-4420-A1CD-8F474DA58ACB}" type="pres">
      <dgm:prSet presAssocID="{13E9CCCF-85CA-4727-853B-1FB61B6D4F4D}" presName="spChevron1" presStyleCnt="0"/>
      <dgm:spPr/>
    </dgm:pt>
    <dgm:pt modelId="{27295588-A963-4B75-A0FD-EEBABD38E9A2}" type="pres">
      <dgm:prSet presAssocID="{634ACF4F-3BAC-41D4-AD78-200D4B255F4B}" presName="middle" presStyleCnt="0"/>
      <dgm:spPr/>
    </dgm:pt>
    <dgm:pt modelId="{126FA618-A2EA-411C-9329-F43B92F2BFAE}" type="pres">
      <dgm:prSet presAssocID="{634ACF4F-3BAC-41D4-AD78-200D4B255F4B}" presName="parTxMid" presStyleLbl="revTx" presStyleIdx="2" presStyleCnt="4"/>
      <dgm:spPr/>
    </dgm:pt>
    <dgm:pt modelId="{E655164C-2A52-4F36-8F3C-AACC328926C7}" type="pres">
      <dgm:prSet presAssocID="{634ACF4F-3BAC-41D4-AD78-200D4B255F4B}" presName="spMid" presStyleCnt="0"/>
      <dgm:spPr/>
    </dgm:pt>
    <dgm:pt modelId="{EA7F256F-9E9F-4788-B63A-24CB54AA4AC0}" type="pres">
      <dgm:prSet presAssocID="{181BCC57-EC0B-4DD4-8D17-9D12B81F51EB}" presName="chevronComposite1" presStyleCnt="0"/>
      <dgm:spPr/>
    </dgm:pt>
    <dgm:pt modelId="{0567BC7E-0A84-4535-AFAE-4E093A8B9CB2}" type="pres">
      <dgm:prSet presAssocID="{181BCC57-EC0B-4DD4-8D17-9D12B81F51EB}" presName="chevron1" presStyleLbl="sibTrans2D1" presStyleIdx="1" presStyleCnt="3"/>
      <dgm:spPr/>
    </dgm:pt>
    <dgm:pt modelId="{D0E2828F-D500-4EFE-B9E8-415B849EDE75}" type="pres">
      <dgm:prSet presAssocID="{181BCC57-EC0B-4DD4-8D17-9D12B81F51EB}" presName="spChevron1" presStyleCnt="0"/>
      <dgm:spPr/>
    </dgm:pt>
    <dgm:pt modelId="{241CBA80-2C73-4B99-AC1D-7561D64EBC6C}" type="pres">
      <dgm:prSet presAssocID="{A9EED1BA-4817-46BA-B334-FBE36CF4DB00}" presName="middle" presStyleCnt="0"/>
      <dgm:spPr/>
    </dgm:pt>
    <dgm:pt modelId="{359B9AF0-A18B-4C2C-9C10-BC9D361118CA}" type="pres">
      <dgm:prSet presAssocID="{A9EED1BA-4817-46BA-B334-FBE36CF4DB00}" presName="parTxMid" presStyleLbl="revTx" presStyleIdx="3" presStyleCnt="4"/>
      <dgm:spPr/>
    </dgm:pt>
    <dgm:pt modelId="{0A263FF4-D848-4304-A7EC-362E29B30A04}" type="pres">
      <dgm:prSet presAssocID="{A9EED1BA-4817-46BA-B334-FBE36CF4DB00}" presName="spMid" presStyleCnt="0"/>
      <dgm:spPr/>
    </dgm:pt>
    <dgm:pt modelId="{56EB9E05-37D2-4211-9052-25252B09280D}" type="pres">
      <dgm:prSet presAssocID="{D8AFF877-EAD4-47C6-B8E2-6E3ACE2B78B1}" presName="chevronComposite1" presStyleCnt="0"/>
      <dgm:spPr/>
    </dgm:pt>
    <dgm:pt modelId="{24651E96-E894-4AB0-8713-793DE5AA05D0}" type="pres">
      <dgm:prSet presAssocID="{D8AFF877-EAD4-47C6-B8E2-6E3ACE2B78B1}" presName="chevron1" presStyleLbl="sibTrans2D1" presStyleIdx="2" presStyleCnt="3"/>
      <dgm:spPr/>
    </dgm:pt>
    <dgm:pt modelId="{84DCDDB2-7710-450E-AB62-1C17E9DFAFFE}" type="pres">
      <dgm:prSet presAssocID="{D8AFF877-EAD4-47C6-B8E2-6E3ACE2B78B1}" presName="spChevron1" presStyleCnt="0"/>
      <dgm:spPr/>
    </dgm:pt>
    <dgm:pt modelId="{E4312357-72C6-4A13-B986-F91789B14E6E}" type="pres">
      <dgm:prSet presAssocID="{481905D5-16AA-4443-A906-119CBB44EF9D}" presName="last" presStyleCnt="0"/>
      <dgm:spPr/>
    </dgm:pt>
    <dgm:pt modelId="{E946ED78-E902-4E27-95DB-4A00FEA1741E}" type="pres">
      <dgm:prSet presAssocID="{481905D5-16AA-4443-A906-119CBB44EF9D}" presName="circleTx" presStyleLbl="node1" presStyleIdx="18" presStyleCnt="19"/>
      <dgm:spPr/>
    </dgm:pt>
    <dgm:pt modelId="{DFB91423-2003-4799-90D3-79F26E8A99DB}" type="pres">
      <dgm:prSet presAssocID="{481905D5-16AA-4443-A906-119CBB44EF9D}" presName="spN" presStyleCnt="0"/>
      <dgm:spPr/>
    </dgm:pt>
  </dgm:ptLst>
  <dgm:cxnLst>
    <dgm:cxn modelId="{7D180F06-811A-4F50-8B7C-0577E6362CB6}" type="presOf" srcId="{8F098A55-0D27-4F0E-93B4-A8858A15D4F6}" destId="{77C3D673-0AE9-4135-9F03-DE840EF60A69}" srcOrd="0" destOrd="3" presId="urn:microsoft.com/office/officeart/2009/3/layout/RandomtoResultProcess"/>
    <dgm:cxn modelId="{A182B90B-836F-4F9D-8DF7-C8B6138A1C87}" type="presOf" srcId="{481905D5-16AA-4443-A906-119CBB44EF9D}" destId="{E946ED78-E902-4E27-95DB-4A00FEA1741E}" srcOrd="0" destOrd="0" presId="urn:microsoft.com/office/officeart/2009/3/layout/RandomtoResultProcess"/>
    <dgm:cxn modelId="{62F28426-3229-4299-A204-887883DD55C5}" srcId="{91730AD3-25B7-4C19-8E4E-6AC78347D4E1}" destId="{A9EED1BA-4817-46BA-B334-FBE36CF4DB00}" srcOrd="2" destOrd="0" parTransId="{41C4C774-8555-4E37-A73A-8ECE55E3ED65}" sibTransId="{D8AFF877-EAD4-47C6-B8E2-6E3ACE2B78B1}"/>
    <dgm:cxn modelId="{BB70603B-7978-42A8-9D45-E346CF3A0FED}" type="presOf" srcId="{91730AD3-25B7-4C19-8E4E-6AC78347D4E1}" destId="{4209C8E8-17B4-467B-AC57-C46FA941B1C4}" srcOrd="0" destOrd="0" presId="urn:microsoft.com/office/officeart/2009/3/layout/RandomtoResultProcess"/>
    <dgm:cxn modelId="{F7BD963F-CE38-41E7-9DA8-AA6B4EC1585D}" type="presOf" srcId="{A9EED1BA-4817-46BA-B334-FBE36CF4DB00}" destId="{359B9AF0-A18B-4C2C-9C10-BC9D361118CA}" srcOrd="0" destOrd="0" presId="urn:microsoft.com/office/officeart/2009/3/layout/RandomtoResultProcess"/>
    <dgm:cxn modelId="{A5F65745-62B7-4795-B42E-BE47A2FC9210}" srcId="{FF60D80F-AF1D-4A62-B7C7-77B9D0FFA41F}" destId="{594DC06A-4263-4696-91AE-8DEAEDC60CEA}" srcOrd="2" destOrd="0" parTransId="{38A04D81-4FA4-419D-A489-069B9F102155}" sibTransId="{CAE3D34B-4165-42F4-B0A6-370870C77610}"/>
    <dgm:cxn modelId="{A414DE57-65E6-4342-B446-E104D7512FD2}" type="presOf" srcId="{0163D220-DD2E-48B7-870C-BA29F5E6827F}" destId="{77C3D673-0AE9-4135-9F03-DE840EF60A69}" srcOrd="0" destOrd="1" presId="urn:microsoft.com/office/officeart/2009/3/layout/RandomtoResultProcess"/>
    <dgm:cxn modelId="{9C6A0E7B-38F7-40E6-8125-DDBB093B8AD5}" srcId="{FF60D80F-AF1D-4A62-B7C7-77B9D0FFA41F}" destId="{0163D220-DD2E-48B7-870C-BA29F5E6827F}" srcOrd="1" destOrd="0" parTransId="{D2B705B7-A2E9-42CF-9348-62DD97ECA451}" sibTransId="{243963D7-89FE-4EE3-B105-6948CC77A640}"/>
    <dgm:cxn modelId="{410A6595-A1EE-42CF-80FA-3E674DAAE3A4}" type="presOf" srcId="{FF60D80F-AF1D-4A62-B7C7-77B9D0FFA41F}" destId="{29C55120-73BB-4E64-8ED6-B99152128126}" srcOrd="0" destOrd="0" presId="urn:microsoft.com/office/officeart/2009/3/layout/RandomtoResultProcess"/>
    <dgm:cxn modelId="{E58E9A9D-5CEF-4E4B-B4D2-93C369525820}" type="presOf" srcId="{594DC06A-4263-4696-91AE-8DEAEDC60CEA}" destId="{77C3D673-0AE9-4135-9F03-DE840EF60A69}" srcOrd="0" destOrd="2" presId="urn:microsoft.com/office/officeart/2009/3/layout/RandomtoResultProcess"/>
    <dgm:cxn modelId="{12624CB9-2582-48CB-B0F8-AEAA3F4CD8FD}" srcId="{FF60D80F-AF1D-4A62-B7C7-77B9D0FFA41F}" destId="{8F098A55-0D27-4F0E-93B4-A8858A15D4F6}" srcOrd="3" destOrd="0" parTransId="{84BC364C-6213-4A14-9B1D-BAEB47600131}" sibTransId="{FC22DF18-3F25-4E80-9D47-6CB5BD391E8F}"/>
    <dgm:cxn modelId="{E9E816C2-C733-4E98-9501-72C33ED6EC7B}" srcId="{91730AD3-25B7-4C19-8E4E-6AC78347D4E1}" destId="{FF60D80F-AF1D-4A62-B7C7-77B9D0FFA41F}" srcOrd="0" destOrd="0" parTransId="{828A32C4-D325-4FC1-83A5-18F9FE69A938}" sibTransId="{13E9CCCF-85CA-4727-853B-1FB61B6D4F4D}"/>
    <dgm:cxn modelId="{2AE1FCC8-DE7E-43DF-8327-A73D6DB0F1D0}" srcId="{91730AD3-25B7-4C19-8E4E-6AC78347D4E1}" destId="{481905D5-16AA-4443-A906-119CBB44EF9D}" srcOrd="3" destOrd="0" parTransId="{DCDCACD0-D25B-487C-AF50-D6E46D019031}" sibTransId="{36223693-C2AA-453D-AAFB-39D0631DFF98}"/>
    <dgm:cxn modelId="{AFD57BDF-C8B3-45C5-9343-6A9E0926CA5D}" type="presOf" srcId="{634ACF4F-3BAC-41D4-AD78-200D4B255F4B}" destId="{126FA618-A2EA-411C-9329-F43B92F2BFAE}" srcOrd="0" destOrd="0" presId="urn:microsoft.com/office/officeart/2009/3/layout/RandomtoResultProcess"/>
    <dgm:cxn modelId="{F52C7EF7-4947-4D01-B868-15B4AE220949}" type="presOf" srcId="{9A491DCB-647C-4BAF-8C26-6F03793F78FF}" destId="{77C3D673-0AE9-4135-9F03-DE840EF60A69}" srcOrd="0" destOrd="0" presId="urn:microsoft.com/office/officeart/2009/3/layout/RandomtoResultProcess"/>
    <dgm:cxn modelId="{28C5CDF8-808C-4B1F-AE7F-9520364E5D80}" srcId="{FF60D80F-AF1D-4A62-B7C7-77B9D0FFA41F}" destId="{9A491DCB-647C-4BAF-8C26-6F03793F78FF}" srcOrd="0" destOrd="0" parTransId="{CC862AA9-9C33-4C78-A747-A82E9C28CAC2}" sibTransId="{7720DFD8-40DD-424E-94A7-D5E5274241F5}"/>
    <dgm:cxn modelId="{3F18FCFA-11D5-4D58-A6E4-08295819F2AF}" srcId="{91730AD3-25B7-4C19-8E4E-6AC78347D4E1}" destId="{634ACF4F-3BAC-41D4-AD78-200D4B255F4B}" srcOrd="1" destOrd="0" parTransId="{439D190B-E9B0-4AFF-AD67-9E03B6277361}" sibTransId="{181BCC57-EC0B-4DD4-8D17-9D12B81F51EB}"/>
    <dgm:cxn modelId="{A3DA2397-2F73-4C5E-A4C9-F06F8AE0C84F}" type="presParOf" srcId="{4209C8E8-17B4-467B-AC57-C46FA941B1C4}" destId="{5F0DB210-B4E0-49BD-842D-E72EB3EED990}" srcOrd="0" destOrd="0" presId="urn:microsoft.com/office/officeart/2009/3/layout/RandomtoResultProcess"/>
    <dgm:cxn modelId="{FE8BC02A-405B-4A1D-88FD-D4E94A1A1810}" type="presParOf" srcId="{5F0DB210-B4E0-49BD-842D-E72EB3EED990}" destId="{29C55120-73BB-4E64-8ED6-B99152128126}" srcOrd="0" destOrd="0" presId="urn:microsoft.com/office/officeart/2009/3/layout/RandomtoResultProcess"/>
    <dgm:cxn modelId="{27071D51-58FF-4218-BC32-C68549C9E7AA}" type="presParOf" srcId="{5F0DB210-B4E0-49BD-842D-E72EB3EED990}" destId="{77C3D673-0AE9-4135-9F03-DE840EF60A69}" srcOrd="1" destOrd="0" presId="urn:microsoft.com/office/officeart/2009/3/layout/RandomtoResultProcess"/>
    <dgm:cxn modelId="{427EB63D-1AD3-41E6-B1A8-D54D67BC21DC}" type="presParOf" srcId="{5F0DB210-B4E0-49BD-842D-E72EB3EED990}" destId="{5662BB33-16A7-4459-ADB9-41C8A88A2A4B}" srcOrd="2" destOrd="0" presId="urn:microsoft.com/office/officeart/2009/3/layout/RandomtoResultProcess"/>
    <dgm:cxn modelId="{2DF63EAF-CB14-41E8-A396-726342A89407}" type="presParOf" srcId="{5F0DB210-B4E0-49BD-842D-E72EB3EED990}" destId="{8007A04F-6DD6-4E85-83AC-06BBA62BF2D5}" srcOrd="3" destOrd="0" presId="urn:microsoft.com/office/officeart/2009/3/layout/RandomtoResultProcess"/>
    <dgm:cxn modelId="{0059DB54-AC99-457E-AF7E-0846AA38797B}" type="presParOf" srcId="{5F0DB210-B4E0-49BD-842D-E72EB3EED990}" destId="{F22A6ACB-B64E-40AC-A9DF-58E070D2D459}" srcOrd="4" destOrd="0" presId="urn:microsoft.com/office/officeart/2009/3/layout/RandomtoResultProcess"/>
    <dgm:cxn modelId="{4F533D05-5319-48A9-8060-4E784F2D3D72}" type="presParOf" srcId="{5F0DB210-B4E0-49BD-842D-E72EB3EED990}" destId="{E7F20BC9-01BD-4D38-B89C-496F57D9199A}" srcOrd="5" destOrd="0" presId="urn:microsoft.com/office/officeart/2009/3/layout/RandomtoResultProcess"/>
    <dgm:cxn modelId="{EC904EBD-E0EC-473E-A9D3-303C47D83757}" type="presParOf" srcId="{5F0DB210-B4E0-49BD-842D-E72EB3EED990}" destId="{56BC85CB-8F95-47B5-A9D7-0628FB887A6A}" srcOrd="6" destOrd="0" presId="urn:microsoft.com/office/officeart/2009/3/layout/RandomtoResultProcess"/>
    <dgm:cxn modelId="{83F8816B-5308-4BF2-83BB-19A607BDD99B}" type="presParOf" srcId="{5F0DB210-B4E0-49BD-842D-E72EB3EED990}" destId="{125E94B8-9E39-4620-A9BD-AC4AEBBF3408}" srcOrd="7" destOrd="0" presId="urn:microsoft.com/office/officeart/2009/3/layout/RandomtoResultProcess"/>
    <dgm:cxn modelId="{EB719059-CC8B-47CF-8AAA-D9B2DA4A469F}" type="presParOf" srcId="{5F0DB210-B4E0-49BD-842D-E72EB3EED990}" destId="{E59AF611-CB1D-4838-8CF1-17AA5609B1ED}" srcOrd="8" destOrd="0" presId="urn:microsoft.com/office/officeart/2009/3/layout/RandomtoResultProcess"/>
    <dgm:cxn modelId="{D9B3CE5B-7609-4552-8533-F66BA0E07970}" type="presParOf" srcId="{5F0DB210-B4E0-49BD-842D-E72EB3EED990}" destId="{43BDBFFD-59D1-446E-840D-E91ABCE44729}" srcOrd="9" destOrd="0" presId="urn:microsoft.com/office/officeart/2009/3/layout/RandomtoResultProcess"/>
    <dgm:cxn modelId="{0F199F3B-A767-40D0-B9A0-BFE6F2DFC085}" type="presParOf" srcId="{5F0DB210-B4E0-49BD-842D-E72EB3EED990}" destId="{200DDFB4-1595-4CB9-9BCE-219542B5931F}" srcOrd="10" destOrd="0" presId="urn:microsoft.com/office/officeart/2009/3/layout/RandomtoResultProcess"/>
    <dgm:cxn modelId="{FF22CA3A-D7F0-40FB-BA31-7E477893B799}" type="presParOf" srcId="{5F0DB210-B4E0-49BD-842D-E72EB3EED990}" destId="{DD146CAC-6F72-4C3B-9E29-6CEC0880DD3A}" srcOrd="11" destOrd="0" presId="urn:microsoft.com/office/officeart/2009/3/layout/RandomtoResultProcess"/>
    <dgm:cxn modelId="{9D207395-C3E3-45F1-BE74-76F3E977B2C8}" type="presParOf" srcId="{5F0DB210-B4E0-49BD-842D-E72EB3EED990}" destId="{38639612-46C9-4D6C-B8CC-C44EB9DA0573}" srcOrd="12" destOrd="0" presId="urn:microsoft.com/office/officeart/2009/3/layout/RandomtoResultProcess"/>
    <dgm:cxn modelId="{FBDBA187-A1E7-4183-894E-00AB8E99AC74}" type="presParOf" srcId="{5F0DB210-B4E0-49BD-842D-E72EB3EED990}" destId="{8409005D-4339-4DA7-99A0-BF218F1EC4C2}" srcOrd="13" destOrd="0" presId="urn:microsoft.com/office/officeart/2009/3/layout/RandomtoResultProcess"/>
    <dgm:cxn modelId="{94941DC0-C461-4C0A-A7FC-1BB65EA61779}" type="presParOf" srcId="{5F0DB210-B4E0-49BD-842D-E72EB3EED990}" destId="{9273E007-A45E-4934-8877-E13747674F97}" srcOrd="14" destOrd="0" presId="urn:microsoft.com/office/officeart/2009/3/layout/RandomtoResultProcess"/>
    <dgm:cxn modelId="{53D22A99-6D24-4037-B299-53BA3B265733}" type="presParOf" srcId="{5F0DB210-B4E0-49BD-842D-E72EB3EED990}" destId="{6E46E201-5DDB-4856-8F69-A6F8222722B8}" srcOrd="15" destOrd="0" presId="urn:microsoft.com/office/officeart/2009/3/layout/RandomtoResultProcess"/>
    <dgm:cxn modelId="{9F581699-7A09-47A6-8661-79AFC070502F}" type="presParOf" srcId="{5F0DB210-B4E0-49BD-842D-E72EB3EED990}" destId="{23F83BF0-D946-4980-9E0E-F0156156549B}" srcOrd="16" destOrd="0" presId="urn:microsoft.com/office/officeart/2009/3/layout/RandomtoResultProcess"/>
    <dgm:cxn modelId="{FA7CA466-D556-4023-B567-1A0D893385BB}" type="presParOf" srcId="{5F0DB210-B4E0-49BD-842D-E72EB3EED990}" destId="{6E25F385-6577-461F-82B9-4D2F487DE351}" srcOrd="17" destOrd="0" presId="urn:microsoft.com/office/officeart/2009/3/layout/RandomtoResultProcess"/>
    <dgm:cxn modelId="{029D7647-88F1-4B73-9AF4-CB759726EDCF}" type="presParOf" srcId="{5F0DB210-B4E0-49BD-842D-E72EB3EED990}" destId="{2C9F28E3-D001-4660-BFA6-06054EB297A3}" srcOrd="18" destOrd="0" presId="urn:microsoft.com/office/officeart/2009/3/layout/RandomtoResultProcess"/>
    <dgm:cxn modelId="{ACDEA9CF-862E-4EE6-B126-49CA2BED31A3}" type="presParOf" srcId="{5F0DB210-B4E0-49BD-842D-E72EB3EED990}" destId="{0371801B-B4B2-4667-8F66-B521A9CB02B3}" srcOrd="19" destOrd="0" presId="urn:microsoft.com/office/officeart/2009/3/layout/RandomtoResultProcess"/>
    <dgm:cxn modelId="{E52CFF84-1A5F-4B6C-A0DC-D64F9CC44EE4}" type="presParOf" srcId="{4209C8E8-17B4-467B-AC57-C46FA941B1C4}" destId="{C926EEBB-2136-42E1-8342-41B39A85BBFF}" srcOrd="1" destOrd="0" presId="urn:microsoft.com/office/officeart/2009/3/layout/RandomtoResultProcess"/>
    <dgm:cxn modelId="{BC1DA137-48DC-42F2-81FF-8AE53259122F}" type="presParOf" srcId="{C926EEBB-2136-42E1-8342-41B39A85BBFF}" destId="{51B9BECF-E09E-4CDD-A4DD-62E86D500BB3}" srcOrd="0" destOrd="0" presId="urn:microsoft.com/office/officeart/2009/3/layout/RandomtoResultProcess"/>
    <dgm:cxn modelId="{15CF7DDC-E839-4793-85E3-997500E27729}" type="presParOf" srcId="{C926EEBB-2136-42E1-8342-41B39A85BBFF}" destId="{BA51C718-66B5-4420-A1CD-8F474DA58ACB}" srcOrd="1" destOrd="0" presId="urn:microsoft.com/office/officeart/2009/3/layout/RandomtoResultProcess"/>
    <dgm:cxn modelId="{A1766BF4-1926-44D4-9CCA-D342B3309086}" type="presParOf" srcId="{4209C8E8-17B4-467B-AC57-C46FA941B1C4}" destId="{27295588-A963-4B75-A0FD-EEBABD38E9A2}" srcOrd="2" destOrd="0" presId="urn:microsoft.com/office/officeart/2009/3/layout/RandomtoResultProcess"/>
    <dgm:cxn modelId="{DA7BB3B6-286E-4C3A-B8C9-004580572289}" type="presParOf" srcId="{27295588-A963-4B75-A0FD-EEBABD38E9A2}" destId="{126FA618-A2EA-411C-9329-F43B92F2BFAE}" srcOrd="0" destOrd="0" presId="urn:microsoft.com/office/officeart/2009/3/layout/RandomtoResultProcess"/>
    <dgm:cxn modelId="{8E1F7EA0-E953-4DB8-BAE6-32E502CC9100}" type="presParOf" srcId="{27295588-A963-4B75-A0FD-EEBABD38E9A2}" destId="{E655164C-2A52-4F36-8F3C-AACC328926C7}" srcOrd="1" destOrd="0" presId="urn:microsoft.com/office/officeart/2009/3/layout/RandomtoResultProcess"/>
    <dgm:cxn modelId="{D6828FB6-2B7E-44E3-A036-FBC31C797B4F}" type="presParOf" srcId="{4209C8E8-17B4-467B-AC57-C46FA941B1C4}" destId="{EA7F256F-9E9F-4788-B63A-24CB54AA4AC0}" srcOrd="3" destOrd="0" presId="urn:microsoft.com/office/officeart/2009/3/layout/RandomtoResultProcess"/>
    <dgm:cxn modelId="{3235C5C6-6FD9-453A-B1B5-DDDCBE72A08B}" type="presParOf" srcId="{EA7F256F-9E9F-4788-B63A-24CB54AA4AC0}" destId="{0567BC7E-0A84-4535-AFAE-4E093A8B9CB2}" srcOrd="0" destOrd="0" presId="urn:microsoft.com/office/officeart/2009/3/layout/RandomtoResultProcess"/>
    <dgm:cxn modelId="{EF5C3F86-A0CD-4E7F-9A54-2946B72A2301}" type="presParOf" srcId="{EA7F256F-9E9F-4788-B63A-24CB54AA4AC0}" destId="{D0E2828F-D500-4EFE-B9E8-415B849EDE75}" srcOrd="1" destOrd="0" presId="urn:microsoft.com/office/officeart/2009/3/layout/RandomtoResultProcess"/>
    <dgm:cxn modelId="{EDD9F795-D08C-4E03-8796-109FCA2CAEDB}" type="presParOf" srcId="{4209C8E8-17B4-467B-AC57-C46FA941B1C4}" destId="{241CBA80-2C73-4B99-AC1D-7561D64EBC6C}" srcOrd="4" destOrd="0" presId="urn:microsoft.com/office/officeart/2009/3/layout/RandomtoResultProcess"/>
    <dgm:cxn modelId="{8566AFEB-AACF-41F1-BC85-E4B5C6B5036C}" type="presParOf" srcId="{241CBA80-2C73-4B99-AC1D-7561D64EBC6C}" destId="{359B9AF0-A18B-4C2C-9C10-BC9D361118CA}" srcOrd="0" destOrd="0" presId="urn:microsoft.com/office/officeart/2009/3/layout/RandomtoResultProcess"/>
    <dgm:cxn modelId="{9909A74B-8309-457A-AB23-70740850164F}" type="presParOf" srcId="{241CBA80-2C73-4B99-AC1D-7561D64EBC6C}" destId="{0A263FF4-D848-4304-A7EC-362E29B30A04}" srcOrd="1" destOrd="0" presId="urn:microsoft.com/office/officeart/2009/3/layout/RandomtoResultProcess"/>
    <dgm:cxn modelId="{1D7E6875-8300-48F6-AB83-B67F2AABA776}" type="presParOf" srcId="{4209C8E8-17B4-467B-AC57-C46FA941B1C4}" destId="{56EB9E05-37D2-4211-9052-25252B09280D}" srcOrd="5" destOrd="0" presId="urn:microsoft.com/office/officeart/2009/3/layout/RandomtoResultProcess"/>
    <dgm:cxn modelId="{CBEF4846-BF7D-4B52-AAB1-1986C1C5E1B7}" type="presParOf" srcId="{56EB9E05-37D2-4211-9052-25252B09280D}" destId="{24651E96-E894-4AB0-8713-793DE5AA05D0}" srcOrd="0" destOrd="0" presId="urn:microsoft.com/office/officeart/2009/3/layout/RandomtoResultProcess"/>
    <dgm:cxn modelId="{7FEEFAB5-4450-490D-AFD6-C661CBD8E622}" type="presParOf" srcId="{56EB9E05-37D2-4211-9052-25252B09280D}" destId="{84DCDDB2-7710-450E-AB62-1C17E9DFAFFE}" srcOrd="1" destOrd="0" presId="urn:microsoft.com/office/officeart/2009/3/layout/RandomtoResultProcess"/>
    <dgm:cxn modelId="{20DB7B15-84C4-4864-AA7E-0E67C5F3261C}" type="presParOf" srcId="{4209C8E8-17B4-467B-AC57-C46FA941B1C4}" destId="{E4312357-72C6-4A13-B986-F91789B14E6E}" srcOrd="6" destOrd="0" presId="urn:microsoft.com/office/officeart/2009/3/layout/RandomtoResultProcess"/>
    <dgm:cxn modelId="{2737BC53-32F8-4DD8-BD79-CB0E1E1D2B61}" type="presParOf" srcId="{E4312357-72C6-4A13-B986-F91789B14E6E}" destId="{E946ED78-E902-4E27-95DB-4A00FEA1741E}" srcOrd="0" destOrd="0" presId="urn:microsoft.com/office/officeart/2009/3/layout/RandomtoResultProcess"/>
    <dgm:cxn modelId="{7D5453FC-CAB8-43CF-98ED-65ED6C16CC9E}" type="presParOf" srcId="{E4312357-72C6-4A13-B986-F91789B14E6E}" destId="{DFB91423-2003-4799-90D3-79F26E8A99D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D058F-C61A-4B38-B2F7-5EE124C9FEA4}">
      <dsp:nvSpPr>
        <dsp:cNvPr id="0" name=""/>
        <dsp:cNvSpPr/>
      </dsp:nvSpPr>
      <dsp:spPr>
        <a:xfrm>
          <a:off x="5753099" y="3086100"/>
          <a:ext cx="3771900" cy="377190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1" kern="1200" dirty="0">
              <a:solidFill>
                <a:schemeClr val="tx1"/>
              </a:solidFill>
            </a:rPr>
            <a:t>Punto de equilibrio de una aerolínea esta entre el 70  y 80%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dirty="0">
              <a:solidFill>
                <a:schemeClr val="tx1"/>
              </a:solidFill>
            </a:rPr>
            <a:t>(IATA.2019)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511419" y="3969650"/>
        <a:ext cx="2255260" cy="1938834"/>
      </dsp:txXfrm>
    </dsp:sp>
    <dsp:sp modelId="{FB3F79A3-368F-4FF8-B7EC-8C70DE4A0FF0}">
      <dsp:nvSpPr>
        <dsp:cNvPr id="0" name=""/>
        <dsp:cNvSpPr/>
      </dsp:nvSpPr>
      <dsp:spPr>
        <a:xfrm>
          <a:off x="3558539" y="2194560"/>
          <a:ext cx="2743200" cy="274320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b="1" kern="1200" dirty="0">
              <a:solidFill>
                <a:schemeClr val="tx1"/>
              </a:solidFill>
            </a:rPr>
            <a:t>Tasa promedio de ocupación: 84%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(</a:t>
          </a:r>
          <a:r>
            <a:rPr lang="en-US" sz="1300" b="1" i="0" kern="1200" dirty="0">
              <a:solidFill>
                <a:schemeClr val="tx1"/>
              </a:solidFill>
            </a:rPr>
            <a:t>A4A, 2021)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249148" y="2889343"/>
        <a:ext cx="1361982" cy="1353634"/>
      </dsp:txXfrm>
    </dsp:sp>
    <dsp:sp modelId="{0AFEF646-9207-42B3-BED8-FE22029A4F7C}">
      <dsp:nvSpPr>
        <dsp:cNvPr id="0" name=""/>
        <dsp:cNvSpPr/>
      </dsp:nvSpPr>
      <dsp:spPr>
        <a:xfrm rot="20700000">
          <a:off x="5095011" y="302031"/>
          <a:ext cx="2687776" cy="2687776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b="1" kern="1200" dirty="0">
              <a:solidFill>
                <a:schemeClr val="tx1"/>
              </a:solidFill>
            </a:rPr>
            <a:t>NO compra de nuevo por mal servicio: 62%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0" kern="1200" dirty="0">
              <a:solidFill>
                <a:schemeClr val="tx1"/>
              </a:solidFill>
              <a:effectLst/>
              <a:latin typeface="Söhne"/>
            </a:rPr>
            <a:t>DISPUESTO a pagar mas por un buen servicio: 65%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0" kern="1200" dirty="0">
              <a:solidFill>
                <a:schemeClr val="tx1"/>
              </a:solidFill>
              <a:effectLst/>
              <a:latin typeface="Söhne"/>
            </a:rPr>
            <a:t>(Deloitte, 2018)</a:t>
          </a:r>
          <a:endParaRPr lang="en-US" sz="1300" b="1" kern="1200" dirty="0">
            <a:solidFill>
              <a:schemeClr val="tx1"/>
            </a:solidFill>
          </a:endParaRPr>
        </a:p>
      </dsp:txBody>
      <dsp:txXfrm rot="-20700000">
        <a:off x="5684519" y="891540"/>
        <a:ext cx="1508760" cy="1508760"/>
      </dsp:txXfrm>
    </dsp:sp>
    <dsp:sp modelId="{D7A0BCA8-CAD5-493A-95C1-EF94D343EDAE}">
      <dsp:nvSpPr>
        <dsp:cNvPr id="0" name=""/>
        <dsp:cNvSpPr/>
      </dsp:nvSpPr>
      <dsp:spPr>
        <a:xfrm>
          <a:off x="5493260" y="2499588"/>
          <a:ext cx="4828032" cy="4828032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9FD837-DEA4-490E-8D26-9584510129AC}">
      <dsp:nvSpPr>
        <dsp:cNvPr id="0" name=""/>
        <dsp:cNvSpPr/>
      </dsp:nvSpPr>
      <dsp:spPr>
        <a:xfrm>
          <a:off x="3072724" y="1576162"/>
          <a:ext cx="350786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0D8FA7-88A1-4E11-8E82-7B876C684B64}">
      <dsp:nvSpPr>
        <dsp:cNvPr id="0" name=""/>
        <dsp:cNvSpPr/>
      </dsp:nvSpPr>
      <dsp:spPr>
        <a:xfrm>
          <a:off x="4473301" y="-298123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55120-73BB-4E64-8ED6-B99152128126}">
      <dsp:nvSpPr>
        <dsp:cNvPr id="0" name=""/>
        <dsp:cNvSpPr/>
      </dsp:nvSpPr>
      <dsp:spPr>
        <a:xfrm>
          <a:off x="154476" y="2350885"/>
          <a:ext cx="2255607" cy="74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Clientes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4476" y="2350885"/>
        <a:ext cx="2255607" cy="743325"/>
      </dsp:txXfrm>
    </dsp:sp>
    <dsp:sp modelId="{77C3D673-0AE9-4135-9F03-DE840EF60A69}">
      <dsp:nvSpPr>
        <dsp:cNvPr id="0" name=""/>
        <dsp:cNvSpPr/>
      </dsp:nvSpPr>
      <dsp:spPr>
        <a:xfrm>
          <a:off x="559583" y="3918302"/>
          <a:ext cx="2255607" cy="139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Negocios</a:t>
          </a:r>
          <a:endParaRPr lang="en-US" sz="22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Corporativo</a:t>
          </a:r>
          <a:endParaRPr lang="en-US" sz="22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Turismo</a:t>
          </a:r>
          <a:endParaRPr lang="en-US" sz="22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s-EC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Frecuentes</a:t>
          </a:r>
          <a:endParaRPr lang="en-US" sz="22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9583" y="3918302"/>
        <a:ext cx="2255607" cy="1392629"/>
      </dsp:txXfrm>
    </dsp:sp>
    <dsp:sp modelId="{5662BB33-16A7-4459-ADB9-41C8A88A2A4B}">
      <dsp:nvSpPr>
        <dsp:cNvPr id="0" name=""/>
        <dsp:cNvSpPr/>
      </dsp:nvSpPr>
      <dsp:spPr>
        <a:xfrm>
          <a:off x="151913" y="2124811"/>
          <a:ext cx="179423" cy="1794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7A04F-6DD6-4E85-83AC-06BBA62BF2D5}">
      <dsp:nvSpPr>
        <dsp:cNvPr id="0" name=""/>
        <dsp:cNvSpPr/>
      </dsp:nvSpPr>
      <dsp:spPr>
        <a:xfrm>
          <a:off x="277509" y="1873618"/>
          <a:ext cx="179423" cy="1794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A6ACB-B64E-40AC-A9DF-58E070D2D459}">
      <dsp:nvSpPr>
        <dsp:cNvPr id="0" name=""/>
        <dsp:cNvSpPr/>
      </dsp:nvSpPr>
      <dsp:spPr>
        <a:xfrm>
          <a:off x="578940" y="1923857"/>
          <a:ext cx="281950" cy="2819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F20BC9-01BD-4D38-B89C-496F57D9199A}">
      <dsp:nvSpPr>
        <dsp:cNvPr id="0" name=""/>
        <dsp:cNvSpPr/>
      </dsp:nvSpPr>
      <dsp:spPr>
        <a:xfrm>
          <a:off x="830133" y="1647545"/>
          <a:ext cx="179423" cy="17942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C85CB-8F95-47B5-A9D7-0628FB887A6A}">
      <dsp:nvSpPr>
        <dsp:cNvPr id="0" name=""/>
        <dsp:cNvSpPr/>
      </dsp:nvSpPr>
      <dsp:spPr>
        <a:xfrm>
          <a:off x="1156684" y="1547068"/>
          <a:ext cx="179423" cy="1794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5E94B8-9E39-4620-A9BD-AC4AEBBF3408}">
      <dsp:nvSpPr>
        <dsp:cNvPr id="0" name=""/>
        <dsp:cNvSpPr/>
      </dsp:nvSpPr>
      <dsp:spPr>
        <a:xfrm>
          <a:off x="1558592" y="1722903"/>
          <a:ext cx="179423" cy="1794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9AF611-CB1D-4838-8CF1-17AA5609B1ED}">
      <dsp:nvSpPr>
        <dsp:cNvPr id="0" name=""/>
        <dsp:cNvSpPr/>
      </dsp:nvSpPr>
      <dsp:spPr>
        <a:xfrm>
          <a:off x="1809785" y="1848499"/>
          <a:ext cx="281950" cy="281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DBFFD-59D1-446E-840D-E91ABCE44729}">
      <dsp:nvSpPr>
        <dsp:cNvPr id="0" name=""/>
        <dsp:cNvSpPr/>
      </dsp:nvSpPr>
      <dsp:spPr>
        <a:xfrm>
          <a:off x="2161455" y="2124811"/>
          <a:ext cx="179423" cy="1794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DDFB4-1595-4CB9-9BCE-219542B5931F}">
      <dsp:nvSpPr>
        <dsp:cNvPr id="0" name=""/>
        <dsp:cNvSpPr/>
      </dsp:nvSpPr>
      <dsp:spPr>
        <a:xfrm>
          <a:off x="2312170" y="2401123"/>
          <a:ext cx="179423" cy="17942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46CAC-6F72-4C3B-9E29-6CEC0880DD3A}">
      <dsp:nvSpPr>
        <dsp:cNvPr id="0" name=""/>
        <dsp:cNvSpPr/>
      </dsp:nvSpPr>
      <dsp:spPr>
        <a:xfrm>
          <a:off x="1005968" y="1873618"/>
          <a:ext cx="461374" cy="46137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39612-46C9-4D6C-B8CC-C44EB9DA0573}">
      <dsp:nvSpPr>
        <dsp:cNvPr id="0" name=""/>
        <dsp:cNvSpPr/>
      </dsp:nvSpPr>
      <dsp:spPr>
        <a:xfrm>
          <a:off x="26317" y="2828151"/>
          <a:ext cx="179423" cy="1794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9005D-4339-4DA7-99A0-BF218F1EC4C2}">
      <dsp:nvSpPr>
        <dsp:cNvPr id="0" name=""/>
        <dsp:cNvSpPr/>
      </dsp:nvSpPr>
      <dsp:spPr>
        <a:xfrm>
          <a:off x="177032" y="3054224"/>
          <a:ext cx="281950" cy="2819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73E007-A45E-4934-8877-E13747674F97}">
      <dsp:nvSpPr>
        <dsp:cNvPr id="0" name=""/>
        <dsp:cNvSpPr/>
      </dsp:nvSpPr>
      <dsp:spPr>
        <a:xfrm>
          <a:off x="553821" y="3255178"/>
          <a:ext cx="410110" cy="41011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6E201-5DDB-4856-8F69-A6F8222722B8}">
      <dsp:nvSpPr>
        <dsp:cNvPr id="0" name=""/>
        <dsp:cNvSpPr/>
      </dsp:nvSpPr>
      <dsp:spPr>
        <a:xfrm>
          <a:off x="1081326" y="3581729"/>
          <a:ext cx="179423" cy="17942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83BF0-D946-4980-9E0E-F0156156549B}">
      <dsp:nvSpPr>
        <dsp:cNvPr id="0" name=""/>
        <dsp:cNvSpPr/>
      </dsp:nvSpPr>
      <dsp:spPr>
        <a:xfrm>
          <a:off x="1181803" y="3255178"/>
          <a:ext cx="281950" cy="2819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25F385-6577-461F-82B9-4D2F487DE351}">
      <dsp:nvSpPr>
        <dsp:cNvPr id="0" name=""/>
        <dsp:cNvSpPr/>
      </dsp:nvSpPr>
      <dsp:spPr>
        <a:xfrm>
          <a:off x="1432996" y="3606848"/>
          <a:ext cx="179423" cy="1794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F28E3-D001-4660-BFA6-06054EB297A3}">
      <dsp:nvSpPr>
        <dsp:cNvPr id="0" name=""/>
        <dsp:cNvSpPr/>
      </dsp:nvSpPr>
      <dsp:spPr>
        <a:xfrm>
          <a:off x="1659069" y="3204940"/>
          <a:ext cx="410110" cy="4101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1801B-B4B2-4667-8F66-B521A9CB02B3}">
      <dsp:nvSpPr>
        <dsp:cNvPr id="0" name=""/>
        <dsp:cNvSpPr/>
      </dsp:nvSpPr>
      <dsp:spPr>
        <a:xfrm>
          <a:off x="2211693" y="3104463"/>
          <a:ext cx="281950" cy="2819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B9BECF-E09E-4CDD-A4DD-62E86D500BB3}">
      <dsp:nvSpPr>
        <dsp:cNvPr id="0" name=""/>
        <dsp:cNvSpPr/>
      </dsp:nvSpPr>
      <dsp:spPr>
        <a:xfrm>
          <a:off x="2493644" y="1923439"/>
          <a:ext cx="828049" cy="158083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FA618-A2EA-411C-9329-F43B92F2BFAE}">
      <dsp:nvSpPr>
        <dsp:cNvPr id="0" name=""/>
        <dsp:cNvSpPr/>
      </dsp:nvSpPr>
      <dsp:spPr>
        <a:xfrm>
          <a:off x="3321694" y="1924207"/>
          <a:ext cx="2258317" cy="158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83% DEBEN preocuparse por la experiencia del cliente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1694" y="1924207"/>
        <a:ext cx="2258317" cy="1580822"/>
      </dsp:txXfrm>
    </dsp:sp>
    <dsp:sp modelId="{0567BC7E-0A84-4535-AFAE-4E093A8B9CB2}">
      <dsp:nvSpPr>
        <dsp:cNvPr id="0" name=""/>
        <dsp:cNvSpPr/>
      </dsp:nvSpPr>
      <dsp:spPr>
        <a:xfrm>
          <a:off x="5580012" y="1923439"/>
          <a:ext cx="828049" cy="158083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9B9AF0-A18B-4C2C-9C10-BC9D361118CA}">
      <dsp:nvSpPr>
        <dsp:cNvPr id="0" name=""/>
        <dsp:cNvSpPr/>
      </dsp:nvSpPr>
      <dsp:spPr>
        <a:xfrm>
          <a:off x="6408062" y="1924207"/>
          <a:ext cx="2258317" cy="158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lang="es-ES" sz="16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60% </a:t>
          </a:r>
          <a:r>
            <a:rPr lang="es-ES" sz="1600" b="1" i="0" kern="12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lang="es-ES" sz="1600" b="1" i="0" kern="12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volvería a comprar después mala experiencia en el servicio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endParaRPr lang="es-ES" sz="1600" b="1" i="0" kern="1200" dirty="0"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lang="es-ES" sz="1600" b="1" i="0" kern="12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53% SI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lang="es-ES" sz="1600" b="1" i="0" kern="12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Compra después de percibir experiencias positivas en Twitter</a:t>
          </a:r>
          <a:endParaRPr lang="en-US" sz="16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08062" y="1924207"/>
        <a:ext cx="2258317" cy="1580822"/>
      </dsp:txXfrm>
    </dsp:sp>
    <dsp:sp modelId="{24651E96-E894-4AB0-8713-793DE5AA05D0}">
      <dsp:nvSpPr>
        <dsp:cNvPr id="0" name=""/>
        <dsp:cNvSpPr/>
      </dsp:nvSpPr>
      <dsp:spPr>
        <a:xfrm>
          <a:off x="8666380" y="1923439"/>
          <a:ext cx="828049" cy="158083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6ED78-E902-4E27-95DB-4A00FEA1741E}">
      <dsp:nvSpPr>
        <dsp:cNvPr id="0" name=""/>
        <dsp:cNvSpPr/>
      </dsp:nvSpPr>
      <dsp:spPr>
        <a:xfrm>
          <a:off x="9584762" y="1792795"/>
          <a:ext cx="1919570" cy="19195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47% de clientes presentes y potenciales están en Twitter</a:t>
          </a:r>
          <a:endParaRPr lang="en-US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65877" y="2073910"/>
        <a:ext cx="1357340" cy="135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909E6-4FD5-449B-938E-8FE1DD2E6C2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17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51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909E6-4FD5-449B-938E-8FE1DD2E6C2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Desempeño del modelo: La elección del algoritmo de aprendizaje supervisado puede tener un impacto significativo en el desempeño del modelo final. Algunos algoritmos pueden ser más adecuados para ciertos tipos de datos y tareas de clasificación que otros.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Eficiencia computacional: Diferentes algoritmos pueden requerir diferentes recursos computacionales para entrenar y evaluar modelos de aprendizaje automático. La elección del algoritmo adecuado puede ayudar a mejorar la eficiencia computacional del proceso de modelado.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Interpretación del modelo: Algunos algoritmos pueden generar modelos más interpretables que otros. Si la interpretación del modelo es importante (por ejemplo, en el campo de la medicina o finanzas), se puede elegir un algoritmo que genere modelos más fáciles de entender.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Transferencia de conocimiento: Si ya existe conocimiento previo sobre un conjunto de datos o tarea de clasificación similar, elegir un algoritmo de aprendizaje supervisado similar puede ayudar a transferir este conocimiento y mejorar el desempeño del modelo.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Redes neuronales: finalmente, se pueden utilizar redes neuronales para procesar y analizar los vectores de palabras generados por el modelo, y realizar tareas específicas de procesamiento de lenguaje natural, como la clasificación de texto, la identificación de temas, la generación de texto, entre otras.</a:t>
            </a:r>
          </a:p>
          <a:p>
            <a:pPr marL="228600" indent="-228600" algn="l">
              <a:buFont typeface="+mj-lt"/>
              <a:buAutoNum type="arabicPeriod"/>
            </a:pP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909E6-4FD5-449B-938E-8FE1DD2E6C2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7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b="0" i="0" dirty="0">
                <a:effectLst/>
                <a:latin typeface="Söhne"/>
              </a:rPr>
              <a:t>Un estudio realizado por la Asociación Internacional de Transporte Aéreo (</a:t>
            </a:r>
            <a:r>
              <a:rPr lang="es-ES" b="1" i="0" dirty="0">
                <a:effectLst/>
                <a:latin typeface="Söhne"/>
              </a:rPr>
              <a:t>IATA</a:t>
            </a:r>
            <a:r>
              <a:rPr lang="es-ES" b="0" i="0" dirty="0">
                <a:effectLst/>
                <a:latin typeface="Söhne"/>
              </a:rPr>
              <a:t>) en 2018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La asociación de compañías aéreas de EE. UU. se llama Airlines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for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America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A4A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  <a:endParaRPr lang="es-ES" b="0" i="0" dirty="0">
              <a:effectLst/>
              <a:latin typeface="Söhne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b="0" i="0" dirty="0">
                <a:effectLst/>
                <a:latin typeface="Söhne"/>
              </a:rPr>
              <a:t>Según un estudio de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Deloitte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Touche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Tohmatsu Limited</a:t>
            </a:r>
            <a:r>
              <a:rPr lang="es-ES" b="0" i="0" dirty="0">
                <a:effectLst/>
                <a:latin typeface="Söhne"/>
              </a:rPr>
              <a:t> de 2018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b="0" i="0" dirty="0" err="1">
                <a:effectLst/>
                <a:latin typeface="Söhne"/>
              </a:rPr>
              <a:t>Sprout</a:t>
            </a:r>
            <a:r>
              <a:rPr lang="es-ES" b="0" i="0" dirty="0">
                <a:effectLst/>
                <a:latin typeface="Söhne"/>
              </a:rPr>
              <a:t> Social es una plataforma de gestión de redes sociales que permite a las empresas y organizaciones administrar y analizar sus perfiles de redes sociales de manera eficiente. </a:t>
            </a:r>
          </a:p>
          <a:p>
            <a:pPr marL="0" indent="0" algn="l">
              <a:buFont typeface="+mj-lt"/>
              <a:buNone/>
            </a:pPr>
            <a:endParaRPr lang="es-ES" b="0" i="0" dirty="0"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909E6-4FD5-449B-938E-8FE1DD2E6C2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3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909E6-4FD5-449B-938E-8FE1DD2E6C2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79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909E6-4FD5-449B-938E-8FE1DD2E6C2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42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3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52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55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 en línea</a:t>
            </a:r>
            <a:endParaRPr lang="en-US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6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AD3C-4978-0423-D03D-3698C2B7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A72CA-F2C0-6696-CBA2-318A18D54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B85B6-C2B0-ECAB-ACAD-65631CEF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E16DE-E5BA-8034-1204-F4080726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BE8E4-4CFC-ACA7-1A01-4A6B8E3A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5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39CA5-B430-7293-0E73-413EACC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9BF47-A1A5-D389-6139-4D4A35E2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CBB7A-6F1F-8ED1-F822-2D81B24E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932AD-DC82-5DD0-0B11-8068097E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73688-0A04-EF2A-EBFB-5D092A62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3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AEE1-3555-B665-0C43-569A5E0E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DBE08A-535A-4861-89AE-26234BE9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203FD-A146-D506-F115-2794A5ED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7B296-E462-B237-72CA-CB5CAE3F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851FB1-9D61-A11A-12C3-4781FA97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88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70C1-5F4F-3C97-A429-57CEE988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EF38F-423A-176D-A06D-2BBF1647A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9EE08E-FC77-6DD0-E616-61F1E056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AB1E5-10FA-3B58-3649-D0C1719D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CB974-D068-1882-7393-E761B5AA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937E5-F8B0-F691-6F2E-6D74799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4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884A0-DAE7-271D-A6DE-4557C12C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F6AF4-D264-3096-1E4F-5452292D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1B4C90-863A-4C3E-D333-A060E36B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7E4006-95F5-C76F-5C02-82170485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282162-63DD-28BC-E75D-C36A26DBA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96239-E7E2-FDE3-83C1-CAC01E78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8EA8D7-7287-C27B-0A48-7651206C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3FE3DA-7728-F394-BEE2-B29B36DC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2DC83-946A-8653-C1AC-8BF073A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7091F3-6C7B-6DF0-A821-9D04EC2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806DB4-9A48-83AC-9404-DE1ECC9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A37CF2-A9FE-2BF8-C504-74471294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0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D7CAC5-CDC3-3DCD-FA41-9E70D277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CF6860-B315-47E9-5EFB-BF43E951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AC2103-D3DF-83EC-0042-E3ACA490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3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00F4-6CEF-7D26-78BF-F482CAEF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9FF63-8438-5A6D-7304-B1094BE9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202E4A-44F0-A393-E98D-077D239B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8C566-D0E7-2AEA-6EC2-792CBFAA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D53DB-E2FC-7F74-0A02-CB5B90C3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3A035-C508-4FD4-88BC-E425372D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9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8EC9-1B0E-C9D5-A77F-52C49C13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19DC7A-25D1-2D08-3F80-EF7A245E1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9D6346-0CF6-A497-C29A-0E204711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6BEA4-25E3-F837-BDE4-6B07E0D1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FDCCA-107A-5C34-DB6E-CB54F18B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14D04-A19B-C7A7-9F94-3218D2E5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0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5CA0A-B6A3-FA58-DC32-86B67535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5CCF5F-B922-F1B5-BAF6-023EC316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D7243-CA29-5CC2-96B8-AE6229D3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4B093-5B84-0A19-D96D-7B4A64A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F0A52-E09C-8242-FF87-6AA95FA6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24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A5574-42D2-D8F2-1655-4DB1E377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67EE91-54B5-E187-7663-6905A03B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790F2-4C73-7A32-EFE9-A97DA9B6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6536F-1357-4040-948A-9EF86376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70E8E-0A2C-1A84-150F-711771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9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20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1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53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35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5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15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6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84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15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02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36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01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2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4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1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23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84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3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47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9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2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88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975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372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52409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2723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8071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1387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23230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06971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26602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40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7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F70150-317A-2367-2332-527D4DEC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2BCD6C-6D9D-D2B3-225A-0CA08F5A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CFF83-9AC6-8749-2618-69A35F22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953C-B67F-4503-80E0-316444D9295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4E122-03E4-2DD4-2468-CCDA07C4E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D2949-3492-326E-FF59-A971F807E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DD4D-3218-4BFB-BCB0-EE875E9C8B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2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7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03/05/2023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erson with red hair in front of pink background">
            <a:extLst>
              <a:ext uri="{FF2B5EF4-FFF2-40B4-BE49-F238E27FC236}">
                <a16:creationId xmlns:a16="http://schemas.microsoft.com/office/drawing/2014/main" id="{0B5415FF-395A-4AF8-B0FD-292979D3F8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5568" y="6724"/>
            <a:ext cx="1719072" cy="171907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1757" y="2956927"/>
            <a:ext cx="5050971" cy="472073"/>
          </a:xfrm>
        </p:spPr>
        <p:txBody>
          <a:bodyPr/>
          <a:lstStyle/>
          <a:p>
            <a:r>
              <a:rPr lang="en-US" dirty="0"/>
              <a:t>Daniel Casañas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01DCC8-3AD5-4A76-8E21-3CCFD3370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9578" y="5954904"/>
            <a:ext cx="2200154" cy="569912"/>
          </a:xfrm>
        </p:spPr>
        <p:txBody>
          <a:bodyPr/>
          <a:lstStyle/>
          <a:p>
            <a:r>
              <a:rPr lang="en-US" dirty="0"/>
              <a:t>3/Mayo/2023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E6DB72-64D2-D1B1-4F0D-22CACB63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67" y="5138928"/>
            <a:ext cx="1719072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0ED9A3-1BAF-ADEB-9E0C-F820BD61B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6"/>
          <a:stretch/>
        </p:blipFill>
        <p:spPr bwMode="auto">
          <a:xfrm>
            <a:off x="-14317" y="5129147"/>
            <a:ext cx="1719072" cy="192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sto contiene una imagen de: ">
            <a:extLst>
              <a:ext uri="{FF2B5EF4-FFF2-40B4-BE49-F238E27FC236}">
                <a16:creationId xmlns:a16="http://schemas.microsoft.com/office/drawing/2014/main" id="{26ED9AC2-5782-4E22-DBB0-55866F80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95" y="1714565"/>
            <a:ext cx="1741475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sto contiene una imagen de: Pay it forward - GrownUps New Zealand">
            <a:extLst>
              <a:ext uri="{FF2B5EF4-FFF2-40B4-BE49-F238E27FC236}">
                <a16:creationId xmlns:a16="http://schemas.microsoft.com/office/drawing/2014/main" id="{4BF22029-2594-6F56-5321-45AF8AA2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95" y="3429000"/>
            <a:ext cx="1733673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335E4C4-735E-C61C-FC6F-F7EEF9D3EAE3}"/>
              </a:ext>
            </a:extLst>
          </p:cNvPr>
          <p:cNvCxnSpPr/>
          <p:nvPr/>
        </p:nvCxnSpPr>
        <p:spPr>
          <a:xfrm>
            <a:off x="5621757" y="2791838"/>
            <a:ext cx="60417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426DB4-B26B-0FB7-B8F7-6907577482D4}"/>
              </a:ext>
            </a:extLst>
          </p:cNvPr>
          <p:cNvSpPr txBox="1">
            <a:spLocks/>
          </p:cNvSpPr>
          <p:nvPr/>
        </p:nvSpPr>
        <p:spPr>
          <a:xfrm>
            <a:off x="5664568" y="1524000"/>
            <a:ext cx="5956084" cy="1144627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s-ES" sz="480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r>
              <a:rPr lang="es-ES" sz="320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emociones en mensajes de Twitter sobre la experiencia de vuelo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8" name="Picture 24" descr="Esto contiene una imagen de: ">
            <a:extLst>
              <a:ext uri="{FF2B5EF4-FFF2-40B4-BE49-F238E27FC236}">
                <a16:creationId xmlns:a16="http://schemas.microsoft.com/office/drawing/2014/main" id="{12F247AA-5864-B25D-BDA4-85D1DCE71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26235" r="12205" b="30691"/>
          <a:stretch/>
        </p:blipFill>
        <p:spPr bwMode="auto">
          <a:xfrm>
            <a:off x="-28918" y="-56186"/>
            <a:ext cx="1733673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B35EF6E9-1E74-D0C9-11E8-0BC5B36D0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EC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hallazgos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5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6A5D0-D96C-46D4-2F07-CEF925F1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61" y="230915"/>
            <a:ext cx="10058400" cy="892408"/>
          </a:xfrm>
        </p:spPr>
        <p:txBody>
          <a:bodyPr anchor="b">
            <a:normAutofit/>
          </a:bodyPr>
          <a:lstStyle/>
          <a:p>
            <a:r>
              <a:rPr lang="es-EC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Sentimientos frente al servicio</a:t>
            </a:r>
            <a:endParaRPr lang="en-US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1" name="Marcador de contenido 20">
            <a:extLst>
              <a:ext uri="{FF2B5EF4-FFF2-40B4-BE49-F238E27FC236}">
                <a16:creationId xmlns:a16="http://schemas.microsoft.com/office/drawing/2014/main" id="{E20E4F7E-E1FA-D5A9-AE5D-633668E8D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317093"/>
              </p:ext>
            </p:extLst>
          </p:nvPr>
        </p:nvGraphicFramePr>
        <p:xfrm>
          <a:off x="544010" y="1678329"/>
          <a:ext cx="10995949" cy="4537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41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6A5D0-D96C-46D4-2F07-CEF925F1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61" y="230915"/>
            <a:ext cx="10058400" cy="892408"/>
          </a:xfrm>
        </p:spPr>
        <p:txBody>
          <a:bodyPr anchor="b">
            <a:normAutofit/>
          </a:bodyPr>
          <a:lstStyle/>
          <a:p>
            <a:r>
              <a:rPr lang="es-EC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Sentimientos frente al servicio</a:t>
            </a:r>
            <a:endParaRPr lang="en-US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Marcador de contenido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8FD38F8-1B9E-71A9-9DF0-E804B9620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921"/>
          <a:stretch/>
        </p:blipFill>
        <p:spPr>
          <a:xfrm>
            <a:off x="244380" y="1006998"/>
            <a:ext cx="11848617" cy="5173884"/>
          </a:xfrm>
          <a:noFill/>
        </p:spPr>
      </p:pic>
    </p:spTree>
    <p:extLst>
      <p:ext uri="{BB962C8B-B14F-4D97-AF65-F5344CB8AC3E}">
        <p14:creationId xmlns:p14="http://schemas.microsoft.com/office/powerpoint/2010/main" val="417578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6A5D0-D96C-46D4-2F07-CEF925F1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61" y="230915"/>
            <a:ext cx="10058400" cy="892408"/>
          </a:xfrm>
        </p:spPr>
        <p:txBody>
          <a:bodyPr anchor="b">
            <a:normAutofit/>
          </a:bodyPr>
          <a:lstStyle/>
          <a:p>
            <a:r>
              <a:rPr lang="es-EC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Sentimientos frente al servicio</a:t>
            </a:r>
            <a:endParaRPr lang="en-US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ABC7AC-531E-36E2-7F14-621CA773F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8093" y="2121532"/>
            <a:ext cx="8756139" cy="3734124"/>
          </a:xfrm>
        </p:spPr>
      </p:pic>
    </p:spTree>
    <p:extLst>
      <p:ext uri="{BB962C8B-B14F-4D97-AF65-F5344CB8AC3E}">
        <p14:creationId xmlns:p14="http://schemas.microsoft.com/office/powerpoint/2010/main" val="270805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6A5D0-D96C-46D4-2F07-CEF925F1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61" y="230915"/>
            <a:ext cx="10058400" cy="892408"/>
          </a:xfrm>
        </p:spPr>
        <p:txBody>
          <a:bodyPr anchor="b">
            <a:normAutofit/>
          </a:bodyPr>
          <a:lstStyle/>
          <a:p>
            <a:r>
              <a:rPr lang="es-EC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Sentimientos frente al servicio</a:t>
            </a:r>
            <a:endParaRPr lang="en-US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41BFFA-E29E-F5E3-40EA-21D24BE2C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3" y="1131379"/>
            <a:ext cx="10799178" cy="5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0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6A5D0-D96C-46D4-2F07-CEF925F1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s-EC"/>
              <a:t>Razones positivos</a:t>
            </a:r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7674D37-EC06-8FD3-8BF3-D757872D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068582" y="1"/>
            <a:ext cx="8188658" cy="6858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6277E2A-012E-73D4-6CFB-497841F9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135" y="1927924"/>
            <a:ext cx="3165444" cy="3064505"/>
          </a:xfrm>
        </p:spPr>
        <p:txBody>
          <a:bodyPr>
            <a:normAutofit/>
          </a:bodyPr>
          <a:lstStyle/>
          <a:p>
            <a:r>
              <a:rPr lang="es-EC" sz="4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razones POSITIVAS </a:t>
            </a:r>
            <a:endParaRPr lang="en-US" sz="4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201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16A5D0-D96C-46D4-2F07-CEF925F1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s-EC"/>
              <a:t>Razones positivos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6277E2A-012E-73D4-6CFB-497841F9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135" y="1927924"/>
            <a:ext cx="3165444" cy="3064505"/>
          </a:xfrm>
        </p:spPr>
        <p:txBody>
          <a:bodyPr>
            <a:normAutofit/>
          </a:bodyPr>
          <a:lstStyle/>
          <a:p>
            <a:r>
              <a:rPr lang="es-EC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razones </a:t>
            </a:r>
            <a:r>
              <a:rPr lang="es-EC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NEGATIVAS 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54565C-69ED-7F4B-F278-A559B2AA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0117" y="-31657"/>
            <a:ext cx="8272440" cy="6889657"/>
          </a:xfrm>
        </p:spPr>
      </p:pic>
    </p:spTree>
    <p:extLst>
      <p:ext uri="{BB962C8B-B14F-4D97-AF65-F5344CB8AC3E}">
        <p14:creationId xmlns:p14="http://schemas.microsoft.com/office/powerpoint/2010/main" val="342338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C" sz="4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n-US" sz="4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ECOMENDACIONES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EC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Cuales son las oportunidades de mejora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7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E9303F-FF5B-B739-C3BE-3287F00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C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RECOMENDACIONES</a:t>
            </a:r>
            <a:endParaRPr lang="en-US" sz="4000" b="1" spc="-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1A1D43-2929-7735-806A-69B749DD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6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monitoreo y seguimiento de la satisfacción del cliente en tiempo real. El 63% de las quejas se producen a través de un tweet entre 2 horas y 12 horas después de terminado el vuelo. </a:t>
            </a: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El tiempo de respuesta de la aerolínea aun tweet supera los 60 minutos.</a:t>
            </a:r>
          </a:p>
          <a:p>
            <a:pPr marL="457200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Aclarar y/o difundir políticas respecto al servicio al cliente que representan el 45% las quejas respecto de: a) Ayuda de reservas en línea, b) servicios a bordo</a:t>
            </a:r>
          </a:p>
          <a:p>
            <a:pPr marL="457200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Establecer un política de ayuda para uso de herramientas tecnológicas para compras, cancelaciones, servicios especiales sobre todo en personas con una edad igual o mayor a 60 años. Este segmento de quejas representa un 14%</a:t>
            </a:r>
          </a:p>
          <a:p>
            <a:pPr marL="457200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Políticas de comunicación podrían generar herramientas en línea de apoyo al cliente que mitiguen experiencias negativas como:</a:t>
            </a:r>
          </a:p>
          <a:p>
            <a:pPr marL="749808" lvl="1" indent="-457200" algn="just">
              <a:buClr>
                <a:srgbClr val="C00000"/>
              </a:buClr>
            </a:pP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Retraso en vuelo: 21%</a:t>
            </a:r>
          </a:p>
          <a:p>
            <a:pPr marL="749808" lvl="1" indent="-457200" algn="just">
              <a:buClr>
                <a:srgbClr val="C00000"/>
              </a:buClr>
            </a:pP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Vuelo cancelado “: 17%</a:t>
            </a:r>
          </a:p>
          <a:p>
            <a:pPr marL="749808" lvl="1" indent="-457200" algn="just">
              <a:buClr>
                <a:srgbClr val="C00000"/>
              </a:buClr>
            </a:pPr>
            <a:r>
              <a:rPr lang="es-EC" b="1" dirty="0">
                <a:latin typeface="Arial" panose="020B0604020202020204" pitchFamily="34" charset="0"/>
                <a:cs typeface="Arial" panose="020B0604020202020204" pitchFamily="34" charset="0"/>
              </a:rPr>
              <a:t>Falta de información: 17%</a:t>
            </a:r>
          </a:p>
          <a:p>
            <a:pPr marL="749808" lvl="1" indent="-457200" algn="just">
              <a:buClr>
                <a:srgbClr val="C00000"/>
              </a:buClr>
            </a:pPr>
            <a:endParaRPr lang="es-EC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C00000"/>
              </a:buCl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A544284-81F0-3684-50C0-4C39924744AA}"/>
              </a:ext>
            </a:extLst>
          </p:cNvPr>
          <p:cNvCxnSpPr/>
          <p:nvPr/>
        </p:nvCxnSpPr>
        <p:spPr>
          <a:xfrm>
            <a:off x="693174" y="1680856"/>
            <a:ext cx="10805651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EC" sz="6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6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EC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Contenido de la presentación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6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786319"/>
            <a:ext cx="3425117" cy="3590609"/>
          </a:xfrm>
        </p:spPr>
        <p:txBody>
          <a:bodyPr rtlCol="0" anchor="b">
            <a:normAutofit/>
          </a:bodyPr>
          <a:lstStyle/>
          <a:p>
            <a:r>
              <a:rPr lang="es-EC" sz="2800" dirty="0"/>
              <a:t>Daniel Casañas</a:t>
            </a:r>
            <a:br>
              <a:rPr lang="es-EC" sz="2800" dirty="0"/>
            </a:br>
            <a:br>
              <a:rPr lang="es-EC" sz="2800" dirty="0"/>
            </a:br>
            <a:endParaRPr lang="en-U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1437740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sz="1200" b="1" i="0" dirty="0" err="1">
                <a:effectLst/>
                <a:latin typeface="Arial, Helvetica, sans-serif"/>
              </a:rPr>
              <a:t>Equipo</a:t>
            </a:r>
            <a:r>
              <a:rPr lang="en-US" sz="1200" b="1" i="0" dirty="0">
                <a:effectLst/>
                <a:latin typeface="Arial, Helvetica, sans-serif"/>
              </a:rPr>
              <a:t> 2</a:t>
            </a:r>
            <a:endParaRPr lang="es-ES" sz="16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2B6556C-DC3B-92E5-B135-39087358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10" y="1733371"/>
            <a:ext cx="6004560" cy="29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9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E9303F-FF5B-B739-C3BE-3287F00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C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  <a:endParaRPr lang="en-US" sz="4000" b="1" spc="-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1A1D43-2929-7735-806A-69B749DD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633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s-EC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Importancia</a:t>
            </a:r>
          </a:p>
          <a:p>
            <a:pPr marL="457200" indent="-45720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s-EC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Problema</a:t>
            </a:r>
          </a:p>
          <a:p>
            <a:pPr marL="457200" indent="-45720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s-EC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Metodología</a:t>
            </a:r>
          </a:p>
          <a:p>
            <a:pPr marL="457200" indent="-45720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s-EC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Resultados</a:t>
            </a:r>
          </a:p>
          <a:p>
            <a:pPr marL="457200" indent="-45720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s-EC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Recomendaciones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s-EC" b="1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A544284-81F0-3684-50C0-4C39924744AA}"/>
              </a:ext>
            </a:extLst>
          </p:cNvPr>
          <p:cNvCxnSpPr/>
          <p:nvPr/>
        </p:nvCxnSpPr>
        <p:spPr>
          <a:xfrm>
            <a:off x="693174" y="1680856"/>
            <a:ext cx="10805651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EC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investigaciones que respaldan el análisis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E30FBD0A-5BA9-9368-D2A6-543A470F7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56764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7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9EA684-7762-ACD3-0721-81CB41DD8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359785"/>
              </p:ext>
            </p:extLst>
          </p:nvPr>
        </p:nvGraphicFramePr>
        <p:xfrm>
          <a:off x="312516" y="0"/>
          <a:ext cx="1162098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673DB84-12C3-702F-BFA5-A933A87BE37F}"/>
              </a:ext>
            </a:extLst>
          </p:cNvPr>
          <p:cNvSpPr txBox="1"/>
          <p:nvPr/>
        </p:nvSpPr>
        <p:spPr>
          <a:xfrm>
            <a:off x="9030183" y="6250329"/>
            <a:ext cx="3161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Fuente: </a:t>
            </a:r>
            <a:r>
              <a:rPr lang="en-US" i="0" dirty="0">
                <a:effectLst/>
                <a:latin typeface="Söhne"/>
              </a:rPr>
              <a:t>J.D. Power (2021).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9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EC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CUAL ES LA OPORTUNIDAD DE MEJORA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0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Manzana con cinta de medir">
            <a:extLst>
              <a:ext uri="{FF2B5EF4-FFF2-40B4-BE49-F238E27FC236}">
                <a16:creationId xmlns:a16="http://schemas.microsoft.com/office/drawing/2014/main" id="{C96FA08C-F4BB-AF5C-0B4C-8EDEF6E749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r="-1" b="1476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7E6885-5E0F-F6BC-940A-7CBCBEC3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260" y="886509"/>
            <a:ext cx="4679005" cy="2723745"/>
          </a:xfrm>
        </p:spPr>
        <p:txBody>
          <a:bodyPr anchor="b">
            <a:no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Análisis de las emociones expresadas por los pasajeros en Twitter en relación a la calidad del servicio ofrecido por 6 aerolíneas durante el mes de febrero de 2015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METODOLOGIA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EC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CUALES SON LOS PASOS QUE ASEGURAN UN BUEN RESULTADO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853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_tm78298634_Win32_LW_v2.potx" id="{0F3F6A9A-0696-4F7F-9D02-7A660C5098B9}" vid="{73EB71B4-2D8A-48D2-AA1A-AE8FAA16FCB2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4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23820"/>
      </a:dk2>
      <a:lt2>
        <a:srgbClr val="E8E2E2"/>
      </a:lt2>
      <a:accent1>
        <a:srgbClr val="30B2AA"/>
      </a:accent1>
      <a:accent2>
        <a:srgbClr val="25B871"/>
      </a:accent2>
      <a:accent3>
        <a:srgbClr val="32B93F"/>
      </a:accent3>
      <a:accent4>
        <a:srgbClr val="52B625"/>
      </a:accent4>
      <a:accent5>
        <a:srgbClr val="8AAB2E"/>
      </a:accent5>
      <a:accent6>
        <a:srgbClr val="B59F24"/>
      </a:accent6>
      <a:hlink>
        <a:srgbClr val="638C2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5.xml><?xml version="1.0" encoding="utf-8"?>
<a:theme xmlns:a="http://schemas.openxmlformats.org/drawingml/2006/main" name="2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1271</TotalTime>
  <Words>706</Words>
  <Application>Microsoft Office PowerPoint</Application>
  <PresentationFormat>Panorámica</PresentationFormat>
  <Paragraphs>84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Aharoni</vt:lpstr>
      <vt:lpstr>Arial</vt:lpstr>
      <vt:lpstr>Arial, Helvetica, sans-serif</vt:lpstr>
      <vt:lpstr>Avenir Next LT Pro</vt:lpstr>
      <vt:lpstr>AvenirNext LT Pro Medium</vt:lpstr>
      <vt:lpstr>Bookman Old Style</vt:lpstr>
      <vt:lpstr>Calibri</vt:lpstr>
      <vt:lpstr>Calibri Light</vt:lpstr>
      <vt:lpstr>Franklin Gothic Book</vt:lpstr>
      <vt:lpstr>Gill Sans Nova</vt:lpstr>
      <vt:lpstr>Söhne</vt:lpstr>
      <vt:lpstr>1_Tema de Office</vt:lpstr>
      <vt:lpstr>2_Tema de Office</vt:lpstr>
      <vt:lpstr>1_RetrospectVTI</vt:lpstr>
      <vt:lpstr>BlockprintVTI</vt:lpstr>
      <vt:lpstr>2_RetrospectVTI</vt:lpstr>
      <vt:lpstr>Presentación de PowerPoint</vt:lpstr>
      <vt:lpstr>AGENDA</vt:lpstr>
      <vt:lpstr>AGENDA</vt:lpstr>
      <vt:lpstr>IMPORTANCIA</vt:lpstr>
      <vt:lpstr>Presentación de PowerPoint</vt:lpstr>
      <vt:lpstr>Presentación de PowerPoint</vt:lpstr>
      <vt:lpstr>PROBLEMA</vt:lpstr>
      <vt:lpstr>Análisis de las emociones expresadas por los pasajeros en Twitter en relación a la calidad del servicio ofrecido por 6 aerolíneas durante el mes de febrero de 2015</vt:lpstr>
      <vt:lpstr>METODOLOGIA</vt:lpstr>
      <vt:lpstr>Presentación de PowerPoint</vt:lpstr>
      <vt:lpstr>RESULTADOS</vt:lpstr>
      <vt:lpstr>Sentimientos frente al servicio</vt:lpstr>
      <vt:lpstr>Sentimientos frente al servicio</vt:lpstr>
      <vt:lpstr>Sentimientos frente al servicio</vt:lpstr>
      <vt:lpstr>Sentimientos frente al servicio</vt:lpstr>
      <vt:lpstr>Razones positivos</vt:lpstr>
      <vt:lpstr>Razones positivos</vt:lpstr>
      <vt:lpstr>RECOMENDACIONES</vt:lpstr>
      <vt:lpstr>RECOMENDACIONES</vt:lpstr>
      <vt:lpstr>Daniel Casañas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 felicidad  a la frustración</dc:title>
  <dc:creator>"Daniel Casañas"</dc:creator>
  <cp:lastModifiedBy>Daniel</cp:lastModifiedBy>
  <cp:revision>31</cp:revision>
  <dcterms:created xsi:type="dcterms:W3CDTF">2023-05-02T20:18:36Z</dcterms:created>
  <dcterms:modified xsi:type="dcterms:W3CDTF">2023-05-03T17:30:10Z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