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12"/>
  </p:notesMasterIdLst>
  <p:sldIdLst>
    <p:sldId id="268" r:id="rId2"/>
    <p:sldId id="257" r:id="rId3"/>
    <p:sldId id="286" r:id="rId4"/>
    <p:sldId id="287" r:id="rId5"/>
    <p:sldId id="290" r:id="rId6"/>
    <p:sldId id="278" r:id="rId7"/>
    <p:sldId id="273" r:id="rId8"/>
    <p:sldId id="266" r:id="rId9"/>
    <p:sldId id="289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99" autoAdjust="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60C4-AF77-49CB-BDF7-2275EC5DC660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F3FD-1997-4E9D-B251-1B121279A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51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43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996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DF68E2-58F2-4D09-BE8B-E3BD06533059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D6473-DF6D-4702-B328-E0DD40540A4E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F7E3A-B166-407D-9866-32884E7D5B37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844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21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FC5F6-F338-4AE4-BB23-26385BCFC423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BB0C4-6273-4C6E-B9BD-2EDC30F1CD5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B4D41-86C1-4908-B66A-0B50CEB3BF29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26E2C-56C1-4E0D-A793-0088A7FDD37E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39B41-D8B5-4052-B551-9B5525EAA8B6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4136C-8742-45B2-AF27-D93DF72833A9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2ABBEA6-7C60-4B02-AE87-00D78D8422AF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CAD897-D46E-4AD2-BD9B-49DD3E640873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624D31-43A5-475A-80CF-332C9F6DCF35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42" y="2029384"/>
            <a:ext cx="4967829" cy="31783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2158" y="848201"/>
            <a:ext cx="11123721" cy="2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64675" y="557350"/>
            <a:ext cx="6119005" cy="32425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Handwritten Digit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Neural Networks (CNN) and MNIST Dataset</a:t>
            </a:r>
            <a:endParaRPr sz="3200" b="1" dirty="0">
              <a:solidFill>
                <a:schemeClr val="tx1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10" name="Google Shape;6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754" y="4116520"/>
            <a:ext cx="376769" cy="109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853;p49"/>
          <p:cNvGrpSpPr/>
          <p:nvPr/>
        </p:nvGrpSpPr>
        <p:grpSpPr>
          <a:xfrm>
            <a:off x="7574115" y="5273212"/>
            <a:ext cx="570375" cy="421985"/>
            <a:chOff x="5255200" y="3006475"/>
            <a:chExt cx="511700" cy="378575"/>
          </a:xfrm>
        </p:grpSpPr>
        <p:sp>
          <p:nvSpPr>
            <p:cNvPr id="12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9340" y="4716700"/>
            <a:ext cx="213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Course: Deep Learning Lab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9337" y="4924375"/>
            <a:ext cx="182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 Code: CSE-460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72" y="5104473"/>
            <a:ext cx="33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Institution: North East University Bangladesh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6" name="Google Shape;570;p45"/>
          <p:cNvSpPr txBox="1"/>
          <p:nvPr/>
        </p:nvSpPr>
        <p:spPr>
          <a:xfrm>
            <a:off x="1144179" y="374451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1100" b="1" dirty="0" err="1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Mashiath</a:t>
            </a:r>
            <a:r>
              <a:rPr lang="en-US" sz="1100" b="1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 </a:t>
            </a:r>
            <a:r>
              <a:rPr lang="en-US" sz="1100" b="1" dirty="0" err="1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Chowdhury</a:t>
            </a:r>
            <a:endParaRPr sz="9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SEMESTER: </a:t>
            </a:r>
            <a:r>
              <a:rPr lang="en-US" sz="1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7th</a:t>
            </a:r>
            <a:endParaRPr lang="en-US" sz="10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ID: </a:t>
            </a:r>
            <a:r>
              <a:rPr lang="en-US" sz="1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0562210005101030</a:t>
            </a:r>
            <a:endParaRPr sz="1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216711"/>
      </p:ext>
    </p:extLst>
  </p:cSld>
  <p:clrMapOvr>
    <a:masterClrMapping/>
  </p:clrMapOvr>
  <p:transition advTm="8735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4617897" y="2725633"/>
            <a:ext cx="7716979" cy="5140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Thank </a:t>
            </a:r>
            <a:r>
              <a:rPr lang="en-US" sz="4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you</a:t>
            </a:r>
            <a:endParaRPr sz="4000" dirty="0">
              <a:solidFill>
                <a:srgbClr val="C00000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4315148" y="3196579"/>
            <a:ext cx="3941085" cy="993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Any Questions?</a:t>
            </a:r>
            <a:endParaRPr sz="4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Roboto Medium" panose="02000000000000000000" pitchFamily="2" charset="0"/>
                <a:ea typeface="Roboto Medium" panose="02000000000000000000" pitchFamily="2" charset="0"/>
              </a:rPr>
              <a:pPr/>
              <a:t>10</a:t>
            </a:fld>
            <a:endParaRPr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25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uits and veggies - shutterstock_6409729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2005" y="1215030"/>
            <a:ext cx="3809996" cy="5079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1718680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Recognizes 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handwritten digits (0–9) using a machine learning model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Trained on the MNIST dataset (60,000 digit images)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Built with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Keras</a:t>
            </a:r>
            <a:endParaRPr lang="en-US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Includes preprocessing for real images (from mobile/camera)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simple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app allows image uploads and predictions</a:t>
            </a:r>
            <a:endParaRPr lang="en-US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It Works 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7" y="1779646"/>
            <a:ext cx="5861864" cy="25456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normalize MNIST dataset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 and train CNN model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Save trained model (.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file)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Preprocess real input image (invert, resize, center)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model to predict the digit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Display result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7-08 192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1983" y="1215393"/>
            <a:ext cx="3422104" cy="5133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5532" y="71410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13107" y="1788355"/>
            <a:ext cx="6192790" cy="25456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Accurate digit prediction with CNN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Supports real-world handwritten images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Web-based app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use — just upload an image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 UI for quick predictions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creenshot 2025-07-09 2224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6" y="1445621"/>
            <a:ext cx="6591027" cy="34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How model works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how the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 recognizes digits.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Screenshot 2025-07-08 1925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33" y="1287381"/>
            <a:ext cx="4920863" cy="500193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5325293" y="5612674"/>
            <a:ext cx="418012" cy="322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130426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Deployment &amp; Future Work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74067" y="1927691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deployed the trained model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framework, creating an easy-to-use web app that allows users to upload and classify handwritten digit 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interactively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79" y="1905002"/>
            <a:ext cx="4213719" cy="2806337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83802" y="3331821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Improvements:</a:t>
            </a:r>
          </a:p>
          <a:p>
            <a:pPr marL="609585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data augmentation techniques to enhance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robustness.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585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 with deeper or alternative CNN architectures for improved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 the application to cloud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platforms.</a:t>
            </a:r>
            <a:endParaRPr lang="en-US" dirty="0" smtClean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5625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oogle Shape;356;p34"/>
          <p:cNvGrpSpPr/>
          <p:nvPr/>
        </p:nvGrpSpPr>
        <p:grpSpPr>
          <a:xfrm>
            <a:off x="1147750" y="1418397"/>
            <a:ext cx="9320716" cy="4909351"/>
            <a:chOff x="1177450" y="241631"/>
            <a:chExt cx="6173152" cy="3616777"/>
          </a:xfrm>
        </p:grpSpPr>
        <p:sp>
          <p:nvSpPr>
            <p:cNvPr id="30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8;p34"/>
            <p:cNvSpPr/>
            <p:nvPr/>
          </p:nvSpPr>
          <p:spPr>
            <a:xfrm>
              <a:off x="1177450" y="3763230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" name="Google Shape;362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1979" y="1698171"/>
            <a:ext cx="7254239" cy="411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25184" y="804064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This is how </a:t>
            </a:r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the </a:t>
            </a:r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website looks like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897099"/>
      </p:ext>
    </p:extLst>
  </p:cSld>
  <p:clrMapOvr>
    <a:masterClrMapping/>
  </p:clrMapOvr>
  <p:transition advTm="2503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project successfully demonstrates how deep learning (CNN) can recognize handwritten digits with high accuracy.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model was trained on the MNIST dataset and adapted to work with real-world images.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user-friendly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 makes the prediction process simple and interactive.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project showcases the practical use of AI in computer vision and is a great starting point for exploring more advanced recognition tasks.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TensorFlow</a:t>
            </a:r>
            <a:r>
              <a:rPr lang="en-US" sz="1800" dirty="0" smtClean="0"/>
              <a:t>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smtClean="0"/>
              <a:t>MNIST handwritten digit database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https://www.tensorflow.org/datasets/catalog/mnist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Chollet</a:t>
            </a:r>
            <a:r>
              <a:rPr lang="en-US" sz="1800" dirty="0" smtClean="0"/>
              <a:t>, F. (2015). </a:t>
            </a:r>
            <a:r>
              <a:rPr lang="en-US" sz="1800" i="1" dirty="0" err="1" smtClean="0"/>
              <a:t>Keras</a:t>
            </a:r>
            <a:r>
              <a:rPr lang="en-US" sz="1800" dirty="0" smtClean="0"/>
              <a:t>. </a:t>
            </a:r>
            <a:r>
              <a:rPr lang="en-US" sz="1800" dirty="0" err="1" smtClean="0"/>
              <a:t>GitHub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https://github.com/keras-team/keras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Streamlit</a:t>
            </a:r>
            <a:r>
              <a:rPr lang="en-US" sz="1800" dirty="0" smtClean="0"/>
              <a:t> Inc.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err="1" smtClean="0"/>
              <a:t>Streamlit</a:t>
            </a:r>
            <a:r>
              <a:rPr lang="en-US" sz="1800" i="1" dirty="0" smtClean="0"/>
              <a:t>: The fastest way to build data apps in Python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https://streamlit.io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OpenCV</a:t>
            </a:r>
            <a:r>
              <a:rPr lang="en-US" sz="1800" dirty="0" smtClean="0"/>
              <a:t> Team.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err="1" smtClean="0"/>
              <a:t>OpenCV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https://opencv.org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LeCun</a:t>
            </a:r>
            <a:r>
              <a:rPr lang="en-US" sz="1800" dirty="0" smtClean="0"/>
              <a:t>, Y., </a:t>
            </a:r>
            <a:r>
              <a:rPr lang="en-US" sz="1800" dirty="0" err="1" smtClean="0"/>
              <a:t>Bottou</a:t>
            </a:r>
            <a:r>
              <a:rPr lang="en-US" sz="1800" dirty="0" smtClean="0"/>
              <a:t>, L., </a:t>
            </a:r>
            <a:r>
              <a:rPr lang="en-US" sz="1800" dirty="0" err="1" smtClean="0"/>
              <a:t>Bengio</a:t>
            </a:r>
            <a:r>
              <a:rPr lang="en-US" sz="1800" dirty="0" smtClean="0"/>
              <a:t>, Y., &amp; </a:t>
            </a:r>
            <a:r>
              <a:rPr lang="en-US" sz="1800" dirty="0" err="1" smtClean="0"/>
              <a:t>Haffner</a:t>
            </a:r>
            <a:r>
              <a:rPr lang="en-US" sz="1800" dirty="0" smtClean="0"/>
              <a:t>, P. (1998). Gradient-based learning applied to document recognition. </a:t>
            </a:r>
            <a:r>
              <a:rPr lang="en-US" sz="1800" i="1" dirty="0" smtClean="0"/>
              <a:t>Proceedings of the IEEE</a:t>
            </a:r>
            <a:r>
              <a:rPr lang="en-US" sz="1800" dirty="0" smtClean="0"/>
              <a:t>, 86(11), 2278–2324.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</TotalTime>
  <Words>407</Words>
  <Application>Microsoft Office PowerPoint</Application>
  <PresentationFormat>Custom</PresentationFormat>
  <Paragraphs>53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Handwritten Digit Recognition Using Convolutional Neural Networks (CNN) and MNIST Dataset</vt:lpstr>
      <vt:lpstr>Introduction</vt:lpstr>
      <vt:lpstr>How It Works </vt:lpstr>
      <vt:lpstr>Key Features</vt:lpstr>
      <vt:lpstr>How model works</vt:lpstr>
      <vt:lpstr>Deployment &amp; Future Work</vt:lpstr>
      <vt:lpstr>This is how the website looks like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Digital Marketing Journey</dc:title>
  <dc:creator>Syed</dc:creator>
  <cp:lastModifiedBy>Syed</cp:lastModifiedBy>
  <cp:revision>148</cp:revision>
  <dcterms:created xsi:type="dcterms:W3CDTF">2024-11-21T19:13:44Z</dcterms:created>
  <dcterms:modified xsi:type="dcterms:W3CDTF">2025-07-09T16:55:48Z</dcterms:modified>
</cp:coreProperties>
</file>