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2cc21804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2cc21804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2cc21804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2cc21804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2cc218044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2cc21804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2cc21804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2cc2180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2cc218044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2cc21804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2cc218044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2cc21804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Relationship Id="rId8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923725"/>
            <a:ext cx="5783400" cy="18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ASRAN Implementation in NS3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Project Update 2</a:t>
            </a:r>
            <a:endParaRPr sz="23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1705005 - Mashiat Mustaq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33525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Throughput vs Time (MaxBytes = 1000000 )</a:t>
            </a:r>
            <a:endParaRPr sz="2600"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50" y="735625"/>
            <a:ext cx="2770426" cy="2077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1563" y="735625"/>
            <a:ext cx="2712101" cy="203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5675" y="735625"/>
            <a:ext cx="2712101" cy="203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125" y="2862975"/>
            <a:ext cx="2770426" cy="2077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32387" y="2865681"/>
            <a:ext cx="2770426" cy="2077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85663" y="2865663"/>
            <a:ext cx="2770426" cy="20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1 : Transient Link Instability with multiple flows in FANET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2 : Congestion with multiple flows in FANET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3 : Simulation topology similar to paper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Metrics Calculation : Throughput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Congestion Control Algo : TCPNewReno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Wifi Standard : 802.11b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Transient Link Instability with Multiple Flows</a:t>
            </a:r>
            <a:endParaRPr sz="2900"/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Parameters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5"/>
          <p:cNvSpPr txBox="1"/>
          <p:nvPr>
            <p:ph idx="4294967295" type="body"/>
          </p:nvPr>
        </p:nvSpPr>
        <p:spPr>
          <a:xfrm>
            <a:off x="311700" y="1916325"/>
            <a:ext cx="3853200" cy="29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6D7A8"/>
                </a:solidFill>
              </a:rPr>
              <a:t>Nodes :</a:t>
            </a:r>
            <a:r>
              <a:rPr lang="en" sz="1400"/>
              <a:t> 12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6D7A8"/>
                </a:solidFill>
              </a:rPr>
              <a:t>Flows :</a:t>
            </a:r>
            <a:r>
              <a:rPr lang="en" sz="1400">
                <a:solidFill>
                  <a:srgbClr val="00FF00"/>
                </a:solidFill>
              </a:rPr>
              <a:t> </a:t>
            </a:r>
            <a:r>
              <a:rPr lang="en" sz="1400"/>
              <a:t>6 ( 12 in flow monitor)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6D7A8"/>
                </a:solidFill>
              </a:rPr>
              <a:t>WifiMacType :</a:t>
            </a:r>
            <a:r>
              <a:rPr lang="en" sz="1400">
                <a:solidFill>
                  <a:srgbClr val="00FF00"/>
                </a:solidFill>
              </a:rPr>
              <a:t> </a:t>
            </a:r>
            <a:r>
              <a:rPr lang="en" sz="1400"/>
              <a:t>Adhoc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6D7A8"/>
                </a:solidFill>
              </a:rPr>
              <a:t>Mobility : </a:t>
            </a:r>
            <a:r>
              <a:rPr lang="en" sz="1400"/>
              <a:t>GaussMarkovMobilityModel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6D7A8"/>
                </a:solidFill>
              </a:rPr>
              <a:t>Bound :</a:t>
            </a:r>
            <a:r>
              <a:rPr lang="en" sz="1400"/>
              <a:t> x, y, z = All (-100,100)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6D7A8"/>
                </a:solidFill>
              </a:rPr>
              <a:t>Speed :</a:t>
            </a:r>
            <a:r>
              <a:rPr lang="en" sz="1400"/>
              <a:t> 20, position Change after </a:t>
            </a:r>
            <a:r>
              <a:rPr lang="en" sz="1400">
                <a:solidFill>
                  <a:srgbClr val="00FF00"/>
                </a:solidFill>
              </a:rPr>
              <a:t>0.1 </a:t>
            </a:r>
            <a:r>
              <a:rPr lang="en" sz="1400"/>
              <a:t>sec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6D7A8"/>
                </a:solidFill>
              </a:rPr>
              <a:t>Routing Algo :</a:t>
            </a:r>
            <a:r>
              <a:rPr lang="en" sz="1400"/>
              <a:t> DSDV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8124" l="18595" r="59522" t="71390"/>
          <a:stretch/>
        </p:blipFill>
        <p:spPr>
          <a:xfrm>
            <a:off x="4070425" y="1916329"/>
            <a:ext cx="4411123" cy="2322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33525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Throughput vs Time </a:t>
            </a:r>
            <a:endParaRPr sz="26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50" y="705125"/>
            <a:ext cx="2656101" cy="1992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0550" y="668338"/>
            <a:ext cx="2703442" cy="20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5625" y="686100"/>
            <a:ext cx="2656101" cy="199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800" y="2896650"/>
            <a:ext cx="2656099" cy="1992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64213" y="2896638"/>
            <a:ext cx="2656101" cy="19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45627" y="2896645"/>
            <a:ext cx="2656101" cy="19920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3747400" y="1039225"/>
            <a:ext cx="19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 packets sent in total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Congestion Control</a:t>
            </a:r>
            <a:endParaRPr sz="2900"/>
          </a:p>
        </p:txBody>
      </p:sp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Parameters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98" name="Google Shape;98;p17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7"/>
          <p:cNvSpPr txBox="1"/>
          <p:nvPr>
            <p:ph idx="4294967295" type="body"/>
          </p:nvPr>
        </p:nvSpPr>
        <p:spPr>
          <a:xfrm>
            <a:off x="311700" y="1916325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6D7A8"/>
                </a:solidFill>
              </a:rPr>
              <a:t>Error Rate : 0.001 </a:t>
            </a:r>
            <a:endParaRPr sz="1400">
              <a:solidFill>
                <a:srgbClr val="B6D7A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11385" l="49469" r="6697" t="21406"/>
          <a:stretch/>
        </p:blipFill>
        <p:spPr>
          <a:xfrm>
            <a:off x="4772859" y="1042800"/>
            <a:ext cx="3762192" cy="35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 rotWithShape="1">
          <a:blip r:embed="rId4">
            <a:alphaModFix/>
          </a:blip>
          <a:srcRect b="4566" l="18092" r="57531" t="75008"/>
          <a:stretch/>
        </p:blipFill>
        <p:spPr>
          <a:xfrm>
            <a:off x="228825" y="2440725"/>
            <a:ext cx="4343174" cy="20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33525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Throughput vs Time </a:t>
            </a:r>
            <a:endParaRPr sz="26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325" y="822713"/>
            <a:ext cx="2656101" cy="199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25" y="822725"/>
            <a:ext cx="2656101" cy="199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5625" y="822725"/>
            <a:ext cx="2656101" cy="199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825" y="2951425"/>
            <a:ext cx="2656101" cy="199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65713" y="2951425"/>
            <a:ext cx="2656101" cy="199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45625" y="2951425"/>
            <a:ext cx="2656101" cy="199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Paper Simulation Topology</a:t>
            </a:r>
            <a:endParaRPr sz="2900"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5138" l="36292" r="21184" t="39312"/>
          <a:stretch/>
        </p:blipFill>
        <p:spPr>
          <a:xfrm>
            <a:off x="196225" y="1484925"/>
            <a:ext cx="4185576" cy="307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4">
            <a:alphaModFix/>
          </a:blip>
          <a:srcRect b="9262" l="30716" r="27942" t="39591"/>
          <a:stretch/>
        </p:blipFill>
        <p:spPr>
          <a:xfrm>
            <a:off x="4530000" y="1484925"/>
            <a:ext cx="4419619" cy="307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Paper Simulation Topology</a:t>
            </a:r>
            <a:endParaRPr sz="2900"/>
          </a:p>
        </p:txBody>
      </p:sp>
      <p:sp>
        <p:nvSpPr>
          <p:cNvPr id="125" name="Google Shape;125;p20"/>
          <p:cNvSpPr txBox="1"/>
          <p:nvPr>
            <p:ph idx="4294967295" type="body"/>
          </p:nvPr>
        </p:nvSpPr>
        <p:spPr>
          <a:xfrm>
            <a:off x="311700" y="1475450"/>
            <a:ext cx="3853200" cy="29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6D7A8"/>
                </a:solidFill>
              </a:rPr>
              <a:t>Nodes :</a:t>
            </a:r>
            <a:r>
              <a:rPr lang="en" sz="1400"/>
              <a:t> 6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6D7A8"/>
                </a:solidFill>
              </a:rPr>
              <a:t>Flows :</a:t>
            </a:r>
            <a:r>
              <a:rPr lang="en" sz="1400">
                <a:solidFill>
                  <a:srgbClr val="00FF00"/>
                </a:solidFill>
              </a:rPr>
              <a:t> </a:t>
            </a:r>
            <a:r>
              <a:rPr lang="en" sz="1400"/>
              <a:t>1 ( GCS -&gt; Operating UAV)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6D7A8"/>
                </a:solidFill>
              </a:rPr>
              <a:t>WifiMacType :</a:t>
            </a:r>
            <a:r>
              <a:rPr lang="en" sz="1400">
                <a:solidFill>
                  <a:srgbClr val="00FF00"/>
                </a:solidFill>
              </a:rPr>
              <a:t> </a:t>
            </a:r>
            <a:r>
              <a:rPr lang="en" sz="1400"/>
              <a:t>Adhoc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6D7A8"/>
                </a:solidFill>
              </a:rPr>
              <a:t>Mobility : </a:t>
            </a:r>
            <a:r>
              <a:rPr lang="en" sz="1400"/>
              <a:t>ConstantPositionMobilityModel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6D7A8"/>
                </a:solidFill>
              </a:rPr>
              <a:t>Routing Algo :</a:t>
            </a:r>
            <a:r>
              <a:rPr lang="en" sz="1400"/>
              <a:t> DSDV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Change position in </a:t>
            </a:r>
            <a:r>
              <a:rPr lang="en" sz="1400">
                <a:solidFill>
                  <a:srgbClr val="00FF00"/>
                </a:solidFill>
              </a:rPr>
              <a:t>20 </a:t>
            </a:r>
            <a:r>
              <a:rPr lang="en" sz="1400"/>
              <a:t>and </a:t>
            </a:r>
            <a:r>
              <a:rPr lang="en" sz="1400">
                <a:solidFill>
                  <a:srgbClr val="00FF00"/>
                </a:solidFill>
              </a:rPr>
              <a:t>25</a:t>
            </a:r>
            <a:r>
              <a:rPr lang="en" sz="1400"/>
              <a:t> seconds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675" y="1231450"/>
            <a:ext cx="41148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5017525" y="279600"/>
            <a:ext cx="34536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XML File for NetAnim requires me to set Maxbytes which ultimately leads to less packets sent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DSDV Algo makes one hop to all nodes in the same network. As a result no packets are dropped during exchange of position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packets change when error model are introduced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congestion with 3D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