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2705" indent="-522705">
              <a:lnSpc>
                <a:spcPct val="120000"/>
              </a:lnSpc>
              <a:spcBef>
                <a:spcPts val="4600"/>
              </a:spcBef>
              <a:defRPr sz="4600"/>
            </a:lvl1pPr>
            <a:lvl2pPr marL="954505" indent="-522705">
              <a:lnSpc>
                <a:spcPct val="120000"/>
              </a:lnSpc>
              <a:spcBef>
                <a:spcPts val="4600"/>
              </a:spcBef>
              <a:defRPr sz="4600"/>
            </a:lvl2pPr>
            <a:lvl3pPr marL="1386305" indent="-522705">
              <a:lnSpc>
                <a:spcPct val="120000"/>
              </a:lnSpc>
              <a:spcBef>
                <a:spcPts val="4600"/>
              </a:spcBef>
              <a:defRPr sz="4600"/>
            </a:lvl3pPr>
            <a:lvl4pPr marL="1818105" indent="-522705">
              <a:lnSpc>
                <a:spcPct val="120000"/>
              </a:lnSpc>
              <a:spcBef>
                <a:spcPts val="4600"/>
              </a:spcBef>
              <a:defRPr sz="4600"/>
            </a:lvl4pPr>
            <a:lvl5pPr marL="2249905" indent="-522705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2705" indent="-522705">
              <a:lnSpc>
                <a:spcPct val="120000"/>
              </a:lnSpc>
              <a:spcBef>
                <a:spcPts val="4600"/>
              </a:spcBef>
              <a:defRPr sz="4600"/>
            </a:lvl1pPr>
            <a:lvl2pPr marL="954505" indent="-522705">
              <a:lnSpc>
                <a:spcPct val="120000"/>
              </a:lnSpc>
              <a:spcBef>
                <a:spcPts val="4600"/>
              </a:spcBef>
              <a:defRPr sz="4600"/>
            </a:lvl2pPr>
            <a:lvl3pPr marL="1386305" indent="-522705">
              <a:lnSpc>
                <a:spcPct val="120000"/>
              </a:lnSpc>
              <a:spcBef>
                <a:spcPts val="4600"/>
              </a:spcBef>
              <a:defRPr sz="4600"/>
            </a:lvl3pPr>
            <a:lvl4pPr marL="1818105" indent="-522705">
              <a:lnSpc>
                <a:spcPct val="120000"/>
              </a:lnSpc>
              <a:spcBef>
                <a:spcPts val="4600"/>
              </a:spcBef>
              <a:defRPr sz="4600"/>
            </a:lvl4pPr>
            <a:lvl5pPr marL="2249905" indent="-522705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2-10-superquadro_1631x2178.jpeg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tif"/><Relationship Id="rId4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image" Target="../media/image5.tif"/><Relationship Id="rId5" Type="http://schemas.openxmlformats.org/officeDocument/2006/relationships/image" Target="../media/image6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Mashina228/WebServer" TargetMode="External"/><Relationship Id="rId3" Type="http://schemas.openxmlformats.org/officeDocument/2006/relationships/hyperlink" Target="https://vk.com/rus_galiullin2003" TargetMode="External"/><Relationship Id="rId4" Type="http://schemas.openxmlformats.org/officeDocument/2006/relationships/hyperlink" Target="https://vk.com/id272240795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Web server Лучшие рецепты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server Лучшие рецепты</a:t>
            </a:r>
          </a:p>
        </p:txBody>
      </p:sp>
      <p:sp>
        <p:nvSpPr>
          <p:cNvPr id="120" name="Подготовили: Галиуллин Руслан…"/>
          <p:cNvSpPr txBox="1"/>
          <p:nvPr>
            <p:ph type="subTitle" sz="quarter" idx="1"/>
          </p:nvPr>
        </p:nvSpPr>
        <p:spPr>
          <a:xfrm>
            <a:off x="3892586" y="8265847"/>
            <a:ext cx="8983508" cy="1295401"/>
          </a:xfrm>
          <a:prstGeom prst="rect">
            <a:avLst/>
          </a:prstGeom>
        </p:spPr>
        <p:txBody>
          <a:bodyPr/>
          <a:lstStyle/>
          <a:p>
            <a:pPr/>
            <a:r>
              <a:t>Подготовили: Галиуллин Руслан</a:t>
            </a:r>
          </a:p>
          <a:p>
            <a:pPr/>
            <a:r>
              <a:t>                      Фатахов Георгий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Начало созда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Начало создания</a:t>
            </a:r>
          </a:p>
        </p:txBody>
      </p:sp>
      <p:sp>
        <p:nvSpPr>
          <p:cNvPr id="123" name="Мы создавали наш проект для начинающих поваров, для того чтобы они смогли раскрыть свой талант и делиться новыми  рецепта"/>
          <p:cNvSpPr txBox="1"/>
          <p:nvPr>
            <p:ph type="body" sz="quarter" idx="1"/>
          </p:nvPr>
        </p:nvSpPr>
        <p:spPr>
          <a:xfrm>
            <a:off x="2078195" y="6698945"/>
            <a:ext cx="9374258" cy="2273179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Мы создавали наш проект для начинающих поваров, для того чтобы они смогли раскрыть свой талант и делиться новыми  рецепта </a:t>
            </a:r>
          </a:p>
        </p:txBody>
      </p:sp>
      <p:pic>
        <p:nvPicPr>
          <p:cNvPr id="12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5491" y="2422240"/>
            <a:ext cx="9133818" cy="43599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Снимок экрана 2019-04-04 в 21.42.24.png" descr="Снимок экрана 2019-04-04 в 21.42.24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84546" y="5050591"/>
            <a:ext cx="6611780" cy="4516436"/>
          </a:xfrm>
          <a:prstGeom prst="rect">
            <a:avLst/>
          </a:prstGeom>
        </p:spPr>
      </p:pic>
      <p:sp>
        <p:nvSpPr>
          <p:cNvPr id="127" name="Пример страницы и код"/>
          <p:cNvSpPr txBox="1"/>
          <p:nvPr>
            <p:ph type="title"/>
          </p:nvPr>
        </p:nvSpPr>
        <p:spPr>
          <a:xfrm>
            <a:off x="730018" y="478894"/>
            <a:ext cx="12096690" cy="1386032"/>
          </a:xfrm>
          <a:prstGeom prst="rect">
            <a:avLst/>
          </a:prstGeom>
        </p:spPr>
        <p:txBody>
          <a:bodyPr/>
          <a:lstStyle/>
          <a:p>
            <a:pPr/>
            <a:r>
              <a:t>Пример страницы и код</a:t>
            </a:r>
          </a:p>
        </p:txBody>
      </p:sp>
      <p:grpSp>
        <p:nvGrpSpPr>
          <p:cNvPr id="130" name="Изображение"/>
          <p:cNvGrpSpPr/>
          <p:nvPr/>
        </p:nvGrpSpPr>
        <p:grpSpPr>
          <a:xfrm>
            <a:off x="4322054" y="1826556"/>
            <a:ext cx="8816165" cy="5148373"/>
            <a:chOff x="0" y="0"/>
            <a:chExt cx="8816164" cy="5148371"/>
          </a:xfrm>
        </p:grpSpPr>
        <p:pic>
          <p:nvPicPr>
            <p:cNvPr id="129" name="Изображение" descr="Изображение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900" y="50800"/>
              <a:ext cx="8638365" cy="490707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28" name="Изображение" descr="Изображение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8816165" cy="514837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Изображение" descr="Изображение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198092" y="2425700"/>
            <a:ext cx="8608699" cy="5388409"/>
          </a:xfrm>
          <a:prstGeom prst="rect">
            <a:avLst/>
          </a:prstGeom>
        </p:spPr>
      </p:pic>
      <p:sp>
        <p:nvSpPr>
          <p:cNvPr id="133" name="Дальнейшее развит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Дальнейшее развитие</a:t>
            </a:r>
          </a:p>
        </p:txBody>
      </p:sp>
      <p:sp>
        <p:nvSpPr>
          <p:cNvPr id="134" name="Возможно добавление рекламы и разработка полноценного дизайна страницы. Возможность комментировать чужие и редактировать свои рецепты."/>
          <p:cNvSpPr txBox="1"/>
          <p:nvPr>
            <p:ph type="body" sz="quarter" idx="1"/>
          </p:nvPr>
        </p:nvSpPr>
        <p:spPr>
          <a:xfrm>
            <a:off x="1422102" y="7994451"/>
            <a:ext cx="10160596" cy="739578"/>
          </a:xfrm>
          <a:prstGeom prst="rect">
            <a:avLst/>
          </a:prstGeom>
        </p:spPr>
        <p:txBody>
          <a:bodyPr/>
          <a:lstStyle>
            <a:lvl1pPr marL="0" indent="0" defTabSz="350520">
              <a:spcBef>
                <a:spcPts val="2200"/>
              </a:spcBef>
              <a:buSzTx/>
              <a:buNone/>
              <a:defRPr sz="2280"/>
            </a:lvl1pPr>
          </a:lstStyle>
          <a:p>
            <a:pPr/>
            <a:r>
              <a:t>Возможно добавление рекламы и разработка полноценного дизайна страницы. Возможность комментировать чужие и редактировать свои рецепты.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Изображение" descr="Изображение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523811" y="2248306"/>
            <a:ext cx="2572189" cy="2582477"/>
          </a:xfrm>
          <a:prstGeom prst="rect">
            <a:avLst/>
          </a:prstGeom>
        </p:spPr>
      </p:pic>
      <p:sp>
        <p:nvSpPr>
          <p:cNvPr id="137" name="Структур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Структура</a:t>
            </a:r>
          </a:p>
        </p:txBody>
      </p:sp>
      <p:sp>
        <p:nvSpPr>
          <p:cNvPr id="138" name="Мы использовали bootstrap 3, flask, sqlite3, html, python3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Мы использовали bootstrap 3, flask, sqlite3, html, python3</a:t>
            </a:r>
          </a:p>
        </p:txBody>
      </p:sp>
      <p:pic>
        <p:nvPicPr>
          <p:cNvPr id="139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61078" y="5433711"/>
            <a:ext cx="3625351" cy="20278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15006" y="2459908"/>
            <a:ext cx="2540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Изображение" descr="Изображение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97400" y="6966962"/>
            <a:ext cx="3810001" cy="213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Ссылки"/>
          <p:cNvSpPr txBox="1"/>
          <p:nvPr>
            <p:ph type="title"/>
          </p:nvPr>
        </p:nvSpPr>
        <p:spPr>
          <a:xfrm>
            <a:off x="355600" y="780038"/>
            <a:ext cx="12293601" cy="3238501"/>
          </a:xfrm>
          <a:prstGeom prst="rect">
            <a:avLst/>
          </a:prstGeom>
        </p:spPr>
        <p:txBody>
          <a:bodyPr/>
          <a:lstStyle/>
          <a:p>
            <a:pPr/>
            <a:r>
              <a:t>Ссылки</a:t>
            </a:r>
          </a:p>
        </p:txBody>
      </p:sp>
      <p:sp>
        <p:nvSpPr>
          <p:cNvPr id="144" name="github: https://github.com/Mashina228/WebServer…"/>
          <p:cNvSpPr txBox="1"/>
          <p:nvPr>
            <p:ph type="body" idx="4294967295"/>
          </p:nvPr>
        </p:nvSpPr>
        <p:spPr>
          <a:xfrm>
            <a:off x="1311731" y="1382593"/>
            <a:ext cx="10178527" cy="62992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github: </a:t>
            </a:r>
            <a:r>
              <a:rPr u="sng">
                <a:hlinkClick r:id="rId2" invalidUrl="" action="" tgtFrame="" tooltip="" history="1" highlightClick="0" endSnd="0"/>
              </a:rPr>
              <a:t>https://github.com/Mashina228/WebServer</a:t>
            </a:r>
          </a:p>
          <a:p>
            <a:pPr marL="0" indent="0">
              <a:buSzTx/>
              <a:buNone/>
            </a:pPr>
            <a:r>
              <a:t>По вопросам рекламы:</a:t>
            </a:r>
          </a:p>
          <a:p>
            <a:pPr marL="0" indent="0">
              <a:buSzTx/>
              <a:buNone/>
            </a:pPr>
            <a:r>
              <a:t>Vk: </a:t>
            </a:r>
            <a:r>
              <a:rPr u="sng">
                <a:hlinkClick r:id="rId3" invalidUrl="" action="" tgtFrame="" tooltip="" history="1" highlightClick="0" endSnd="0"/>
              </a:rPr>
              <a:t>https://vk.com/rus_galiullin2003</a:t>
            </a:r>
          </a:p>
          <a:p>
            <a:pPr marL="0" indent="0">
              <a:buSzTx/>
              <a:buNone/>
            </a:pPr>
            <a:r>
              <a:t>     </a:t>
            </a:r>
            <a:r>
              <a:rPr u="sng">
                <a:hlinkClick r:id="rId4" invalidUrl="" action="" tgtFrame="" tooltip="" history="1" highlightClick="0" endSnd="0"/>
              </a:rPr>
              <a:t>https://vk.com/id272240795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