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4d10d0a2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4d10d0a2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4d10d0a2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4d10d0a2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d10d0a2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4d10d0a2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d10d0a2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4d10d0a2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4d10d0a2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4d10d0a2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4d10d0a2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4d10d0a2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40">
                <a:solidFill>
                  <a:schemeClr val="accent5"/>
                </a:solidFill>
              </a:rPr>
              <a:t>Bluetooth-Low-Energy-Based Fall Detection and Warning</a:t>
            </a:r>
            <a:endParaRPr b="1" sz="2240">
              <a:solidFill>
                <a:schemeClr val="accent5"/>
              </a:solidFill>
            </a:endParaRPr>
          </a:p>
          <a:p>
            <a:pPr indent="0" lvl="0" marL="0" rtl="0" algn="l">
              <a:spcBef>
                <a:spcPts val="0"/>
              </a:spcBef>
              <a:spcAft>
                <a:spcPts val="0"/>
              </a:spcAft>
              <a:buSzPts val="990"/>
              <a:buNone/>
            </a:pPr>
            <a:r>
              <a:rPr b="1" lang="en" sz="2240">
                <a:solidFill>
                  <a:schemeClr val="accent5"/>
                </a:solidFill>
              </a:rPr>
              <a:t>System for Elderly People in Nursing Homes</a:t>
            </a:r>
            <a:endParaRPr b="1" sz="2240">
              <a:solidFill>
                <a:schemeClr val="accent5"/>
              </a:solidFill>
            </a:endParaRPr>
          </a:p>
          <a:p>
            <a:pPr indent="0" lvl="0" marL="0" rtl="0" algn="l">
              <a:spcBef>
                <a:spcPts val="0"/>
              </a:spcBef>
              <a:spcAft>
                <a:spcPts val="0"/>
              </a:spcAft>
              <a:buSzPts val="990"/>
              <a:buNone/>
            </a:pPr>
            <a:r>
              <a:t/>
            </a:r>
            <a:endParaRPr sz="3240"/>
          </a:p>
        </p:txBody>
      </p:sp>
      <p:sp>
        <p:nvSpPr>
          <p:cNvPr id="65" name="Google Shape;65;p13"/>
          <p:cNvSpPr txBox="1"/>
          <p:nvPr>
            <p:ph idx="1" type="subTitle"/>
          </p:nvPr>
        </p:nvSpPr>
        <p:spPr>
          <a:xfrm>
            <a:off x="536000" y="2738285"/>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ID: 20301317</a:t>
            </a:r>
            <a:br>
              <a:rPr lang="en"/>
            </a:br>
            <a:r>
              <a:rPr lang="en"/>
              <a:t>Name: Mashira Rofi</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FF"/>
                </a:solidFill>
              </a:rPr>
              <a:t>Introduction </a:t>
            </a:r>
            <a:endParaRPr>
              <a:solidFill>
                <a:srgbClr val="00FFFF"/>
              </a:solidFill>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50">
                <a:solidFill>
                  <a:srgbClr val="000000"/>
                </a:solidFill>
                <a:highlight>
                  <a:srgbClr val="F9F9FE"/>
                </a:highlight>
              </a:rPr>
              <a:t>This paper introduces a Bluetooth Low Energy (BLE) 5.1-based fall detection and warning system for elderly individuals in nursing homes. The system aims to reduce the workload of medical and nursing personnel and consists of four nodes for seamless wireless communication. It features a reliable physics-based fall detection algorithm and is designed to be cost-effective, efficient, and privacy-compliant.</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accent5"/>
                </a:solidFill>
                <a:latin typeface="Roboto"/>
                <a:ea typeface="Roboto"/>
                <a:cs typeface="Roboto"/>
                <a:sym typeface="Roboto"/>
              </a:rPr>
              <a:t>"Enhancing Elderly Care: BLE 5.1-Based Fall Detection System for Nursing Homes"</a:t>
            </a:r>
            <a:endParaRPr b="1" sz="3300">
              <a:solidFill>
                <a:schemeClr val="accent5"/>
              </a:solidFill>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Bluetooth Low Energy (BLE) 5.1-based fall detection and warning system for elderly people in nursing homes</a:t>
            </a:r>
            <a:endParaRPr/>
          </a:p>
          <a:p>
            <a:pPr indent="0" lvl="0" marL="0" rtl="0" algn="l">
              <a:spcBef>
                <a:spcPts val="1200"/>
              </a:spcBef>
              <a:spcAft>
                <a:spcPts val="0"/>
              </a:spcAft>
              <a:buNone/>
            </a:pPr>
            <a:r>
              <a:rPr lang="en"/>
              <a:t>- Addresses the increasing risk of fall accidents among the elderly population</a:t>
            </a:r>
            <a:endParaRPr/>
          </a:p>
          <a:p>
            <a:pPr indent="0" lvl="0" marL="0" rtl="0" algn="l">
              <a:spcBef>
                <a:spcPts val="1200"/>
              </a:spcBef>
              <a:spcAft>
                <a:spcPts val="0"/>
              </a:spcAft>
              <a:buNone/>
            </a:pPr>
            <a:r>
              <a:rPr lang="en"/>
              <a:t>- Aims to lower the workload of medical and nursing personnel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accent5"/>
                </a:solidFill>
                <a:latin typeface="Roboto"/>
                <a:ea typeface="Roboto"/>
                <a:cs typeface="Roboto"/>
                <a:sym typeface="Roboto"/>
              </a:rPr>
              <a:t>"Innovative Design: BLE 5.1 Nodes and Physics-Based Fall Detection Algorithm for Enhanced Elderly Safety"</a:t>
            </a:r>
            <a:endParaRPr b="1" sz="3200">
              <a:solidFill>
                <a:schemeClr val="accent5"/>
              </a:solidFill>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Consists of four different nodes utilizing BLE 5.1 for wireless communication</a:t>
            </a:r>
            <a:endParaRPr/>
          </a:p>
          <a:p>
            <a:pPr indent="0" lvl="0" marL="0" rtl="0" algn="l">
              <a:spcBef>
                <a:spcPts val="1200"/>
              </a:spcBef>
              <a:spcAft>
                <a:spcPts val="0"/>
              </a:spcAft>
              <a:buNone/>
            </a:pPr>
            <a:r>
              <a:rPr lang="en"/>
              <a:t>- Development of a reliable physics-based fall detection algorithm</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accent5"/>
                </a:solidFill>
                <a:latin typeface="Roboto"/>
                <a:ea typeface="Roboto"/>
                <a:cs typeface="Roboto"/>
                <a:sym typeface="Roboto"/>
              </a:rPr>
              <a:t>"Efficiency Unveiled: A Cost-Effective and Privacy-Compliant Fall Detection System Evaluated Against CNN Algorithm Performance"</a:t>
            </a:r>
            <a:endParaRPr b="1" sz="3200">
              <a:solidFill>
                <a:schemeClr val="accent5"/>
              </a:solidFill>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Comparison of system performance with a convolutional neural network (CNN) algorithm</a:t>
            </a:r>
            <a:br>
              <a:rPr lang="en"/>
            </a:br>
            <a:br>
              <a:rPr lang="en"/>
            </a:br>
            <a:br>
              <a:rPr lang="en"/>
            </a:br>
            <a:endParaRPr/>
          </a:p>
          <a:p>
            <a:pPr indent="0" lvl="0" marL="0" rtl="0" algn="l">
              <a:spcBef>
                <a:spcPts val="1200"/>
              </a:spcBef>
              <a:spcAft>
                <a:spcPts val="0"/>
              </a:spcAft>
              <a:buNone/>
            </a:pPr>
            <a:r>
              <a:rPr lang="en"/>
              <a:t>- Cost-effective, efficient, and privacy-compliant solution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accent5"/>
                </a:solidFill>
                <a:latin typeface="Roboto"/>
                <a:ea typeface="Roboto"/>
                <a:cs typeface="Roboto"/>
                <a:sym typeface="Roboto"/>
              </a:rPr>
              <a:t>"Seamless Safety Network: Wearable Device Communication and Alerting for Enhanced Caregiver Support"</a:t>
            </a:r>
            <a:endParaRPr b="1" sz="3400">
              <a:solidFill>
                <a:schemeClr val="accent5"/>
              </a:solidFill>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Seamless communication and alerting between wearable devices, detection nodes, and carer wearables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Our system enables seamless communication and alerting between different nodes and devices, ensuring quick and reliable fall detection and alerting for improved safety.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921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accent5"/>
                </a:solidFill>
              </a:rPr>
              <a:t>Conclusion</a:t>
            </a:r>
            <a:endParaRPr>
              <a:solidFill>
                <a:schemeClr val="accent5"/>
              </a:solidFill>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50">
                <a:solidFill>
                  <a:srgbClr val="000000"/>
                </a:solidFill>
                <a:highlight>
                  <a:srgbClr val="F9F9FE"/>
                </a:highlight>
              </a:rPr>
              <a:t>In conclusion, the BLE 5.1-based fall detection system shows promise for efficiently addressing fall accidents among the elderly in nursing homes. Its potential for reducing workload, reliable wireless communication, and cost-effectiveness make it a compelling option for enhancing safety in these environments.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