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09"/>
    <p:restoredTop sz="93763"/>
  </p:normalViewPr>
  <p:slideViewPr>
    <p:cSldViewPr snapToGrid="0" snapToObjects="1">
      <p:cViewPr varScale="1">
        <p:scale>
          <a:sx n="78" d="100"/>
          <a:sy n="78" d="100"/>
        </p:scale>
        <p:origin x="9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CE258C-20C6-3544-EB9D-6DED3190A7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50907A-944F-CF5A-5D3F-43E4A43655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C126CE-FAE3-F627-3464-275C71880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CF916-135C-0543-A3B3-FAA3B6AD6616}" type="datetimeFigureOut">
              <a:rPr kumimoji="1" lang="zh-CN" altLang="en-US" smtClean="0"/>
              <a:t>2023/2/26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F80D8F-F9C3-E6E9-4BC1-563EF20D2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A5D1CB-FC08-2E9F-DCF7-431EC4F47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09FBE-25A0-D74B-9ACF-895B356EF4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3212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FC87DA-8A59-FA3C-456D-7570FBAB3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3B20AC-E6EB-7A85-74E0-38C431FD04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762910-3AE9-5C9F-7E14-D9E8B2EEF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CF916-135C-0543-A3B3-FAA3B6AD6616}" type="datetimeFigureOut">
              <a:rPr kumimoji="1" lang="zh-CN" altLang="en-US" smtClean="0"/>
              <a:t>2023/2/26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39F6CF-1BBA-89A0-56CB-A450C9BE0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9DD02C-A56A-0AF9-3F2B-41492DB50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09FBE-25A0-D74B-9ACF-895B356EF4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764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1FA5247-FDCB-20A5-2B7D-534F7B6B89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7C49C8-49A6-EA8D-752A-339AB4265C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8DBF3A-3424-21BA-E8CC-48BA3E31F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CF916-135C-0543-A3B3-FAA3B6AD6616}" type="datetimeFigureOut">
              <a:rPr kumimoji="1" lang="zh-CN" altLang="en-US" smtClean="0"/>
              <a:t>2023/2/26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A0C8F1-7730-FB90-C8CB-1203B8FF7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7303AB-1949-763B-66DF-18705F11D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09FBE-25A0-D74B-9ACF-895B356EF4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036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382C8F-3681-984F-6720-EA1DDF464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3E4EBE-CFD2-60CB-0132-8E6A05293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3FED26-8CB5-0FA4-F165-3088D5FD2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CF916-135C-0543-A3B3-FAA3B6AD6616}" type="datetimeFigureOut">
              <a:rPr kumimoji="1" lang="zh-CN" altLang="en-US" smtClean="0"/>
              <a:t>2023/2/26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ACCE93-9D19-4C62-EC93-EC2AD9DCE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F7D910-F424-210E-77DF-3EF6CD86A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09FBE-25A0-D74B-9ACF-895B356EF4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2235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133638-4B4D-C3AF-40E8-8733D1B04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D47B82-1FC4-E87C-DB75-B714649EA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A40AA9-441E-5751-20A8-AD6E4034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CF916-135C-0543-A3B3-FAA3B6AD6616}" type="datetimeFigureOut">
              <a:rPr kumimoji="1" lang="zh-CN" altLang="en-US" smtClean="0"/>
              <a:t>2023/2/26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3FEDD1-EA35-6AEA-544D-FFEDE8B82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1F8152-B3F4-2ECE-9CDB-FDA49004E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09FBE-25A0-D74B-9ACF-895B356EF4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727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C0FDF4-24FE-0B90-658E-B90097269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559338-E13C-1117-6F2C-4722065C2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A82F84-6B7F-F1EF-63D8-B398620DF6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C7939F-BA86-F36B-4D55-425FEF95A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CF916-135C-0543-A3B3-FAA3B6AD6616}" type="datetimeFigureOut">
              <a:rPr kumimoji="1" lang="zh-CN" altLang="en-US" smtClean="0"/>
              <a:t>2023/2/26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7B3F27-8BD9-0896-CD9A-ABF7A120B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0C8F27-92F5-F362-3A12-CBBBACBF5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09FBE-25A0-D74B-9ACF-895B356EF4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4508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63C9DC-9FF5-ECFA-6CC9-421F41B27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217DAD-8C16-1EAE-40F4-FD3B799D2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3FC7D1-60B6-CC8E-8CC9-19977BE069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BF4E7FA-202D-B159-EF01-2CBEC1916B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341C702-A0CD-8676-B559-DB5663955F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BD5A748-C620-795A-0F6A-38CC1A530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CF916-135C-0543-A3B3-FAA3B6AD6616}" type="datetimeFigureOut">
              <a:rPr kumimoji="1" lang="zh-CN" altLang="en-US" smtClean="0"/>
              <a:t>2023/2/26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5C361AC-2A10-987C-0AD3-0FFF88AA0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D67C9FE-C5EB-6AA9-B213-CC4B6820A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09FBE-25A0-D74B-9ACF-895B356EF4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6193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13B28C-FE31-D8E4-7BCB-B53DAEEED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01878CB-8D3B-9962-24A7-9728FA1D6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CF916-135C-0543-A3B3-FAA3B6AD6616}" type="datetimeFigureOut">
              <a:rPr kumimoji="1" lang="zh-CN" altLang="en-US" smtClean="0"/>
              <a:t>2023/2/26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081E1B-B3E3-CC6C-48ED-14629CE57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4495F22-A95C-E770-7153-A4DF78EB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09FBE-25A0-D74B-9ACF-895B356EF4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1563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F96BFE4-C91D-15F4-AF91-3B27EB7BE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CF916-135C-0543-A3B3-FAA3B6AD6616}" type="datetimeFigureOut">
              <a:rPr kumimoji="1" lang="zh-CN" altLang="en-US" smtClean="0"/>
              <a:t>2023/2/26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4F5553E-3259-F45A-05EC-4AF5A4BFA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891D1E-FBAD-CC0D-7666-0BC45A014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09FBE-25A0-D74B-9ACF-895B356EF4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2708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195C8-1756-2476-6A76-446ECF458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45129D-8182-F0DD-967A-59ACF9C99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D9FDDD-1E84-A2A0-DCBB-317E2E012A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5AF841-3764-18E9-E262-395B12364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CF916-135C-0543-A3B3-FAA3B6AD6616}" type="datetimeFigureOut">
              <a:rPr kumimoji="1" lang="zh-CN" altLang="en-US" smtClean="0"/>
              <a:t>2023/2/26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BE919D-BF2E-3F24-4AA3-CB3D0F4A0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57B97E-5442-5889-DBA0-7A71259C9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09FBE-25A0-D74B-9ACF-895B356EF4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8890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C8394B-2F1F-ADC8-A444-AC830D05F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262DF1A-DD88-DBEA-AFC0-7D58B315C7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1BF4E3-BEF1-A96A-07CA-630F161B33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83A3F2-AD47-3DA7-CB5B-A6D6FAC3C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CF916-135C-0543-A3B3-FAA3B6AD6616}" type="datetimeFigureOut">
              <a:rPr kumimoji="1" lang="zh-CN" altLang="en-US" smtClean="0"/>
              <a:t>2023/2/26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B3DAEC-08F0-67E7-977D-67E87F038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F690A1-F836-F09A-34ED-BAE61136A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09FBE-25A0-D74B-9ACF-895B356EF4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2520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808601-4497-00B3-B8FE-994F638B2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FD75A1-1EB3-2E6F-DF53-A12A4C20F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66EC71-4F55-6799-E4FF-61176AF727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CF916-135C-0543-A3B3-FAA3B6AD6616}" type="datetimeFigureOut">
              <a:rPr kumimoji="1" lang="zh-CN" altLang="en-US" smtClean="0"/>
              <a:t>2023/2/26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4B6DB1-5FC5-44D0-75EC-B346DAB2C7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6A1B30-F32B-0FE9-1975-FF8BDC01DB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09FBE-25A0-D74B-9ACF-895B356EF4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509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CDB034B-3624-3213-DF42-387FEE374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48229"/>
            <a:ext cx="6096000" cy="3549194"/>
          </a:xfrm>
          <a:prstGeom prst="rect">
            <a:avLst/>
          </a:prstGeom>
        </p:spPr>
      </p:pic>
      <p:pic>
        <p:nvPicPr>
          <p:cNvPr id="10" name="图片 9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8B2ACFF7-8AE7-7B6B-019D-5838A29B0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8229"/>
            <a:ext cx="6096000" cy="4159521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392D1ECB-2212-64D2-E572-6088246128E2}"/>
              </a:ext>
            </a:extLst>
          </p:cNvPr>
          <p:cNvSpPr/>
          <p:nvPr/>
        </p:nvSpPr>
        <p:spPr>
          <a:xfrm>
            <a:off x="6540500" y="838200"/>
            <a:ext cx="2921000" cy="215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B03084D-B785-A055-7884-5434D34DA980}"/>
              </a:ext>
            </a:extLst>
          </p:cNvPr>
          <p:cNvSpPr/>
          <p:nvPr/>
        </p:nvSpPr>
        <p:spPr>
          <a:xfrm>
            <a:off x="6096000" y="2819400"/>
            <a:ext cx="749300" cy="215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1F36DDC-4CA8-05E2-D6B9-7CF3F9C2DA1E}"/>
              </a:ext>
            </a:extLst>
          </p:cNvPr>
          <p:cNvSpPr/>
          <p:nvPr/>
        </p:nvSpPr>
        <p:spPr>
          <a:xfrm>
            <a:off x="0" y="2806699"/>
            <a:ext cx="558800" cy="1527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C90C149-BEAE-69FC-6196-113D522AC1A4}"/>
              </a:ext>
            </a:extLst>
          </p:cNvPr>
          <p:cNvSpPr txBox="1"/>
          <p:nvPr/>
        </p:nvSpPr>
        <p:spPr>
          <a:xfrm>
            <a:off x="1971252" y="5221068"/>
            <a:ext cx="7157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Adding of an import change the </a:t>
            </a:r>
            <a:r>
              <a:rPr kumimoji="1" lang="en-US" altLang="zh-CN" b="1" dirty="0" err="1"/>
              <a:t>startLine</a:t>
            </a:r>
            <a:r>
              <a:rPr kumimoji="1" lang="en-US" altLang="zh-CN" b="1" dirty="0"/>
              <a:t> of the Extract Superclass</a:t>
            </a:r>
            <a:endParaRPr kumimoji="1" lang="zh-CN" altLang="en-US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A11AE95-2027-9110-8B70-0CE088BCBDC0}"/>
              </a:ext>
            </a:extLst>
          </p:cNvPr>
          <p:cNvSpPr txBox="1"/>
          <p:nvPr/>
        </p:nvSpPr>
        <p:spPr>
          <a:xfrm>
            <a:off x="7668296" y="4610741"/>
            <a:ext cx="329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Code in coarse grained commit</a:t>
            </a:r>
            <a:endParaRPr kumimoji="1"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1655F34-2778-1190-ACE4-78A5209069DB}"/>
              </a:ext>
            </a:extLst>
          </p:cNvPr>
          <p:cNvSpPr txBox="1"/>
          <p:nvPr/>
        </p:nvSpPr>
        <p:spPr>
          <a:xfrm>
            <a:off x="848396" y="4708693"/>
            <a:ext cx="3010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Code in fine grained commit</a:t>
            </a:r>
            <a:endParaRPr kumimoji="1"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EBC4355-1E82-9E12-2583-50C045634F44}"/>
              </a:ext>
            </a:extLst>
          </p:cNvPr>
          <p:cNvSpPr txBox="1"/>
          <p:nvPr/>
        </p:nvSpPr>
        <p:spPr>
          <a:xfrm>
            <a:off x="279400" y="5650468"/>
            <a:ext cx="197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Repo: </a:t>
            </a:r>
            <a:r>
              <a:rPr kumimoji="1" lang="en-US" altLang="zh-CN" dirty="0" err="1"/>
              <a:t>mbassador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FE48B38-AFA1-823C-4E6A-EE80F5E489DB}"/>
              </a:ext>
            </a:extLst>
          </p:cNvPr>
          <p:cNvSpPr txBox="1"/>
          <p:nvPr/>
        </p:nvSpPr>
        <p:spPr>
          <a:xfrm>
            <a:off x="2552700" y="5740005"/>
            <a:ext cx="49552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Fine grained commits: </a:t>
            </a:r>
          </a:p>
          <a:p>
            <a:r>
              <a:rPr kumimoji="1" lang="en-US" altLang="zh-CN" dirty="0"/>
              <a:t>4034024e30c5033878ae9905495fa8dce28a9732</a:t>
            </a:r>
          </a:p>
          <a:p>
            <a:r>
              <a:rPr kumimoji="1" lang="en-US" altLang="zh-CN" dirty="0"/>
              <a:t>,54f7bd72b90ff7608c97b8ba4708ca95bc4de573</a:t>
            </a:r>
            <a:endParaRPr kumimoji="1"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7130AB3-32FA-BA40-DE68-4A254AC1CC4A}"/>
              </a:ext>
            </a:extLst>
          </p:cNvPr>
          <p:cNvSpPr txBox="1"/>
          <p:nvPr/>
        </p:nvSpPr>
        <p:spPr>
          <a:xfrm>
            <a:off x="7507903" y="5650468"/>
            <a:ext cx="4998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Coarse grained commit: </a:t>
            </a:r>
          </a:p>
          <a:p>
            <a:r>
              <a:rPr kumimoji="1" lang="en-US" altLang="zh-CN" dirty="0"/>
              <a:t>d8ca41c9562f09d5dc0dddb87b5e07594bf8b191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7745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2C90C149-BEAE-69FC-6196-113D522AC1A4}"/>
              </a:ext>
            </a:extLst>
          </p:cNvPr>
          <p:cNvSpPr txBox="1"/>
          <p:nvPr/>
        </p:nvSpPr>
        <p:spPr>
          <a:xfrm>
            <a:off x="1971252" y="5221068"/>
            <a:ext cx="7157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Adding of an import change the </a:t>
            </a:r>
            <a:r>
              <a:rPr kumimoji="1" lang="en-US" altLang="zh-CN" b="1" dirty="0" err="1"/>
              <a:t>startLine</a:t>
            </a:r>
            <a:r>
              <a:rPr kumimoji="1" lang="en-US" altLang="zh-CN" b="1" dirty="0"/>
              <a:t> of the Extract Superclass</a:t>
            </a:r>
            <a:endParaRPr kumimoji="1" lang="zh-CN" altLang="en-US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A11AE95-2027-9110-8B70-0CE088BCBDC0}"/>
              </a:ext>
            </a:extLst>
          </p:cNvPr>
          <p:cNvSpPr txBox="1"/>
          <p:nvPr/>
        </p:nvSpPr>
        <p:spPr>
          <a:xfrm>
            <a:off x="7668296" y="4610741"/>
            <a:ext cx="3692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Same ref in coarse grained commit</a:t>
            </a:r>
            <a:endParaRPr kumimoji="1"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1655F34-2778-1190-ACE4-78A5209069DB}"/>
              </a:ext>
            </a:extLst>
          </p:cNvPr>
          <p:cNvSpPr txBox="1"/>
          <p:nvPr/>
        </p:nvSpPr>
        <p:spPr>
          <a:xfrm>
            <a:off x="1721335" y="4702131"/>
            <a:ext cx="2802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Ref in fine grained commit</a:t>
            </a:r>
            <a:endParaRPr kumimoji="1"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EBC4355-1E82-9E12-2583-50C045634F44}"/>
              </a:ext>
            </a:extLst>
          </p:cNvPr>
          <p:cNvSpPr txBox="1"/>
          <p:nvPr/>
        </p:nvSpPr>
        <p:spPr>
          <a:xfrm>
            <a:off x="279400" y="5650468"/>
            <a:ext cx="197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Repo: </a:t>
            </a:r>
            <a:r>
              <a:rPr kumimoji="1" lang="en-US" altLang="zh-CN" dirty="0" err="1"/>
              <a:t>mbassador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FE48B38-AFA1-823C-4E6A-EE80F5E489DB}"/>
              </a:ext>
            </a:extLst>
          </p:cNvPr>
          <p:cNvSpPr txBox="1"/>
          <p:nvPr/>
        </p:nvSpPr>
        <p:spPr>
          <a:xfrm>
            <a:off x="2552700" y="5740005"/>
            <a:ext cx="49552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Fine grained commits: </a:t>
            </a:r>
          </a:p>
          <a:p>
            <a:r>
              <a:rPr kumimoji="1" lang="en-US" altLang="zh-CN" dirty="0"/>
              <a:t>4034024e30c5033878ae9905495fa8dce28a9732</a:t>
            </a:r>
          </a:p>
          <a:p>
            <a:r>
              <a:rPr kumimoji="1" lang="en-US" altLang="zh-CN" dirty="0"/>
              <a:t>,54f7bd72b90ff7608c97b8ba4708ca95bc4de573</a:t>
            </a:r>
            <a:endParaRPr kumimoji="1"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7130AB3-32FA-BA40-DE68-4A254AC1CC4A}"/>
              </a:ext>
            </a:extLst>
          </p:cNvPr>
          <p:cNvSpPr txBox="1"/>
          <p:nvPr/>
        </p:nvSpPr>
        <p:spPr>
          <a:xfrm>
            <a:off x="7507903" y="5650468"/>
            <a:ext cx="4998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Coarse grained commit: </a:t>
            </a:r>
          </a:p>
          <a:p>
            <a:r>
              <a:rPr kumimoji="1" lang="en-US" altLang="zh-CN" dirty="0"/>
              <a:t>d8ca41c9562f09d5dc0dddb87b5e07594bf8b191</a:t>
            </a:r>
            <a:endParaRPr kumimoji="1" lang="zh-CN" altLang="en-US" dirty="0"/>
          </a:p>
        </p:txBody>
      </p:sp>
      <p:pic>
        <p:nvPicPr>
          <p:cNvPr id="3" name="图片 2" descr="图形用户界面, 文本, 应用程序&#10;&#10;描述已自动生成">
            <a:extLst>
              <a:ext uri="{FF2B5EF4-FFF2-40B4-BE49-F238E27FC236}">
                <a16:creationId xmlns:a16="http://schemas.microsoft.com/office/drawing/2014/main" id="{6DE80E36-07F3-B280-E991-4FA6D7EBA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181" y="227959"/>
            <a:ext cx="4165600" cy="4038600"/>
          </a:xfrm>
          <a:prstGeom prst="rect">
            <a:avLst/>
          </a:prstGeom>
        </p:spPr>
      </p:pic>
      <p:pic>
        <p:nvPicPr>
          <p:cNvPr id="6" name="图片 5" descr="图形用户界面, 文本, 应用程序&#10;&#10;描述已自动生成">
            <a:extLst>
              <a:ext uri="{FF2B5EF4-FFF2-40B4-BE49-F238E27FC236}">
                <a16:creationId xmlns:a16="http://schemas.microsoft.com/office/drawing/2014/main" id="{0180F842-B365-CBFC-C1CA-C2D43683F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396" y="223407"/>
            <a:ext cx="43942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66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2C90C149-BEAE-69FC-6196-113D522AC1A4}"/>
              </a:ext>
            </a:extLst>
          </p:cNvPr>
          <p:cNvSpPr txBox="1"/>
          <p:nvPr/>
        </p:nvSpPr>
        <p:spPr>
          <a:xfrm>
            <a:off x="1971252" y="5221068"/>
            <a:ext cx="7157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Adding of an import change the </a:t>
            </a:r>
            <a:r>
              <a:rPr kumimoji="1" lang="en-US" altLang="zh-CN" b="1" dirty="0" err="1"/>
              <a:t>startLine</a:t>
            </a:r>
            <a:r>
              <a:rPr kumimoji="1" lang="en-US" altLang="zh-CN" b="1" dirty="0"/>
              <a:t> of the Extract Superclass</a:t>
            </a:r>
            <a:endParaRPr kumimoji="1" lang="zh-CN" altLang="en-US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A11AE95-2027-9110-8B70-0CE088BCBDC0}"/>
              </a:ext>
            </a:extLst>
          </p:cNvPr>
          <p:cNvSpPr txBox="1"/>
          <p:nvPr/>
        </p:nvSpPr>
        <p:spPr>
          <a:xfrm>
            <a:off x="7282963" y="4711956"/>
            <a:ext cx="3692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Same ref in coarse grained commit</a:t>
            </a:r>
            <a:endParaRPr kumimoji="1"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1655F34-2778-1190-ACE4-78A5209069DB}"/>
              </a:ext>
            </a:extLst>
          </p:cNvPr>
          <p:cNvSpPr txBox="1"/>
          <p:nvPr/>
        </p:nvSpPr>
        <p:spPr>
          <a:xfrm>
            <a:off x="1721335" y="4702131"/>
            <a:ext cx="2802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Ref in fine grained commit</a:t>
            </a:r>
            <a:endParaRPr kumimoji="1"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EBC4355-1E82-9E12-2583-50C045634F44}"/>
              </a:ext>
            </a:extLst>
          </p:cNvPr>
          <p:cNvSpPr txBox="1"/>
          <p:nvPr/>
        </p:nvSpPr>
        <p:spPr>
          <a:xfrm>
            <a:off x="279400" y="5650468"/>
            <a:ext cx="197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Repo: </a:t>
            </a:r>
            <a:r>
              <a:rPr kumimoji="1" lang="en-US" altLang="zh-CN" dirty="0" err="1"/>
              <a:t>mbassador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FE48B38-AFA1-823C-4E6A-EE80F5E489DB}"/>
              </a:ext>
            </a:extLst>
          </p:cNvPr>
          <p:cNvSpPr txBox="1"/>
          <p:nvPr/>
        </p:nvSpPr>
        <p:spPr>
          <a:xfrm>
            <a:off x="2552700" y="5740005"/>
            <a:ext cx="49552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Fine grained commits: </a:t>
            </a:r>
          </a:p>
          <a:p>
            <a:r>
              <a:rPr kumimoji="1" lang="en-US" altLang="zh-CN" dirty="0"/>
              <a:t>4034024e30c5033878ae9905495fa8dce28a9732</a:t>
            </a:r>
          </a:p>
          <a:p>
            <a:r>
              <a:rPr kumimoji="1" lang="en-US" altLang="zh-CN" dirty="0"/>
              <a:t>,54f7bd72b90ff7608c97b8ba4708ca95bc4de573</a:t>
            </a:r>
            <a:endParaRPr kumimoji="1"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7130AB3-32FA-BA40-DE68-4A254AC1CC4A}"/>
              </a:ext>
            </a:extLst>
          </p:cNvPr>
          <p:cNvSpPr txBox="1"/>
          <p:nvPr/>
        </p:nvSpPr>
        <p:spPr>
          <a:xfrm>
            <a:off x="7507903" y="5650468"/>
            <a:ext cx="4998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Coarse grained commit: </a:t>
            </a:r>
          </a:p>
          <a:p>
            <a:r>
              <a:rPr kumimoji="1" lang="en-US" altLang="zh-CN" dirty="0"/>
              <a:t>d8ca41c9562f09d5dc0dddb87b5e07594bf8b191</a:t>
            </a:r>
            <a:endParaRPr kumimoji="1" lang="zh-CN" altLang="en-US" dirty="0"/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2449072B-EF82-C9CC-9517-71B4C2F04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870" y="145626"/>
            <a:ext cx="3797300" cy="4406900"/>
          </a:xfrm>
          <a:prstGeom prst="rect">
            <a:avLst/>
          </a:prstGeom>
        </p:spPr>
      </p:pic>
      <p:pic>
        <p:nvPicPr>
          <p:cNvPr id="7" name="图片 6" descr="文本&#10;&#10;描述已自动生成">
            <a:extLst>
              <a:ext uri="{FF2B5EF4-FFF2-40B4-BE49-F238E27FC236}">
                <a16:creationId xmlns:a16="http://schemas.microsoft.com/office/drawing/2014/main" id="{E0D499F8-25B0-0EB6-AF07-1B2365595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0832" y="145626"/>
            <a:ext cx="3746500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417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2671</TotalTime>
  <Words>110</Words>
  <Application>Microsoft Macintosh PowerPoint</Application>
  <PresentationFormat>宽屏</PresentationFormat>
  <Paragraphs>27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Mashiro CL</dc:creator>
  <cp:lastModifiedBy>Mashiro CL</cp:lastModifiedBy>
  <cp:revision>8</cp:revision>
  <dcterms:created xsi:type="dcterms:W3CDTF">2023-02-25T10:11:47Z</dcterms:created>
  <dcterms:modified xsi:type="dcterms:W3CDTF">2023-02-28T02:06:10Z</dcterms:modified>
</cp:coreProperties>
</file>