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Century Schoolbook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gB4GlY7eb8xbhWFCQKjkUndf99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Schoolbook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Schoolbook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Schoolbook-italic.fntdata"/><Relationship Id="rId6" Type="http://schemas.openxmlformats.org/officeDocument/2006/relationships/slide" Target="slides/slide1.xml"/><Relationship Id="rId18" Type="http://schemas.openxmlformats.org/officeDocument/2006/relationships/font" Target="fonts/CenturySchoolbook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e7f09ff6b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e7f09ff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bg>
      <p:bgPr>
        <a:solidFill>
          <a:srgbClr val="343437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4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" name="Google Shape;15;p1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" name="Google Shape;18;p1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2"/>
          <p:cNvSpPr txBox="1"/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b="0"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/>
          <p:nvPr>
            <p:ph idx="2" type="pic"/>
          </p:nvPr>
        </p:nvSpPr>
        <p:spPr>
          <a:xfrm>
            <a:off x="0" y="0"/>
            <a:ext cx="11292840" cy="5128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2" name="Google Shape;82;p22"/>
          <p:cNvSpPr txBox="1"/>
          <p:nvPr>
            <p:ph idx="1" type="body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2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 rot="5400000">
            <a:off x="3383884" y="-293211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bg>
      <p:bgPr>
        <a:solidFill>
          <a:srgbClr val="343437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" name="Google Shape;35;p1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8" name="Google Shape;38;p1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b="0"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" type="body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5" name="Google Shape;45;p1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" type="body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9" name="Google Shape;49;p17"/>
          <p:cNvSpPr txBox="1"/>
          <p:nvPr>
            <p:ph idx="2" type="body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" type="body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8"/>
          <p:cNvSpPr txBox="1"/>
          <p:nvPr>
            <p:ph idx="2" type="body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7" name="Google Shape;57;p18"/>
          <p:cNvSpPr txBox="1"/>
          <p:nvPr>
            <p:ph idx="3" type="body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8"/>
          <p:cNvSpPr txBox="1"/>
          <p:nvPr>
            <p:ph idx="4" type="body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9" name="Google Shape;59;p18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/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" type="body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74" name="Google Shape;74;p21"/>
          <p:cNvSpPr txBox="1"/>
          <p:nvPr>
            <p:ph idx="2" type="body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2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2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1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3" name="Google Shape;23;p1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4" name="Google Shape;24;p1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5" name="Google Shape;25;p1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ctrTitle"/>
          </p:nvPr>
        </p:nvSpPr>
        <p:spPr>
          <a:xfrm>
            <a:off x="956454" y="1139486"/>
            <a:ext cx="7457012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Schoolbook"/>
              <a:buNone/>
            </a:pPr>
            <a:r>
              <a:rPr b="1" lang="ru-RU" sz="4800"/>
              <a:t>Я Петров. </a:t>
            </a:r>
            <a:br>
              <a:rPr b="1" lang="ru-RU" sz="4800"/>
            </a:br>
            <a:r>
              <a:rPr b="1" lang="ru-RU" sz="4800"/>
              <a:t>А я Боширов. </a:t>
            </a:r>
            <a:br>
              <a:rPr b="1" lang="ru-RU" sz="4800"/>
            </a:br>
            <a:r>
              <a:rPr b="1" lang="ru-RU" sz="4800"/>
              <a:t>Мы вместе путешествуем по миру ...» (с) или Вызов “Русские шпионы”</a:t>
            </a:r>
            <a:br>
              <a:rPr b="1" lang="ru-RU" sz="4800"/>
            </a:br>
            <a:endParaRPr sz="4800"/>
          </a:p>
        </p:txBody>
      </p:sp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860200" y="5322113"/>
            <a:ext cx="10890641" cy="1197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ru-RU"/>
              <a:t>или рассказ о том, как наша команда была нанята в качестве консультантов для помощи в поиске потенциальных «русских шпионов» среди часто летающих пассажиров.</a:t>
            </a:r>
            <a:endParaRPr/>
          </a:p>
        </p:txBody>
      </p:sp>
      <p:pic>
        <p:nvPicPr>
          <p:cNvPr id="104" name="Google Shape;10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3466" y="304334"/>
            <a:ext cx="3457494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ru-RU" u="sng"/>
              <a:t>Предполагаемые шпионы:</a:t>
            </a:r>
            <a:endParaRPr u="sng"/>
          </a:p>
        </p:txBody>
      </p:sp>
      <p:pic>
        <p:nvPicPr>
          <p:cNvPr id="176" name="Google Shape;17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500" y="1847876"/>
            <a:ext cx="6107775" cy="225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g9e7f09ff6b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825" y="152400"/>
            <a:ext cx="10969659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>
            <p:ph type="title"/>
          </p:nvPr>
        </p:nvSpPr>
        <p:spPr>
          <a:xfrm>
            <a:off x="1976069" y="393031"/>
            <a:ext cx="7034457" cy="10015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ru-RU" u="sng"/>
              <a:t>Состав нашей команды:</a:t>
            </a:r>
            <a:endParaRPr u="sng"/>
          </a:p>
        </p:txBody>
      </p:sp>
      <p:sp>
        <p:nvSpPr>
          <p:cNvPr id="110" name="Google Shape;110;p2"/>
          <p:cNvSpPr txBox="1"/>
          <p:nvPr>
            <p:ph idx="1" type="body"/>
          </p:nvPr>
        </p:nvSpPr>
        <p:spPr>
          <a:xfrm>
            <a:off x="3308843" y="1880377"/>
            <a:ext cx="4368907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ru-RU" sz="2000"/>
              <a:t>Макарова Мария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182880" lvl="0" marL="18288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•"/>
            </a:pPr>
            <a:r>
              <a:rPr lang="ru-RU" sz="2000"/>
              <a:t>Потапов Евгений</a:t>
            </a:r>
            <a:endParaRPr sz="2000"/>
          </a:p>
          <a:p>
            <a:pPr indent="-81279" lvl="0" marL="18288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182880" lvl="0" marL="18288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•"/>
            </a:pPr>
            <a:r>
              <a:rPr lang="ru-RU" sz="2000"/>
              <a:t>Сюняев Арсений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182880" lvl="0" marL="18288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•"/>
            </a:pPr>
            <a:r>
              <a:rPr lang="ru-RU" sz="2000"/>
              <a:t>Посеренин Даниил</a:t>
            </a:r>
            <a:endParaRPr sz="2000"/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9437" y="1686751"/>
            <a:ext cx="978568" cy="978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7463" y="4285486"/>
            <a:ext cx="978568" cy="978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9437" y="2968351"/>
            <a:ext cx="978568" cy="978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9437" y="5602621"/>
            <a:ext cx="978568" cy="978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1261872" y="365760"/>
            <a:ext cx="7906191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ru-RU" u="sng"/>
              <a:t>Подход к решению задачи:</a:t>
            </a:r>
            <a:endParaRPr u="sng"/>
          </a:p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786624" y="2111607"/>
            <a:ext cx="7017861" cy="4273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ru-RU" sz="2000"/>
              <a:t>1. Скачивание данных.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Char char="•"/>
            </a:pPr>
            <a:r>
              <a:rPr lang="ru-RU" sz="2000"/>
              <a:t>2. Провели анализ данных.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Char char="•"/>
            </a:pPr>
            <a:r>
              <a:rPr lang="ru-RU" sz="2000"/>
              <a:t>3. Поиск необходимых библиотек и инструментов для написания скриптов.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Char char="•"/>
            </a:pPr>
            <a:r>
              <a:rPr lang="ru-RU" sz="2000"/>
              <a:t>4. Объединение данных.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Char char="•"/>
            </a:pPr>
            <a:r>
              <a:rPr lang="ru-RU" sz="2000"/>
              <a:t>5. Восстановление некоторой ценной информации о шаблонах путешествий.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Char char="•"/>
            </a:pPr>
            <a:r>
              <a:rPr lang="ru-RU" sz="2000"/>
              <a:t>6. Поиск шпионов.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Char char="•"/>
            </a:pPr>
            <a:r>
              <a:rPr lang="ru-RU" sz="2000"/>
              <a:t>7. Защита проекта.</a:t>
            </a:r>
            <a:endParaRPr sz="2000"/>
          </a:p>
        </p:txBody>
      </p:sp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0737" y="3411884"/>
            <a:ext cx="3222217" cy="3222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1277915" y="245444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ru-RU" u="sng"/>
              <a:t>Используемый стек технологий:</a:t>
            </a:r>
            <a:endParaRPr u="sng"/>
          </a:p>
        </p:txBody>
      </p:sp>
      <p:pic>
        <p:nvPicPr>
          <p:cNvPr descr="https://media.discordapp.net/attachments/766368768523370502/768424023461462026/postgresql-226047.png" id="127" name="Google Shape;12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4580" y="2276325"/>
            <a:ext cx="1532021" cy="15320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media.discordapp.net/attachments/766368768523370502/768424089538002964/267_Python-512.png" id="128" name="Google Shape;12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3307" y="2131556"/>
            <a:ext cx="1573240" cy="16325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media.discordapp.net/attachments/766368768523370502/768424173730791424/AxFNCAwPCJvxAAAAAElFTkSuQmCC.png" id="129" name="Google Shape;12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9135" y="4204361"/>
            <a:ext cx="1701584" cy="17015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media.discordapp.net/attachments/766368768523370502/768424772756439040/datagrip-icon.png?width=591&amp;height=591" id="130" name="Google Shape;13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77524" y="2131556"/>
            <a:ext cx="1705749" cy="17057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media.discordapp.net/attachments/766368768523370502/768424544775176192/developmentlogomysqlicon-1320184807686758112.png" id="131" name="Google Shape;131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73987" y="4207415"/>
            <a:ext cx="1698530" cy="1698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77524" y="4075168"/>
            <a:ext cx="1959970" cy="1959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type="title"/>
          </p:nvPr>
        </p:nvSpPr>
        <p:spPr>
          <a:xfrm>
            <a:off x="5256356" y="1897540"/>
            <a:ext cx="4400991" cy="8170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ru-RU" u="sng"/>
              <a:t>Анализ данных</a:t>
            </a:r>
            <a:endParaRPr u="sng"/>
          </a:p>
        </p:txBody>
      </p:sp>
      <p:sp>
        <p:nvSpPr>
          <p:cNvPr id="138" name="Google Shape;138;p5"/>
          <p:cNvSpPr txBox="1"/>
          <p:nvPr>
            <p:ph idx="1" type="body"/>
          </p:nvPr>
        </p:nvSpPr>
        <p:spPr>
          <a:xfrm>
            <a:off x="585843" y="3064042"/>
            <a:ext cx="10130589" cy="3449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ru-RU" sz="2000"/>
              <a:t>Были предоставлены файлы разных форматов: .csv, .pdf, .tab, .json, .xml, .yaml, .xlsx.</a:t>
            </a:r>
            <a:endParaRPr sz="2000"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Char char="•"/>
            </a:pPr>
            <a:r>
              <a:rPr lang="ru-RU" sz="2000"/>
              <a:t>Данные файлы хранили общую информацию о пассажире (ФИО, номер документа, дата рождения, пол и т.д.), перелётах (дата и время перелёта, направление, аэропорты, города, страны), посадочных талонах для пересечения границы, программах лояльности и так далее.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Char char="•"/>
            </a:pPr>
            <a:r>
              <a:rPr lang="ru-RU" sz="2000"/>
              <a:t>Был согласован план и структура, по которой получали данные.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Char char="•"/>
            </a:pPr>
            <a:r>
              <a:rPr lang="ru-RU" sz="2000"/>
              <a:t>Основная цель – получить .csv файл, который можно будет загрузить в DataGrip</a:t>
            </a:r>
            <a:endParaRPr sz="2000"/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674" y="226621"/>
            <a:ext cx="2662683" cy="2662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type="title"/>
          </p:nvPr>
        </p:nvSpPr>
        <p:spPr>
          <a:xfrm>
            <a:off x="2465029" y="319166"/>
            <a:ext cx="5949054" cy="83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ru-RU" u="sng"/>
              <a:t>Объединение данных</a:t>
            </a:r>
            <a:endParaRPr u="sng"/>
          </a:p>
        </p:txBody>
      </p:sp>
      <p:pic>
        <p:nvPicPr>
          <p:cNvPr descr="https://media.discordapp.net/attachments/766368768523370502/768428267031101440/unknown.png?width=1013&amp;height=570" id="145" name="Google Shape;1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293" y="1420245"/>
            <a:ext cx="9070527" cy="5103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8778" y="1956263"/>
            <a:ext cx="1638169" cy="1646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1855430" y="21934"/>
            <a:ext cx="7240444" cy="1065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ru-RU" u="sng"/>
              <a:t>Предполагаемые шпионы:</a:t>
            </a:r>
            <a:endParaRPr u="sng"/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688" y="1477420"/>
            <a:ext cx="1835174" cy="183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4854" y="1477420"/>
            <a:ext cx="1835174" cy="1835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7"/>
          <p:cNvSpPr txBox="1"/>
          <p:nvPr/>
        </p:nvSpPr>
        <p:spPr>
          <a:xfrm>
            <a:off x="1019447" y="3572465"/>
            <a:ext cx="187163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GLEBOV 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GORDEI 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MAKAREVICH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12/31/1982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8248 013778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5120271" y="3572465"/>
            <a:ext cx="214162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BUROV 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RAMIL 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ALBERTOVICH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08/24/1995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8248 013778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6" name="Google Shape;156;p7"/>
          <p:cNvSpPr txBox="1"/>
          <p:nvPr/>
        </p:nvSpPr>
        <p:spPr>
          <a:xfrm>
            <a:off x="1240547" y="5383494"/>
            <a:ext cx="5699481" cy="6156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None/>
            </a:pPr>
            <a:r>
              <a:rPr b="0" lang="ru-RU" sz="3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Одинаковые паспорта!!!</a:t>
            </a:r>
            <a:endParaRPr b="0" sz="4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https://media.discordapp.net/attachments/766368768523370502/768222818668118076/unknown.png" id="157" name="Google Shape;15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83794" y="1217549"/>
            <a:ext cx="3476625" cy="478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media.discordapp.net/attachments/766368768523370502/768248768046432277/unknown.png?width=1354&amp;height=671" id="162" name="Google Shape;16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00216"/>
            <a:ext cx="11288833" cy="5594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>
            <p:ph type="title"/>
          </p:nvPr>
        </p:nvSpPr>
        <p:spPr>
          <a:xfrm>
            <a:off x="2092505" y="681090"/>
            <a:ext cx="7240444" cy="7666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ru-RU" u="sng"/>
              <a:t>Предполагаемые шпионы:</a:t>
            </a:r>
            <a:endParaRPr u="sng"/>
          </a:p>
        </p:txBody>
      </p:sp>
      <p:pic>
        <p:nvPicPr>
          <p:cNvPr id="168" name="Google Shape;16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662" y="262045"/>
            <a:ext cx="1604732" cy="160473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9"/>
          <p:cNvSpPr txBox="1"/>
          <p:nvPr/>
        </p:nvSpPr>
        <p:spPr>
          <a:xfrm>
            <a:off x="9452061" y="1018016"/>
            <a:ext cx="15152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LIUDMILA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ZUBKOVA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https://media.discordapp.net/attachments/766368768523370502/768427617274822686/unknown.png?width=1411&amp;height=671" id="170" name="Google Shape;17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4317" y="1866777"/>
            <a:ext cx="10343894" cy="4919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2020-10-21T07:27:58Z</dcterms:created>
  <dc:creator>User</dc:creator>
</cp:coreProperties>
</file>