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91" d="100"/>
          <a:sy n="91" d="100"/>
        </p:scale>
        <p:origin x="-555" y="-96"/>
      </p:cViewPr>
      <p:guideLst>
        <p:guide orient="horz" pos="588"/>
        <p:guide orient="horz" pos="852"/>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08-04-2024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23387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43315" y="1800546"/>
            <a:ext cx="6520068" cy="2893100"/>
          </a:xfrm>
          <a:prstGeom prst="rect">
            <a:avLst/>
          </a:prstGeom>
          <a:noFill/>
        </p:spPr>
        <p:txBody>
          <a:bodyPr wrap="square">
            <a:spAutoFit/>
          </a:bodyPr>
          <a:lstStyle/>
          <a:p>
            <a:pPr algn="ctr"/>
            <a:r>
              <a:rPr lang="en-US" sz="2800" smtClean="0"/>
              <a:t>BABYCARE MANAGEMENT SYSTEM</a:t>
            </a:r>
            <a:endParaRPr lang="en-US" dirty="0"/>
          </a:p>
          <a:p>
            <a:endParaRPr lang="en-US" sz="1400" dirty="0"/>
          </a:p>
          <a:p>
            <a:r>
              <a:rPr lang="en-US" sz="1400" dirty="0"/>
              <a:t>Team Members: </a:t>
            </a:r>
            <a:r>
              <a:rPr lang="en-US" dirty="0"/>
              <a:t>				</a:t>
            </a:r>
            <a:endParaRPr lang="en-US" dirty="0" smtClean="0"/>
          </a:p>
          <a:p>
            <a:r>
              <a:rPr lang="en-US" dirty="0" err="1" smtClean="0"/>
              <a:t>Mashok</a:t>
            </a:r>
            <a:r>
              <a:rPr lang="en-US" dirty="0" smtClean="0"/>
              <a:t> D</a:t>
            </a:r>
          </a:p>
          <a:p>
            <a:r>
              <a:rPr lang="en-US" sz="1400" dirty="0" err="1" smtClean="0"/>
              <a:t>Boobalan</a:t>
            </a:r>
            <a:r>
              <a:rPr lang="en-US" sz="1400" dirty="0" smtClean="0"/>
              <a:t> E</a:t>
            </a:r>
          </a:p>
          <a:p>
            <a:r>
              <a:rPr lang="en-US" dirty="0" err="1" smtClean="0"/>
              <a:t>Sivaram</a:t>
            </a:r>
            <a:r>
              <a:rPr lang="en-US" dirty="0" smtClean="0"/>
              <a:t> SJ</a:t>
            </a:r>
          </a:p>
          <a:p>
            <a:r>
              <a:rPr lang="en-US" sz="1400" dirty="0" err="1" smtClean="0"/>
              <a:t>Keerthana</a:t>
            </a:r>
            <a:r>
              <a:rPr lang="en-US" sz="1400" dirty="0" smtClean="0"/>
              <a:t> SS   </a:t>
            </a:r>
          </a:p>
          <a:p>
            <a:r>
              <a:rPr lang="en-US" dirty="0" smtClean="0"/>
              <a:t>Naveen </a:t>
            </a:r>
            <a:r>
              <a:rPr lang="en-US" dirty="0" err="1" smtClean="0"/>
              <a:t>Sanjai</a:t>
            </a:r>
            <a:r>
              <a:rPr lang="en-US" dirty="0" smtClean="0"/>
              <a:t> B</a:t>
            </a:r>
            <a:r>
              <a:rPr lang="en-US" sz="1400" dirty="0"/>
              <a:t>			</a:t>
            </a:r>
            <a:r>
              <a:rPr lang="en-US" dirty="0" smtClean="0"/>
              <a:t>Guide: </a:t>
            </a:r>
            <a:r>
              <a:rPr lang="en-US" dirty="0" err="1" smtClean="0"/>
              <a:t>M.Bharathi</a:t>
            </a:r>
            <a:r>
              <a:rPr lang="en-US" dirty="0" smtClean="0"/>
              <a:t> Raja</a:t>
            </a:r>
            <a:endParaRPr lang="en-US" dirty="0"/>
          </a:p>
          <a:p>
            <a:r>
              <a:rPr lang="en-US" sz="1400" dirty="0"/>
              <a:t>		</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311700" y="445025"/>
            <a:ext cx="8520600" cy="2739211"/>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Conclusion</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r>
              <a:rPr lang="en-US" sz="2000" dirty="0" smtClean="0"/>
              <a:t>In </a:t>
            </a:r>
            <a:r>
              <a:rPr lang="en-US" sz="2000" dirty="0"/>
              <a:t>conclusion, </a:t>
            </a:r>
            <a:r>
              <a:rPr lang="en-US" sz="2000" dirty="0" err="1" smtClean="0"/>
              <a:t>BabyCare</a:t>
            </a:r>
            <a:r>
              <a:rPr lang="en-US" sz="2000" dirty="0" smtClean="0"/>
              <a:t> System </a:t>
            </a:r>
            <a:r>
              <a:rPr lang="en-US" sz="2000" dirty="0"/>
              <a:t>represents a pioneering solution designed to support parents in every aspect of their journey through parenthood. By leveraging Java Servlet technology and a comprehensive feature set, </a:t>
            </a:r>
            <a:r>
              <a:rPr lang="en-US" sz="2000" dirty="0" err="1"/>
              <a:t>BabyCareHub</a:t>
            </a:r>
            <a:r>
              <a:rPr lang="en-US" sz="2000" dirty="0"/>
              <a:t> offers a user-friendly platform that provides valuable resources, guidance, and community support for raising healthy and happy </a:t>
            </a:r>
            <a:r>
              <a:rPr lang="en-US" sz="2000" dirty="0" smtClean="0"/>
              <a:t>babies.</a:t>
            </a:r>
            <a:endParaRPr lang="en-IN"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784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445025"/>
            <a:ext cx="8520600" cy="236988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a:t>
            </a:r>
            <a:r>
              <a:rPr lang="en-US" sz="2400" b="1" dirty="0" smtClean="0">
                <a:solidFill>
                  <a:srgbClr val="002060"/>
                </a:solidFill>
                <a:latin typeface="Arial" panose="020B0604020202020204" pitchFamily="34" charset="0"/>
                <a:cs typeface="Arial" panose="020B0604020202020204" pitchFamily="34" charset="0"/>
              </a:rPr>
              <a:t>Scope</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000" b="1" dirty="0" smtClean="0"/>
              <a:t>Mobile </a:t>
            </a:r>
            <a:r>
              <a:rPr lang="en-US" sz="2000" b="1" dirty="0"/>
              <a:t>Application Development:</a:t>
            </a:r>
            <a:r>
              <a:rPr lang="en-US" sz="2000" dirty="0"/>
              <a:t> Expand the reach of </a:t>
            </a:r>
            <a:r>
              <a:rPr lang="en-US" sz="2000" dirty="0" err="1"/>
              <a:t>BabyCareHub</a:t>
            </a:r>
            <a:r>
              <a:rPr lang="en-US" sz="2000" dirty="0"/>
              <a:t> by developing dedicated mobile applications for </a:t>
            </a:r>
            <a:r>
              <a:rPr lang="en-US" sz="2000" dirty="0" err="1"/>
              <a:t>iOS</a:t>
            </a:r>
            <a:r>
              <a:rPr lang="en-US" sz="2000" dirty="0"/>
              <a:t> and Android platforms. Mobile apps would offer users the convenience of accessing essential baby care resources and community forums on their smartphones and tablets, enabling seamless engagement on the go.</a:t>
            </a:r>
            <a:endParaRPr lang="en-IN"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5114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400" b="1" dirty="0">
                <a:solidFill>
                  <a:srgbClr val="213163"/>
                </a:solidFill>
              </a:rPr>
              <a:t>Reference</a:t>
            </a:r>
            <a:endParaRPr lang="en-US" sz="2400" dirty="0"/>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itchFamily="34" charset="0"/>
              <a:buChar char="•"/>
            </a:pPr>
            <a:r>
              <a:rPr lang="en-US" sz="2000" dirty="0"/>
              <a:t>Official documentation and tutorials for Java Servlets, Java EE, and related technologies provided by Oracle or Java community websites.</a:t>
            </a:r>
          </a:p>
          <a:p>
            <a:pPr marL="285750" indent="-285750">
              <a:buFont typeface="Arial" pitchFamily="34" charset="0"/>
              <a:buChar char="•"/>
            </a:pPr>
            <a:r>
              <a:rPr lang="en-US" sz="2000" dirty="0"/>
              <a:t>Websites of parenting organizations, healthcare institutions, and pediatric associations for authoritative information on baby care and parenting advice.</a:t>
            </a:r>
          </a:p>
          <a:p>
            <a:pPr marL="285750" indent="-285750">
              <a:buFont typeface="Arial" pitchFamily="34" charset="0"/>
              <a:buChar char="•"/>
            </a:pPr>
            <a:r>
              <a:rPr lang="en-US" sz="2000" dirty="0"/>
              <a:t>Blogs and articles from reputable software development blogs and technology news websites for insights into best practices, emerging trends, and case studies in web development.</a:t>
            </a:r>
          </a:p>
          <a:p>
            <a:pPr marL="173736" lvl="1" indent="-173736">
              <a:lnSpc>
                <a:spcPct val="107000"/>
              </a:lnSpc>
              <a:spcBef>
                <a:spcPts val="499"/>
              </a:spcBef>
              <a:buClr>
                <a:srgbClr val="213163"/>
              </a:buClr>
              <a:buFont typeface="Arial" panose="020B0604020202020204" pitchFamily="34" charset="0"/>
              <a:buChar char="•"/>
            </a:pPr>
            <a:endParaRPr lang="en-US" sz="2000"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311700" y="460700"/>
            <a:ext cx="8520600" cy="33547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Abstract</a:t>
            </a:r>
            <a:br>
              <a:rPr lang="en-US" sz="2400" b="1" dirty="0" smtClean="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2000" dirty="0"/>
              <a:t>In today's fast-paced world, parenting can be overwhelming, especially for new parents who are navigating the complexities of raising a healthy and happy baby. With the abundance of information available online, finding reliable resources for baby care, nutrition, and parenting advice can be daunting</a:t>
            </a:r>
            <a:r>
              <a:rPr lang="en-US" sz="2000" dirty="0" smtClean="0"/>
              <a:t>.</a:t>
            </a:r>
            <a:r>
              <a:rPr lang="en-US" sz="2000" dirty="0"/>
              <a:t> To address these challenges, there is a need for a comprehensive software solution that caters to the diverse needs of parents by providing access to essential information and tools related to baby health, nutrition, tips, products, and naming </a:t>
            </a:r>
            <a:r>
              <a:rPr lang="en-US" sz="2000" dirty="0" smtClean="0"/>
              <a:t>conventions.</a:t>
            </a:r>
            <a:endParaRPr lang="en-IN"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1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noAutofit/>
          </a:bodyPr>
          <a:lstStyle/>
          <a:p>
            <a:r>
              <a:rPr lang="en-US" sz="2400" b="1" dirty="0" err="1" smtClean="0">
                <a:solidFill>
                  <a:srgbClr val="002060"/>
                </a:solidFill>
                <a:latin typeface="Arial" panose="020B0604020202020204" pitchFamily="34" charset="0"/>
                <a:cs typeface="Arial" panose="020B0604020202020204" pitchFamily="34" charset="0"/>
              </a:rPr>
              <a:t>ProblemStatement</a:t>
            </a:r>
            <a:r>
              <a:rPr lang="en-US" sz="2400" b="1" dirty="0" smtClean="0">
                <a:solidFill>
                  <a:srgbClr val="002060"/>
                </a:solidFill>
                <a:latin typeface="Arial" panose="020B0604020202020204" pitchFamily="34" charset="0"/>
                <a:cs typeface="Arial" panose="020B0604020202020204" pitchFamily="34" charset="0"/>
              </a:rPr>
              <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Develop </a:t>
            </a:r>
            <a:r>
              <a:rPr lang="en-US" sz="2000" dirty="0" smtClean="0"/>
              <a:t>a </a:t>
            </a:r>
            <a:r>
              <a:rPr lang="en-US" sz="2000" dirty="0"/>
              <a:t>comprehensive software solution that caters to the diverse needs of parents by providing access to essential information and tools related to baby health, nutrition, tips, products, and naming conventions.</a:t>
            </a:r>
            <a:r>
              <a:rPr lang="en-US" sz="2400" b="1" dirty="0" smtClean="0">
                <a:solidFill>
                  <a:srgbClr val="002060"/>
                </a:solidFill>
                <a:latin typeface="Arial" panose="020B0604020202020204" pitchFamily="34" charset="0"/>
                <a:cs typeface="Arial" panose="020B0604020202020204" pitchFamily="34" charset="0"/>
              </a:rPr>
              <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DBB60-3489-C70E-E0A6-2C0A7BC9946D}"/>
              </a:ext>
            </a:extLst>
          </p:cNvPr>
          <p:cNvSpPr>
            <a:spLocks noGrp="1"/>
          </p:cNvSpPr>
          <p:nvPr>
            <p:ph type="title"/>
          </p:nvPr>
        </p:nvSpPr>
        <p:spPr>
          <a:xfrm>
            <a:off x="311700" y="445025"/>
            <a:ext cx="8520600" cy="243143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a:t>
            </a:r>
            <a:r>
              <a:rPr lang="en-US" sz="2400" b="1" dirty="0" smtClean="0">
                <a:solidFill>
                  <a:srgbClr val="002060"/>
                </a:solidFill>
                <a:latin typeface="Arial" panose="020B0604020202020204" pitchFamily="34" charset="0"/>
                <a:cs typeface="Arial" panose="020B0604020202020204" pitchFamily="34" charset="0"/>
              </a:rPr>
              <a:t>Objective</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r>
              <a:rPr lang="en-US" sz="2000" dirty="0"/>
              <a:t>The Main objective of the project is to create a software product which provides solution for baby health, baby food, baby tips, baby products, baby names, parenting etc. Here, user can view baby names, baby names by religion, baby tips, baby food and baby product. Admin can add and delete baby names.</a:t>
            </a:r>
            <a:endParaRPr lang="en-IN"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291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700" y="445025"/>
            <a:ext cx="8520600" cy="243143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smtClean="0">
                <a:solidFill>
                  <a:srgbClr val="002060"/>
                </a:solidFill>
                <a:latin typeface="Arial" panose="020B0604020202020204" pitchFamily="34" charset="0"/>
                <a:cs typeface="Arial" panose="020B0604020202020204" pitchFamily="34" charset="0"/>
              </a:rPr>
              <a:t>ProposedSolution</a:t>
            </a:r>
            <a:r>
              <a:rPr lang="en-US" sz="2400" b="1" dirty="0" smtClean="0">
                <a:solidFill>
                  <a:srgbClr val="002060"/>
                </a:solidFill>
                <a:latin typeface="Arial" panose="020B0604020202020204" pitchFamily="34" charset="0"/>
                <a:cs typeface="Arial" panose="020B0604020202020204" pitchFamily="34" charset="0"/>
              </a:rPr>
              <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r>
              <a:rPr lang="en-US" sz="2000" dirty="0" err="1" smtClean="0"/>
              <a:t>BabyCare</a:t>
            </a:r>
            <a:r>
              <a:rPr lang="en-US" sz="2000" smtClean="0"/>
              <a:t> System </a:t>
            </a:r>
            <a:r>
              <a:rPr lang="en-US" sz="2000" dirty="0"/>
              <a:t>is a web-based platform developed using Java Servlet technology to provide a comprehensive solution for baby health, nutrition, tips, products, names, and parenting advice. The system caters to the needs of parents by offering a user-friendly interface and a range of features to support them throughout their parenting journey.</a:t>
            </a:r>
            <a:endParaRPr lang="en-IN"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40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30469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t>
            </a:r>
            <a:r>
              <a:rPr lang="en-US" sz="2400" b="1" dirty="0" smtClean="0">
                <a:solidFill>
                  <a:srgbClr val="002060"/>
                </a:solidFill>
                <a:latin typeface="Arial" panose="020B0604020202020204" pitchFamily="34" charset="0"/>
                <a:cs typeface="Arial" panose="020B0604020202020204" pitchFamily="34" charset="0"/>
              </a:rPr>
              <a:t>Architecture</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r>
              <a:rPr lang="en-US" sz="2000" dirty="0"/>
              <a:t>The user interface (UI) is the point of human-computer interaction and communication in </a:t>
            </a:r>
            <a:r>
              <a:rPr lang="en-US" sz="2000" dirty="0">
                <a:solidFill>
                  <a:srgbClr val="1F1F1F"/>
                </a:solidFill>
              </a:rPr>
              <a:t>Client Application: Handles user interaction and sends CRUD requests.</a:t>
            </a:r>
            <a:r>
              <a:rPr lang="en-US" sz="2000" dirty="0"/>
              <a:t/>
            </a:r>
            <a:br>
              <a:rPr lang="en-US" sz="2000" dirty="0"/>
            </a:br>
            <a:r>
              <a:rPr lang="en-US" sz="2000" dirty="0" smtClean="0"/>
              <a:t>	</a:t>
            </a:r>
            <a:r>
              <a:rPr lang="en-US" sz="2000" dirty="0" smtClean="0">
                <a:solidFill>
                  <a:srgbClr val="1F1F1F"/>
                </a:solidFill>
              </a:rPr>
              <a:t>API </a:t>
            </a:r>
            <a:r>
              <a:rPr lang="en-US" sz="2000" dirty="0">
                <a:solidFill>
                  <a:srgbClr val="1F1F1F"/>
                </a:solidFill>
              </a:rPr>
              <a:t>Gateway: Receives requests and routes them to services.</a:t>
            </a:r>
            <a:r>
              <a:rPr lang="en-US" sz="2000" dirty="0"/>
              <a:t/>
            </a:r>
            <a:br>
              <a:rPr lang="en-US" sz="2000" dirty="0"/>
            </a:br>
            <a:r>
              <a:rPr lang="en-US" sz="2000" dirty="0" smtClean="0"/>
              <a:t>	</a:t>
            </a:r>
            <a:r>
              <a:rPr lang="en-US" sz="2000" dirty="0" smtClean="0">
                <a:solidFill>
                  <a:srgbClr val="1F1F1F"/>
                </a:solidFill>
              </a:rPr>
              <a:t>CRUD </a:t>
            </a:r>
            <a:r>
              <a:rPr lang="en-US" sz="2000" dirty="0">
                <a:solidFill>
                  <a:srgbClr val="1F1F1F"/>
                </a:solidFill>
              </a:rPr>
              <a:t>Service: Performs Create, Read, Update, and Delete operations on data.</a:t>
            </a:r>
            <a:r>
              <a:rPr lang="en-US" sz="2000" dirty="0"/>
              <a:t/>
            </a:r>
            <a:br>
              <a:rPr lang="en-US" sz="2000" dirty="0"/>
            </a:br>
            <a:r>
              <a:rPr lang="en-US" sz="2000" dirty="0" smtClean="0"/>
              <a:t>	</a:t>
            </a:r>
            <a:r>
              <a:rPr lang="en-US" sz="2000" dirty="0" smtClean="0">
                <a:solidFill>
                  <a:srgbClr val="1F1F1F"/>
                </a:solidFill>
              </a:rPr>
              <a:t>Data </a:t>
            </a:r>
            <a:r>
              <a:rPr lang="en-US" sz="2000" dirty="0">
                <a:solidFill>
                  <a:srgbClr val="1F1F1F"/>
                </a:solidFill>
              </a:rPr>
              <a:t>Storage: Stores and retrieves data efficiently and securely.</a:t>
            </a:r>
            <a:endParaRPr lang="en-US"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68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78E5F-86A5-ECAF-68D6-5878ABFD3AED}"/>
              </a:ext>
            </a:extLst>
          </p:cNvPr>
          <p:cNvSpPr>
            <a:spLocks noGrp="1"/>
          </p:cNvSpPr>
          <p:nvPr>
            <p:ph type="title"/>
          </p:nvPr>
        </p:nvSpPr>
        <p:spPr>
          <a:xfrm>
            <a:off x="311700" y="445025"/>
            <a:ext cx="8520600" cy="181588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t>
            </a:r>
            <a:r>
              <a:rPr lang="en-US" sz="2400" b="1" dirty="0" smtClean="0">
                <a:solidFill>
                  <a:srgbClr val="002060"/>
                </a:solidFill>
                <a:latin typeface="Arial" panose="020B0604020202020204" pitchFamily="34" charset="0"/>
                <a:cs typeface="Arial" panose="020B0604020202020204" pitchFamily="34" charset="0"/>
              </a:rPr>
              <a:t>Approach</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r>
              <a:rPr lang="en-US" sz="2000" dirty="0"/>
              <a:t>The online </a:t>
            </a:r>
            <a:r>
              <a:rPr lang="en-US" sz="2000" dirty="0" err="1" smtClean="0"/>
              <a:t>Babycare</a:t>
            </a:r>
            <a:r>
              <a:rPr lang="en-US" sz="2000" dirty="0" smtClean="0"/>
              <a:t> Hub </a:t>
            </a:r>
            <a:r>
              <a:rPr lang="en-US" sz="2000" dirty="0"/>
              <a:t>employs HTML for structure, CSS for design, and JavaScript </a:t>
            </a:r>
            <a:r>
              <a:rPr lang="en-US" sz="2000" dirty="0" smtClean="0"/>
              <a:t>for interactive </a:t>
            </a:r>
            <a:r>
              <a:rPr lang="en-US" sz="2000" dirty="0"/>
              <a:t>features. This technology trio ensures a dynamic, visually appealing, and user-friendly </a:t>
            </a:r>
            <a:r>
              <a:rPr lang="en-US" sz="2000" dirty="0" smtClean="0"/>
              <a:t>experience</a:t>
            </a:r>
            <a:r>
              <a:rPr lang="en-US" sz="2000" dirty="0"/>
              <a:t>.</a:t>
            </a:r>
            <a:endParaRPr lang="en-IN"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987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397031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a:t>
            </a:r>
            <a:r>
              <a:rPr lang="en-US" sz="2400" b="1" dirty="0" smtClean="0">
                <a:solidFill>
                  <a:srgbClr val="002060"/>
                </a:solidFill>
                <a:latin typeface="Arial" panose="020B0604020202020204" pitchFamily="34" charset="0"/>
                <a:cs typeface="Arial" panose="020B0604020202020204" pitchFamily="34" charset="0"/>
              </a:rPr>
              <a:t>Deployment</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r>
              <a:rPr lang="en-US" sz="2000" dirty="0"/>
              <a:t>The online </a:t>
            </a:r>
            <a:r>
              <a:rPr lang="en-US" sz="2000" dirty="0" err="1" smtClean="0"/>
              <a:t>Babycare</a:t>
            </a:r>
            <a:r>
              <a:rPr lang="en-US" sz="2000" dirty="0" smtClean="0"/>
              <a:t> Hub </a:t>
            </a:r>
            <a:r>
              <a:rPr lang="en-US" sz="2000" dirty="0"/>
              <a:t>employs sophisticated algorithms for personalized recommendations, efficient inventory management, and streamlined </a:t>
            </a:r>
            <a:r>
              <a:rPr lang="en-US" sz="2000" dirty="0" smtClean="0"/>
              <a:t> </a:t>
            </a:r>
            <a:r>
              <a:rPr lang="en-US" sz="2000" dirty="0"/>
              <a:t>processing. These algorithms enhance user experience by tailoring </a:t>
            </a:r>
            <a:r>
              <a:rPr lang="en-US" sz="2000" dirty="0" smtClean="0"/>
              <a:t>health </a:t>
            </a:r>
            <a:r>
              <a:rPr lang="en-US" sz="2000" dirty="0"/>
              <a:t>suggestions and optimizing the backend processes for a seamless and responsive platform.</a:t>
            </a:r>
            <a:r>
              <a:rPr lang="en-IN" sz="2000" b="1" dirty="0">
                <a:solidFill>
                  <a:srgbClr val="002060"/>
                </a:solidFill>
              </a:rPr>
              <a:t/>
            </a:r>
            <a:br>
              <a:rPr lang="en-IN" sz="2000" b="1" dirty="0">
                <a:solidFill>
                  <a:srgbClr val="002060"/>
                </a:solidFill>
              </a:rPr>
            </a:br>
            <a:r>
              <a:rPr lang="en-US" sz="2000" dirty="0"/>
              <a:t>Deployment: The deployment strategy involves utilizing cloud services and scalable infrastructure to ensure high availability and performance. Continuous integration and deployment practices are implemented to roll out updates efficiently, providing a reliable and responsive </a:t>
            </a:r>
            <a:r>
              <a:rPr lang="en-US" sz="2000" dirty="0" smtClean="0"/>
              <a:t> </a:t>
            </a:r>
            <a:r>
              <a:rPr lang="en-US" sz="2000" dirty="0"/>
              <a:t>experience for users.</a:t>
            </a:r>
            <a:endParaRPr lang="en-IN" sz="2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684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73</TotalTime>
  <Words>155</Words>
  <Application>Microsoft Office PowerPoint</Application>
  <PresentationFormat>On-screen Show (16:9)</PresentationFormat>
  <Paragraphs>45</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Abstract    In today's fast-paced world, parenting can be overwhelming, especially for new parents who are navigating the complexities of raising a healthy and happy baby. With the abundance of information available online, finding reliable resources for baby care, nutrition, and parenting advice can be daunting. To address these challenges, there is a need for a comprehensive software solution that caters to the diverse needs of parents by providing access to essential information and tools related to baby health, nutrition, tips, products, and naming conventions.</vt:lpstr>
      <vt:lpstr>ProblemStatement   Develop a comprehensive software solution that caters to the diverse needs of parents by providing access to essential information and tools related to baby health, nutrition, tips, products, and naming conventions.  </vt:lpstr>
      <vt:lpstr>Aim and Objective   The Main objective of the project is to create a software product which provides solution for baby health, baby food, baby tips, baby products, baby names, parenting etc. Here, user can view baby names, baby names by religion, baby tips, baby food and baby product. Admin can add and delete baby names.</vt:lpstr>
      <vt:lpstr>ProposedSolution   BabyCare System is a web-based platform developed using Java Servlet technology to provide a comprehensive solution for baby health, nutrition, tips, products, names, and parenting advice. The system caters to the needs of parents by offering a user-friendly interface and a range of features to support them throughout their parenting journey.</vt:lpstr>
      <vt:lpstr>System Architecture   The user interface (UI) is the point of human-computer interaction and communication in Client Application: Handles user interaction and sends CRUD requests.  API Gateway: Receives requests and routes them to services.  CRUD Service: Performs Create, Read, Update, and Delete operations on data.  Data Storage: Stores and retrieves data efficiently and securely.</vt:lpstr>
      <vt:lpstr>System Deployment Approach   The online Babycare Hub employs HTML for structure, CSS for design, and JavaScript for interactive features. This technology trio ensures a dynamic, visually appealing, and user-friendly experience.</vt:lpstr>
      <vt:lpstr>Algorithm &amp; Deployment   The online Babycare Hub employs sophisticated algorithms for personalized recommendations, efficient inventory management, and streamlined  processing. These algorithms enhance user experience by tailoring health suggestions and optimizing the backend processes for a seamless and responsive platform. Deployment: The deployment strategy involves utilizing cloud services and scalable infrastructure to ensure high availability and performance. Continuous integration and deployment practices are implemented to roll out updates efficiently, providing a reliable and responsive  experience for users.</vt:lpstr>
      <vt:lpstr>Conclusion   In conclusion, BabyCare System represents a pioneering solution designed to support parents in every aspect of their journey through parenthood. By leveraging Java Servlet technology and a comprehensive feature set, BabyCareHub offers a user-friendly platform that provides valuable resources, guidance, and community support for raising healthy and happy babies.</vt:lpstr>
      <vt:lpstr>Future Scope  Mobile Application Development: Expand the reach of BabyCareHub by developing dedicated mobile applications for iOS and Android platforms. Mobile apps would offer users the convenience of accessing essential baby care resources and community forums on their smartphones and tablets, enabling seamless engagement on the go.</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132</cp:revision>
  <dcterms:modified xsi:type="dcterms:W3CDTF">2024-04-08T14:44:42Z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