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5B3D-E096-4790-B053-DB452185D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27F3-2802-4349-8DD6-41898339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8342-5D0D-416C-A953-0C9FD073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7E0B-1A95-4258-8896-50DB9E4E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9481-F573-454F-8387-C141F514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10E5-F2B4-4F32-BFF9-DCA9853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12B8E-5377-4A3C-858D-E3657019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19EF-9C86-4613-8C6B-283CC0F4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4322-D466-4255-9C21-83780117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0323-E52E-4BF9-9E6E-B8F5908C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CD7C9-45E5-4546-9BD6-F97D827FD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CB855-F078-43A8-92E1-5F51DDB1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F248-AD89-4AD0-829A-6FBB6DCB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BE17-3B9F-4F4A-8CEC-B0248ABB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4AD0-E477-4CC6-80AB-6DBFC50E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01D5-D5A3-4BBF-A2E5-E0F272A7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E6C4-EF7A-40A4-A5F9-81D3CF5B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11D4-761C-40D8-B0B5-F0F37CE2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B1DF-F12A-45DB-9E8A-273BB017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26DC-8570-4AAF-A335-EA284110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44C8-847B-482F-840D-307DF7BB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A217-7BAF-4DC1-B22F-05B3541A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A77-5C0B-461D-83E8-2542ECD2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563-0DB0-41E2-B642-38E58C3C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CE0B-2F22-4FB1-BF76-8659E1EB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419D-5252-4F17-98A7-8D4F905F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3B8-4F60-4218-9B17-5CB71D9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33D7F-8622-4048-96A8-82A43212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4E33-F622-42CD-B06B-48B8E0E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6600-3294-4834-A276-5288B2BD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C4E79-104F-409F-BB47-A1B44A6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7886-7360-468B-8321-D5F5F0E5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3DA94-1F67-4658-B0C4-987A0520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63E6-D544-40E1-ACCD-2BCA1FEE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BF27-7627-4334-BE0C-CE8A88B5F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219BA-6FB2-4810-A25E-278608D3E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EE923-0484-4EB1-A4B3-D480037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DACE6-DD9A-49F7-8BF8-F5C267E6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8FF6-2719-43FA-BA40-51685710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78AD-3608-41D2-A9B1-8BB69965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D572E-0771-4066-8C3A-33D8C484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F9977-A52E-4AF0-9D9D-C18BC726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278A2-C6C1-45A8-8642-0339CD0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51B5B-6034-4582-946F-F06F7BA1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4A6A9-E13F-4F51-AC5E-250F0D2C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E7213-04FA-4DB9-A674-7BD428AB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0B8-44B7-47EA-8AA7-BA007CDC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0D47-05C7-4873-8097-24837738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825A-8058-4972-B3FC-EBD35D80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ADC8-C14F-4A3A-AA6C-EB9C2534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EC3C-9ACC-4C12-8666-D802CBE0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8D51-E04B-4E5A-9ADA-D4C2AC5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23AC-22DE-4B9F-BE28-66EAE22A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2EA0-6D5C-47ED-AAEE-E9EC6771F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4500-0A90-49E3-A95D-1A7C0C9F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A603-F25F-41DD-A610-69F569E8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CA9BC-0000-49DE-A9C2-E8368558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482AB-6E88-48C6-A234-408ECB19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F03AB-A22F-4C85-B4E6-8819D2F0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3DFE-466D-4F93-8F7B-665260D5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548F-AB45-4A79-A912-BDA5628A8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71B1-7DF2-4BFB-AA8D-7ACEF13D15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8602-E6BB-409E-B337-BA9773D3C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A926-88B1-4AC6-B369-4F78C9063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5F9C-A743-45E2-806B-318AB5A9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69BE54-7084-4D00-882A-AD5EC415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3000B-A147-4438-BD92-D3B7BF90312D}"/>
              </a:ext>
            </a:extLst>
          </p:cNvPr>
          <p:cNvSpPr txBox="1"/>
          <p:nvPr/>
        </p:nvSpPr>
        <p:spPr>
          <a:xfrm>
            <a:off x="1125415" y="1364565"/>
            <a:ext cx="2616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Click on </a:t>
            </a:r>
            <a:r>
              <a:rPr lang="en-US" sz="1200" dirty="0">
                <a:solidFill>
                  <a:srgbClr val="0070C0"/>
                </a:solidFill>
              </a:rPr>
              <a:t>VIEW DETAILS </a:t>
            </a:r>
            <a:r>
              <a:rPr lang="en-US" sz="1200" dirty="0">
                <a:solidFill>
                  <a:srgbClr val="FF0000"/>
                </a:solidFill>
              </a:rPr>
              <a:t>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Complete or update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View any educational materials sent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Upload any document or images that you want to share by adding a RECORD.</a:t>
            </a:r>
          </a:p>
        </p:txBody>
      </p:sp>
    </p:spTree>
    <p:extLst>
      <p:ext uri="{BB962C8B-B14F-4D97-AF65-F5344CB8AC3E}">
        <p14:creationId xmlns:p14="http://schemas.microsoft.com/office/powerpoint/2010/main" val="17018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2796C7F23854F945F00470BE9938C" ma:contentTypeVersion="9" ma:contentTypeDescription="Create a new document." ma:contentTypeScope="" ma:versionID="a5d3bd137f0e58a906156ed3b686dde9">
  <xsd:schema xmlns:xsd="http://www.w3.org/2001/XMLSchema" xmlns:xs="http://www.w3.org/2001/XMLSchema" xmlns:p="http://schemas.microsoft.com/office/2006/metadata/properties" xmlns:ns2="51902066-f6d1-4a4a-95ee-53e12a18fcff" targetNamespace="http://schemas.microsoft.com/office/2006/metadata/properties" ma:root="true" ma:fieldsID="0e95d4a75cb9ebf7247a2c601f57a99c" ns2:_="">
    <xsd:import namespace="51902066-f6d1-4a4a-95ee-53e12a18f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902066-f6d1-4a4a-95ee-53e12a18f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1E7578-27D7-43CD-874D-0EAC193274E4}"/>
</file>

<file path=customXml/itemProps2.xml><?xml version="1.0" encoding="utf-8"?>
<ds:datastoreItem xmlns:ds="http://schemas.openxmlformats.org/officeDocument/2006/customXml" ds:itemID="{0C968E99-0357-40DF-9F26-5876283D9FA5}"/>
</file>

<file path=customXml/itemProps3.xml><?xml version="1.0" encoding="utf-8"?>
<ds:datastoreItem xmlns:ds="http://schemas.openxmlformats.org/officeDocument/2006/customXml" ds:itemID="{5BDB1B1F-DD94-4972-8FC6-ECF3F6642F69}"/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Jackson</dc:creator>
  <cp:lastModifiedBy>William Jackson</cp:lastModifiedBy>
  <cp:revision>3</cp:revision>
  <dcterms:created xsi:type="dcterms:W3CDTF">2020-04-28T15:09:24Z</dcterms:created>
  <dcterms:modified xsi:type="dcterms:W3CDTF">2020-04-30T17:37:13Z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0x0101002152796C7F23854F945F00470BE9938C</vt:lpwstr>
  </property>
</Properties>
</file>