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  <p:sldMasterId id="2147483649" r:id="rId2"/>
  </p:sldMasterIdLst>
  <p:notesMasterIdLst>
    <p:notesMasterId r:id="rId3"/>
  </p:notesMasterIdLst>
  <p:sldIdLst>
    <p:sldId id="257" r:id="rId4"/>
    <p:sldId id="258" r:id="rId5"/>
    <p:sldId id="259" r:id="rId6"/>
    <p:sldId id="260" r:id="rId7"/>
    <p:sldId id="261" r:id="rId8"/>
    <p:sldId id="263" r:id="rId9"/>
    <p:sldId id="264" r:id="rId10"/>
    <p:sldId id="266" r:id="rId11"/>
    <p:sldId id="267" r:id="rId12"/>
    <p:sldId id="268" r:id="rId13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797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32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3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3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3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Титульный слайд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599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ru-RU" smtClean="0"/>
              <a:t>Образец подзаголовка</a:t>
            </a:r>
            <a:endParaRPr dirty="0" lang="en-US"/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Заголовок и вертикальный текст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70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7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7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Вертикальный заголовок и текст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6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6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Титульный слайд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ru-RU" smtClean="0"/>
              <a:t>Образец подзаголовка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2022/3/1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t/>
            </a:r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Заголовок и объект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64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2022/3/1</a:t>
            </a:fld>
            <a:endParaRPr altLang="en-US" lang="zh-CN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t/>
            </a:r>
            <a:endParaRPr altLang="en-US" lang="zh-CN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Заголовок раздела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670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ru-RU" smtClean="0"/>
              <a:t>Образец текста</a:t>
            </a:r>
          </a:p>
        </p:txBody>
      </p:sp>
      <p:sp>
        <p:nvSpPr>
          <p:cNvPr id="104867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2022/3/1</a:t>
            </a:fld>
            <a:endParaRPr altLang="en-US" lang="zh-CN"/>
          </a:p>
        </p:txBody>
      </p:sp>
      <p:sp>
        <p:nvSpPr>
          <p:cNvPr id="10486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t/>
            </a:r>
            <a:endParaRPr altLang="en-US" lang="zh-CN"/>
          </a:p>
        </p:txBody>
      </p:sp>
      <p:sp>
        <p:nvSpPr>
          <p:cNvPr id="10486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Два объекта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664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665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66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2022/3/1</a:t>
            </a:fld>
            <a:endParaRPr altLang="en-US" lang="zh-CN"/>
          </a:p>
        </p:txBody>
      </p:sp>
      <p:sp>
        <p:nvSpPr>
          <p:cNvPr id="104866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t/>
            </a:r>
            <a:endParaRPr altLang="en-US" lang="zh-CN"/>
          </a:p>
        </p:txBody>
      </p:sp>
      <p:sp>
        <p:nvSpPr>
          <p:cNvPr id="104866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Сравнение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68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ru-RU" smtClean="0"/>
              <a:t>Образец текста</a:t>
            </a:r>
          </a:p>
        </p:txBody>
      </p:sp>
      <p:sp>
        <p:nvSpPr>
          <p:cNvPr id="104868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68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ru-RU" smtClean="0"/>
              <a:t>Образец текста</a:t>
            </a:r>
          </a:p>
        </p:txBody>
      </p:sp>
      <p:sp>
        <p:nvSpPr>
          <p:cNvPr id="104868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68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2022/3/1</a:t>
            </a:fld>
            <a:endParaRPr altLang="en-US" lang="zh-CN"/>
          </a:p>
        </p:txBody>
      </p:sp>
      <p:sp>
        <p:nvSpPr>
          <p:cNvPr id="104869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t/>
            </a:r>
            <a:endParaRPr altLang="en-US" lang="zh-CN"/>
          </a:p>
        </p:txBody>
      </p:sp>
      <p:sp>
        <p:nvSpPr>
          <p:cNvPr id="104869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Только заголовок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68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2022/3/1</a:t>
            </a:fld>
            <a:endParaRPr altLang="en-US" lang="zh-CN"/>
          </a:p>
        </p:txBody>
      </p:sp>
      <p:sp>
        <p:nvSpPr>
          <p:cNvPr id="104868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t/>
            </a:r>
            <a:endParaRPr altLang="en-US" lang="zh-CN"/>
          </a:p>
        </p:txBody>
      </p:sp>
      <p:sp>
        <p:nvSpPr>
          <p:cNvPr id="104868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Пустой слайд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2022/3/1</a:t>
            </a:fld>
            <a:endParaRPr altLang="en-US" lang="zh-CN"/>
          </a:p>
        </p:txBody>
      </p:sp>
      <p:sp>
        <p:nvSpPr>
          <p:cNvPr id="104864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t/>
            </a:r>
            <a:endParaRPr altLang="en-US" lang="zh-CN"/>
          </a:p>
        </p:txBody>
      </p:sp>
      <p:sp>
        <p:nvSpPr>
          <p:cNvPr id="104864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Объект с подписью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675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676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ru-RU" smtClean="0"/>
              <a:t>Образец текста</a:t>
            </a:r>
          </a:p>
        </p:txBody>
      </p:sp>
      <p:sp>
        <p:nvSpPr>
          <p:cNvPr id="104867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2022/3/1</a:t>
            </a:fld>
            <a:endParaRPr altLang="en-US" lang="zh-CN"/>
          </a:p>
        </p:txBody>
      </p:sp>
      <p:sp>
        <p:nvSpPr>
          <p:cNvPr id="104867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t/>
            </a:r>
            <a:endParaRPr altLang="en-US" lang="zh-CN"/>
          </a:p>
        </p:txBody>
      </p:sp>
      <p:sp>
        <p:nvSpPr>
          <p:cNvPr id="104867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Заголовок и объект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6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6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7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Рисунок с подписью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64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ru-RU" smtClean="0"/>
              <a:t>Вставка рисунка</a:t>
            </a:r>
            <a:endParaRPr dirty="0" lang="en-US"/>
          </a:p>
        </p:txBody>
      </p:sp>
      <p:sp>
        <p:nvSpPr>
          <p:cNvPr id="104864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ru-RU" smtClean="0"/>
              <a:t>Образец текста</a:t>
            </a:r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2022/3/1</a:t>
            </a:fld>
            <a:endParaRPr altLang="en-US" lang="zh-CN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t/>
            </a:r>
            <a:endParaRPr altLang="en-US" lang="zh-CN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Заголовок и вертикальный текст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65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6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2022/3/1</a:t>
            </a:fld>
            <a:endParaRPr altLang="en-US" lang="zh-CN"/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t/>
            </a:r>
            <a:endParaRPr altLang="en-US" lang="zh-CN"/>
          </a:p>
        </p:txBody>
      </p:sp>
      <p:sp>
        <p:nvSpPr>
          <p:cNvPr id="10486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Вертикальный заголовок и текст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65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6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2022/3/1</a:t>
            </a:fld>
            <a:endParaRPr altLang="en-US" lang="zh-CN"/>
          </a:p>
        </p:txBody>
      </p:sp>
      <p:sp>
        <p:nvSpPr>
          <p:cNvPr id="10486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t/>
            </a:r>
            <a:endParaRPr altLang="en-US" lang="zh-CN"/>
          </a:p>
        </p:txBody>
      </p:sp>
      <p:sp>
        <p:nvSpPr>
          <p:cNvPr id="10486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Заголовок раздела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708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ru-RU" smtClean="0"/>
              <a:t>Образец текста</a:t>
            </a:r>
          </a:p>
        </p:txBody>
      </p:sp>
      <p:sp>
        <p:nvSpPr>
          <p:cNvPr id="104870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7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Два объекта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71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71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7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71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Сравнение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719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ru-RU" smtClean="0"/>
              <a:t>Образец текста</a:t>
            </a:r>
          </a:p>
        </p:txBody>
      </p:sp>
      <p:sp>
        <p:nvSpPr>
          <p:cNvPr id="1048720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72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ru-RU" smtClean="0"/>
              <a:t>Образец текста</a:t>
            </a:r>
          </a:p>
        </p:txBody>
      </p:sp>
      <p:sp>
        <p:nvSpPr>
          <p:cNvPr id="1048722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72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72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Только заголовок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63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Пустой слайд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Объект с подписью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727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728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ru-RU" smtClean="0"/>
              <a:t>Образец текста</a:t>
            </a:r>
          </a:p>
        </p:txBody>
      </p:sp>
      <p:sp>
        <p:nvSpPr>
          <p:cNvPr id="104872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73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Рисунок с подписью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619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ru-RU" smtClean="0"/>
              <a:t>Вставка рисунка</a:t>
            </a:r>
            <a:endParaRPr dirty="0" lang="en-US"/>
          </a:p>
        </p:txBody>
      </p:sp>
      <p:sp>
        <p:nvSpPr>
          <p:cNvPr id="1048620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ru-RU" smtClean="0"/>
              <a:t>Образец текста</a:t>
            </a:r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594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9C8F3-725A-4F9A-A507-94E9D5D4F6DB}" type="datetimeFigureOut">
              <a:rPr altLang="en-US" lang="zh-CN" smtClean="0"/>
              <a:t>2022/3/1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/>
            </a:r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image" Target="../media/image30.jpeg"/><Relationship Id="rId3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9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jpeg"/><Relationship Id="rId7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jpeg"/><Relationship Id="rId8" Type="http://schemas.openxmlformats.org/officeDocument/2006/relationships/slideLayout" Target="../slideLayouts/slideLayout1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jpeg"/><Relationship Id="rId3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10025" r="10025"/>
          <a:stretch>
            <a:fillRect/>
          </a:stretch>
        </p:blipFill>
        <p:spPr>
          <a:xfrm rot="11308">
            <a:off x="747392" y="450721"/>
            <a:ext cx="7649216" cy="5956557"/>
          </a:xfrm>
          <a:prstGeom prst="rect"/>
        </p:spPr>
      </p:pic>
      <p:sp>
        <p:nvSpPr>
          <p:cNvPr id="1048617" name=""/>
          <p:cNvSpPr>
            <a:spLocks noGrp="1"/>
          </p:cNvSpPr>
          <p:nvPr/>
        </p:nvSpPr>
        <p:spPr>
          <a:xfrm>
            <a:off x="1107843" y="286618"/>
            <a:ext cx="6928313" cy="1655762"/>
          </a:xfrm>
          <a:prstGeom prst="rect"/>
        </p:spPr>
        <p:txBody>
          <a:bodyPr anchor="t" bIns="45720" lIns="91440" rIns="91440" rtlCol="0" tIns="45720" vert="horz">
            <a:normAutofit/>
          </a:bodyPr>
          <a:lstStyle>
            <a:lvl1pPr algn="ctr" defTabSz="914400" indent="0" marL="0">
              <a:lnSpc>
                <a:spcPct val="90000"/>
              </a:lnSpc>
              <a:spcBef>
                <a:spcPts val="1000"/>
              </a:spcBef>
              <a:buNone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ctr" defTabSz="914400" indent="0" marL="457200">
              <a:lnSpc>
                <a:spcPct val="90000"/>
              </a:lnSpc>
              <a:spcBef>
                <a:spcPts val="500"/>
              </a:spcBef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ctr" defTabSz="914400" indent="0" marL="914400">
              <a:lnSpc>
                <a:spcPct val="90000"/>
              </a:lnSpc>
              <a:spcBef>
                <a:spcPts val="500"/>
              </a:spcBef>
              <a:buNone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ctr" defTabSz="914400" indent="0" marL="1371600">
              <a:lnSpc>
                <a:spcPct val="90000"/>
              </a:lnSpc>
              <a:spcBef>
                <a:spcPts val="500"/>
              </a:spcBef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ctr" defTabSz="914400" indent="0" marL="1828800">
              <a:lnSpc>
                <a:spcPct val="90000"/>
              </a:lnSpc>
              <a:spcBef>
                <a:spcPts val="500"/>
              </a:spcBef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ctr" defTabSz="914400" indent="0" marL="2286000">
              <a:lnSpc>
                <a:spcPct val="90000"/>
              </a:lnSpc>
              <a:spcBef>
                <a:spcPts val="500"/>
              </a:spcBef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ctr" defTabSz="914400" indent="0" marL="2743200">
              <a:lnSpc>
                <a:spcPct val="90000"/>
              </a:lnSpc>
              <a:spcBef>
                <a:spcPts val="500"/>
              </a:spcBef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ctr" defTabSz="914400" indent="0" marL="3200400">
              <a:lnSpc>
                <a:spcPct val="90000"/>
              </a:lnSpc>
              <a:spcBef>
                <a:spcPts val="500"/>
              </a:spcBef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ctr" defTabSz="914400" indent="0" marL="3657600">
              <a:lnSpc>
                <a:spcPct val="90000"/>
              </a:lnSpc>
              <a:spcBef>
                <a:spcPts val="500"/>
              </a:spcBef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4800" lang="en-US">
                <a:latin typeface="Calibri"/>
              </a:rPr>
              <a:t>A</a:t>
            </a:r>
            <a:r>
              <a:rPr sz="4800" lang="en-US">
                <a:latin typeface="Calibri"/>
              </a:rPr>
              <a:t>1</a:t>
            </a:r>
            <a:r>
              <a:rPr sz="4800" lang="en-US">
                <a:latin typeface="Calibri"/>
              </a:rPr>
              <a:t>H</a:t>
            </a:r>
            <a:r>
              <a:rPr sz="4800" lang="en-US">
                <a:latin typeface="Calibri"/>
              </a:rPr>
              <a:t>O</a:t>
            </a:r>
            <a:r>
              <a:rPr sz="4800" lang="en-US">
                <a:latin typeface="Calibri"/>
              </a:rPr>
              <a:t>T</a:t>
            </a:r>
            <a:r>
              <a:rPr sz="4800" lang="en-US">
                <a:latin typeface="Calibri"/>
              </a:rPr>
              <a:t>E</a:t>
            </a:r>
            <a:r>
              <a:rPr sz="4800" lang="en-US">
                <a:latin typeface="Calibri"/>
              </a:rPr>
              <a:t>L</a:t>
            </a:r>
            <a:r>
              <a:rPr sz="4800" lang="en-US">
                <a:latin typeface="Calibri"/>
              </a:rPr>
              <a:t> </a:t>
            </a:r>
            <a:r>
              <a:rPr sz="4800" lang="en-US">
                <a:latin typeface="Calibri"/>
              </a:rPr>
              <a:t>dasturi</a:t>
            </a:r>
            <a:endParaRPr lang="ru-RU"/>
          </a:p>
        </p:txBody>
      </p:sp>
      <p:pic>
        <p:nvPicPr>
          <p:cNvPr id="2097173" name="Рисунок 23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rcRect t="21546" b="21546"/>
          <a:stretch>
            <a:fillRect/>
          </a:stretch>
        </p:blipFill>
        <p:spPr>
          <a:xfrm>
            <a:off x="8371073" y="0"/>
            <a:ext cx="772927" cy="438156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"/>
          <p:cNvSpPr>
            <a:spLocks noGrp="1"/>
          </p:cNvSpPr>
          <p:nvPr>
            <p:ph type="ctrTitle"/>
          </p:nvPr>
        </p:nvSpPr>
        <p:spPr>
          <a:xfrm>
            <a:off x="667649" y="0"/>
            <a:ext cx="7772400" cy="2387600"/>
          </a:xfrm>
        </p:spPr>
        <p:txBody>
          <a:bodyPr>
            <a:normAutofit fontScale="90000"/>
          </a:bodyPr>
          <a:p>
            <a:r>
              <a:rPr b="1" sz="4000" lang="en-US"/>
              <a:t>X</a:t>
            </a:r>
            <a:r>
              <a:rPr b="1" sz="4000" lang="en-US"/>
              <a:t>U</a:t>
            </a:r>
            <a:r>
              <a:rPr b="1" sz="4000" lang="en-US"/>
              <a:t>L</a:t>
            </a:r>
            <a:r>
              <a:rPr b="1" sz="4000" lang="en-US"/>
              <a:t>O</a:t>
            </a:r>
            <a:r>
              <a:rPr b="1" sz="4000" lang="en-US"/>
              <a:t>S</a:t>
            </a:r>
            <a:r>
              <a:rPr b="1" sz="4000" lang="en-US"/>
              <a:t>A</a:t>
            </a:r>
            <a:r>
              <a:rPr b="1" sz="4000" lang="en-US"/>
              <a:t> </a:t>
            </a:r>
            <a:r>
              <a:rPr b="1" sz="4000" lang="en-US"/>
              <a:t>Q</a:t>
            </a:r>
            <a:r>
              <a:rPr b="1" sz="4000" lang="en-US"/>
              <a:t>I</a:t>
            </a:r>
            <a:r>
              <a:rPr b="1" sz="4000" lang="en-US"/>
              <a:t>L</a:t>
            </a:r>
            <a:r>
              <a:rPr b="1" sz="4000" lang="en-US"/>
              <a:t>I</a:t>
            </a:r>
            <a:r>
              <a:rPr b="1" sz="4000" lang="en-US"/>
              <a:t>S</a:t>
            </a:r>
            <a:r>
              <a:rPr b="1" sz="4000" lang="en-US"/>
              <a:t>H</a:t>
            </a:r>
            <a:r>
              <a:rPr b="1" sz="4000" lang="en-US"/>
              <a:t> </a:t>
            </a:r>
            <a:r>
              <a:rPr b="1" sz="4000" lang="en-US"/>
              <a:t>U</a:t>
            </a:r>
            <a:r>
              <a:rPr b="1" sz="4000" lang="en-US"/>
              <a:t>C</a:t>
            </a:r>
            <a:r>
              <a:rPr b="1" sz="4000" lang="en-US"/>
              <a:t>H</a:t>
            </a:r>
            <a:r>
              <a:rPr b="1" sz="4000" lang="en-US"/>
              <a:t>U</a:t>
            </a:r>
            <a:r>
              <a:rPr b="1" sz="4000" lang="en-US"/>
              <a:t>N</a:t>
            </a:r>
            <a:br>
              <a:rPr b="1" sz="4000" lang="en-US"/>
            </a:br>
            <a:br>
              <a:rPr b="1" sz="4000" lang="en-US"/>
            </a:br>
            <a:r>
              <a:rPr altLang="en-US" sz="3200" lang="ru-RU"/>
              <a:t>•</a:t>
            </a:r>
            <a:r>
              <a:rPr altLang="en-US" sz="3200" lang="en-US"/>
              <a:t> </a:t>
            </a:r>
            <a:r>
              <a:rPr altLang="en-US" sz="3200" lang="en-US"/>
              <a:t>A</a:t>
            </a:r>
            <a:r>
              <a:rPr altLang="en-US" sz="3200" lang="en-US"/>
              <a:t>l</a:t>
            </a:r>
            <a:r>
              <a:rPr altLang="en-US" sz="3200" lang="en-US"/>
              <a:t>b</a:t>
            </a:r>
            <a:r>
              <a:rPr altLang="en-US" sz="3200" lang="en-US"/>
              <a:t>a</a:t>
            </a:r>
            <a:r>
              <a:rPr altLang="en-US" sz="3200" lang="en-US"/>
              <a:t>t</a:t>
            </a:r>
            <a:r>
              <a:rPr altLang="en-US" sz="3200" lang="en-US"/>
              <a:t>t</a:t>
            </a:r>
            <a:r>
              <a:rPr altLang="en-US" sz="3200" lang="en-US"/>
              <a:t>a</a:t>
            </a:r>
            <a:r>
              <a:rPr altLang="en-US" sz="3200" lang="en-US"/>
              <a:t> </a:t>
            </a:r>
            <a:r>
              <a:rPr altLang="en-US" sz="3200" lang="en-US"/>
              <a:t>m</a:t>
            </a:r>
            <a:r>
              <a:rPr altLang="en-US" sz="3200" lang="en-US"/>
              <a:t>e</a:t>
            </a:r>
            <a:r>
              <a:rPr altLang="en-US" sz="3200" lang="en-US"/>
              <a:t>h</a:t>
            </a:r>
            <a:r>
              <a:rPr altLang="en-US" sz="3200" lang="en-US"/>
              <a:t>m</a:t>
            </a:r>
            <a:r>
              <a:rPr altLang="en-US" sz="3200" lang="en-US"/>
              <a:t>o</a:t>
            </a:r>
            <a:r>
              <a:rPr altLang="en-US" sz="3200" lang="en-US"/>
              <a:t>n</a:t>
            </a:r>
            <a:r>
              <a:rPr altLang="en-US" sz="3200" lang="en-US"/>
              <a:t>x</a:t>
            </a:r>
            <a:r>
              <a:rPr altLang="en-US" sz="3200" lang="en-US"/>
              <a:t>o</a:t>
            </a:r>
            <a:r>
              <a:rPr altLang="en-US" sz="3200" lang="en-US"/>
              <a:t>n</a:t>
            </a:r>
            <a:r>
              <a:rPr altLang="en-US" sz="3200" lang="en-US"/>
              <a:t>a</a:t>
            </a:r>
            <a:r>
              <a:rPr altLang="en-US" sz="3200" lang="en-US"/>
              <a:t>l</a:t>
            </a:r>
            <a:r>
              <a:rPr altLang="en-US" sz="3200" lang="en-US"/>
              <a:t>a</a:t>
            </a:r>
            <a:r>
              <a:rPr altLang="en-US" sz="3200" lang="en-US"/>
              <a:t>r</a:t>
            </a:r>
            <a:r>
              <a:rPr altLang="en-US" sz="3200" lang="en-US"/>
              <a:t>n</a:t>
            </a:r>
            <a:r>
              <a:rPr altLang="en-US" sz="3200" lang="en-US"/>
              <a:t>i</a:t>
            </a:r>
            <a:r>
              <a:rPr altLang="en-US" sz="3200" lang="en-US"/>
              <a:t> </a:t>
            </a:r>
            <a:r>
              <a:rPr altLang="en-US" sz="3200" lang="en-US"/>
              <a:t>a</a:t>
            </a:r>
            <a:r>
              <a:rPr altLang="en-US" sz="3200" lang="en-US"/>
              <a:t>v</a:t>
            </a:r>
            <a:r>
              <a:rPr altLang="en-US" sz="3200" lang="en-US"/>
              <a:t>t</a:t>
            </a:r>
            <a:r>
              <a:rPr altLang="en-US" sz="3200" lang="en-US"/>
              <a:t>o</a:t>
            </a:r>
            <a:r>
              <a:rPr altLang="en-US" sz="3200" lang="en-US"/>
              <a:t>m</a:t>
            </a:r>
            <a:r>
              <a:rPr altLang="en-US" sz="3200" lang="en-US"/>
              <a:t>a</a:t>
            </a:r>
            <a:r>
              <a:rPr altLang="en-US" sz="3200" lang="en-US"/>
              <a:t>t</a:t>
            </a:r>
            <a:r>
              <a:rPr altLang="en-US" sz="3200" lang="en-US"/>
              <a:t>lashtirish</a:t>
            </a:r>
            <a:r>
              <a:rPr altLang="en-US" sz="3200" lang="en-US"/>
              <a:t> </a:t>
            </a:r>
            <a:r>
              <a:rPr altLang="en-US" sz="3200" lang="en-US"/>
              <a:t>b</a:t>
            </a:r>
            <a:r>
              <a:rPr altLang="en-US" sz="3200" lang="en-US"/>
              <a:t>u</a:t>
            </a:r>
            <a:r>
              <a:rPr altLang="en-US" sz="3200" lang="en-US"/>
              <a:t> </a:t>
            </a:r>
            <a:r>
              <a:rPr altLang="en-US" sz="3200" lang="en-US"/>
              <a:t>o</a:t>
            </a:r>
            <a:r>
              <a:rPr altLang="en-US" sz="3200" lang="en-US"/>
              <a:t>'</a:t>
            </a:r>
            <a:r>
              <a:rPr altLang="en-US" sz="3200" lang="en-US"/>
              <a:t>z</a:t>
            </a:r>
            <a:r>
              <a:rPr altLang="en-US" sz="3200" lang="en-US"/>
              <a:t>i</a:t>
            </a:r>
            <a:r>
              <a:rPr altLang="en-US" sz="3200" lang="en-US"/>
              <a:t>n</a:t>
            </a:r>
            <a:r>
              <a:rPr altLang="en-US" sz="3200" lang="en-US"/>
              <a:t>g</a:t>
            </a:r>
            <a:r>
              <a:rPr altLang="en-US" sz="3200" lang="en-US"/>
              <a:t>i</a:t>
            </a:r>
            <a:r>
              <a:rPr altLang="en-US" sz="3200" lang="en-US"/>
              <a:t>z</a:t>
            </a:r>
            <a:r>
              <a:rPr altLang="en-US" sz="3200" lang="en-US"/>
              <a:t>n</a:t>
            </a:r>
            <a:r>
              <a:rPr altLang="en-US" sz="3200" lang="en-US"/>
              <a:t>i</a:t>
            </a:r>
            <a:r>
              <a:rPr altLang="en-US" sz="3200" lang="en-US"/>
              <a:t>n</a:t>
            </a:r>
            <a:r>
              <a:rPr altLang="en-US" sz="3200" lang="en-US"/>
              <a:t>g</a:t>
            </a:r>
            <a:r>
              <a:rPr altLang="en-US" sz="3200" lang="en-US"/>
              <a:t> </a:t>
            </a:r>
            <a:r>
              <a:rPr altLang="en-US" sz="3200" lang="en-US"/>
              <a:t>b</a:t>
            </a:r>
            <a:r>
              <a:rPr altLang="en-US" sz="3200" lang="en-US"/>
              <a:t>i</a:t>
            </a:r>
            <a:r>
              <a:rPr altLang="en-US" sz="3200" lang="en-US"/>
              <a:t>z</a:t>
            </a:r>
            <a:r>
              <a:rPr altLang="en-US" sz="3200" lang="en-US"/>
              <a:t>n</a:t>
            </a:r>
            <a:r>
              <a:rPr altLang="en-US" sz="3200" lang="en-US"/>
              <a:t>e</a:t>
            </a:r>
            <a:r>
              <a:rPr altLang="en-US" sz="3200" lang="en-US"/>
              <a:t>s</a:t>
            </a:r>
            <a:r>
              <a:rPr altLang="en-US" sz="3200" lang="en-US"/>
              <a:t>i</a:t>
            </a:r>
            <a:r>
              <a:rPr altLang="en-US" sz="3200" lang="en-US"/>
              <a:t>n</a:t>
            </a:r>
            <a:r>
              <a:rPr altLang="en-US" sz="3200" lang="en-US"/>
              <a:t>g</a:t>
            </a:r>
            <a:r>
              <a:rPr altLang="en-US" sz="3200" lang="en-US"/>
              <a:t>i</a:t>
            </a:r>
            <a:r>
              <a:rPr altLang="en-US" sz="3200" lang="en-US"/>
              <a:t>z</a:t>
            </a:r>
            <a:r>
              <a:rPr altLang="en-US" sz="3200" lang="en-US"/>
              <a:t> </a:t>
            </a:r>
            <a:r>
              <a:rPr altLang="en-US" sz="3200" lang="en-US"/>
              <a:t>o</a:t>
            </a:r>
            <a:r>
              <a:rPr altLang="en-US" sz="3200" lang="en-US"/>
              <a:t>'</a:t>
            </a:r>
            <a:r>
              <a:rPr altLang="en-US" sz="3200" lang="en-US"/>
              <a:t>s</a:t>
            </a:r>
            <a:r>
              <a:rPr altLang="en-US" sz="3200" lang="en-US"/>
              <a:t>i</a:t>
            </a:r>
            <a:r>
              <a:rPr altLang="en-US" sz="3200" lang="en-US"/>
              <a:t>s</a:t>
            </a:r>
            <a:r>
              <a:rPr altLang="en-US" sz="3200" lang="en-US"/>
              <a:t>h</a:t>
            </a:r>
            <a:r>
              <a:rPr altLang="en-US" sz="3200" lang="en-US"/>
              <a:t>i</a:t>
            </a:r>
            <a:r>
              <a:rPr altLang="en-US" sz="3200" lang="en-US"/>
              <a:t> </a:t>
            </a:r>
            <a:r>
              <a:rPr altLang="en-US" sz="3200" lang="en-US"/>
              <a:t>v</a:t>
            </a:r>
            <a:r>
              <a:rPr altLang="en-US" sz="3200" lang="en-US"/>
              <a:t>a</a:t>
            </a:r>
            <a:r>
              <a:rPr altLang="en-US" sz="3200" lang="en-US"/>
              <a:t> </a:t>
            </a:r>
            <a:r>
              <a:rPr altLang="en-US" sz="3200" lang="en-US"/>
              <a:t>r</a:t>
            </a:r>
            <a:r>
              <a:rPr altLang="en-US" sz="3200" lang="en-US"/>
              <a:t>i</a:t>
            </a:r>
            <a:r>
              <a:rPr altLang="en-US" sz="3200" lang="en-US"/>
              <a:t>v</a:t>
            </a:r>
            <a:r>
              <a:rPr altLang="en-US" sz="3200" lang="en-US"/>
              <a:t>o</a:t>
            </a:r>
            <a:r>
              <a:rPr altLang="en-US" sz="3200" lang="en-US"/>
              <a:t>j</a:t>
            </a:r>
            <a:r>
              <a:rPr altLang="en-US" sz="3200" lang="en-US"/>
              <a:t>l</a:t>
            </a:r>
            <a:r>
              <a:rPr altLang="en-US" sz="3200" lang="en-US"/>
              <a:t>a</a:t>
            </a:r>
            <a:r>
              <a:rPr altLang="en-US" sz="3200" lang="en-US"/>
              <a:t>n</a:t>
            </a:r>
            <a:r>
              <a:rPr altLang="en-US" sz="3200" lang="en-US"/>
              <a:t>i</a:t>
            </a:r>
            <a:r>
              <a:rPr altLang="en-US" sz="3200" lang="en-US"/>
              <a:t>s</a:t>
            </a:r>
            <a:r>
              <a:rPr altLang="en-US" sz="3200" lang="en-US"/>
              <a:t>h</a:t>
            </a:r>
            <a:r>
              <a:rPr altLang="en-US" sz="3200" lang="en-US"/>
              <a:t>i</a:t>
            </a:r>
            <a:r>
              <a:rPr altLang="en-US" sz="3200" lang="en-US"/>
              <a:t> </a:t>
            </a:r>
            <a:r>
              <a:rPr altLang="en-US" sz="3200" lang="en-US"/>
              <a:t>u</a:t>
            </a:r>
            <a:r>
              <a:rPr altLang="en-US" sz="3200" lang="en-US"/>
              <a:t>c</a:t>
            </a:r>
            <a:r>
              <a:rPr altLang="en-US" sz="3200" lang="en-US"/>
              <a:t>h</a:t>
            </a:r>
            <a:r>
              <a:rPr altLang="en-US" sz="3200" lang="en-US"/>
              <a:t>u</a:t>
            </a:r>
            <a:r>
              <a:rPr altLang="en-US" sz="3200" lang="en-US"/>
              <a:t>n</a:t>
            </a:r>
            <a:r>
              <a:rPr altLang="en-US" sz="3200" lang="en-US"/>
              <a:t> </a:t>
            </a:r>
            <a:r>
              <a:rPr altLang="en-US" sz="3200" lang="en-US"/>
              <a:t>a</a:t>
            </a:r>
            <a:r>
              <a:rPr altLang="en-US" sz="3200" lang="en-US"/>
              <a:t>j</a:t>
            </a:r>
            <a:r>
              <a:rPr altLang="en-US" sz="3200" lang="en-US"/>
              <a:t>r</a:t>
            </a:r>
            <a:r>
              <a:rPr altLang="en-US" sz="3200" lang="en-US"/>
              <a:t>a</a:t>
            </a:r>
            <a:r>
              <a:rPr altLang="en-US" sz="3200" lang="en-US"/>
              <a:t>l</a:t>
            </a:r>
            <a:r>
              <a:rPr altLang="en-US" sz="3200" lang="en-US"/>
              <a:t>m</a:t>
            </a:r>
            <a:r>
              <a:rPr altLang="en-US" sz="3200" lang="en-US"/>
              <a:t>a</a:t>
            </a:r>
            <a:r>
              <a:rPr altLang="en-US" sz="3200" lang="en-US"/>
              <a:t>s</a:t>
            </a:r>
            <a:r>
              <a:rPr altLang="en-US" sz="3200" lang="en-US"/>
              <a:t> </a:t>
            </a:r>
            <a:r>
              <a:rPr altLang="en-US" sz="3200" lang="en-US"/>
              <a:t>q</a:t>
            </a:r>
            <a:r>
              <a:rPr altLang="en-US" sz="3200" lang="en-US"/>
              <a:t>a</a:t>
            </a:r>
            <a:r>
              <a:rPr altLang="en-US" sz="3200" lang="en-US"/>
              <a:t>d</a:t>
            </a:r>
            <a:r>
              <a:rPr altLang="en-US" sz="3200" lang="en-US"/>
              <a:t>a</a:t>
            </a:r>
            <a:r>
              <a:rPr altLang="en-US" sz="3200" lang="en-US"/>
              <a:t>m</a:t>
            </a:r>
            <a:r>
              <a:rPr altLang="en-US" sz="3200" lang="en-US"/>
              <a:t>d</a:t>
            </a:r>
            <a:r>
              <a:rPr altLang="en-US" sz="3200" lang="en-US"/>
              <a:t>i</a:t>
            </a:r>
            <a:r>
              <a:rPr altLang="en-US" sz="3200" lang="en-US"/>
              <a:t>r</a:t>
            </a:r>
            <a:r>
              <a:rPr altLang="en-US" sz="3200" lang="en-US"/>
              <a:t>.</a:t>
            </a:r>
            <a:endParaRPr lang="ru-RU"/>
          </a:p>
        </p:txBody>
      </p:sp>
      <p:sp>
        <p:nvSpPr>
          <p:cNvPr id="1048610" name=""/>
          <p:cNvSpPr>
            <a:spLocks noGrp="1"/>
          </p:cNvSpPr>
          <p:nvPr>
            <p:ph type="subTitle" idx="1"/>
          </p:nvPr>
        </p:nvSpPr>
        <p:spPr>
          <a:xfrm>
            <a:off x="287881" y="2387600"/>
            <a:ext cx="4528432" cy="4315915"/>
          </a:xfrm>
        </p:spPr>
        <p:txBody>
          <a:bodyPr anchor="ctr">
            <a:noAutofit/>
          </a:bodyPr>
          <a:p>
            <a:pPr algn="l" indent="-457200" marL="457200">
              <a:buFont typeface="Arial"/>
              <a:buChar char="•"/>
            </a:pP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m</a:t>
            </a:r>
            <a:r>
              <a:rPr b="0" sz="2400" lang="en-US">
                <a:solidFill>
                  <a:srgbClr val="000000"/>
                </a:solidFill>
              </a:rPr>
              <a:t>m</a:t>
            </a:r>
            <a:r>
              <a:rPr b="0" sz="2400" lang="en-US">
                <a:solidFill>
                  <a:srgbClr val="000000"/>
                </a:solidFill>
              </a:rPr>
              <a:t>o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m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h</a:t>
            </a:r>
            <a:r>
              <a:rPr b="0" sz="2400" lang="en-US">
                <a:solidFill>
                  <a:srgbClr val="000000"/>
                </a:solidFill>
              </a:rPr>
              <a:t>m</a:t>
            </a:r>
            <a:r>
              <a:rPr b="0" sz="2400" lang="en-US">
                <a:solidFill>
                  <a:srgbClr val="000000"/>
                </a:solidFill>
              </a:rPr>
              <a:t>o</a:t>
            </a:r>
            <a:r>
              <a:rPr b="0" sz="2400" lang="en-US">
                <a:solidFill>
                  <a:srgbClr val="000000"/>
                </a:solidFill>
              </a:rPr>
              <a:t>n</a:t>
            </a:r>
            <a:r>
              <a:rPr b="0" sz="2400" lang="en-US">
                <a:solidFill>
                  <a:srgbClr val="000000"/>
                </a:solidFill>
              </a:rPr>
              <a:t>x</a:t>
            </a:r>
            <a:r>
              <a:rPr b="0" sz="2400" lang="en-US">
                <a:solidFill>
                  <a:srgbClr val="000000"/>
                </a:solidFill>
              </a:rPr>
              <a:t>o</a:t>
            </a:r>
            <a:r>
              <a:rPr b="0" sz="2400" lang="en-US">
                <a:solidFill>
                  <a:srgbClr val="000000"/>
                </a:solidFill>
              </a:rPr>
              <a:t>n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n</a:t>
            </a:r>
            <a:r>
              <a:rPr b="0" sz="2400" lang="en-US">
                <a:solidFill>
                  <a:srgbClr val="000000"/>
                </a:solidFill>
              </a:rPr>
              <a:t>g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z</a:t>
            </a:r>
            <a:r>
              <a:rPr b="0" sz="2400" lang="en-US">
                <a:solidFill>
                  <a:srgbClr val="000000"/>
                </a:solidFill>
              </a:rPr>
              <a:t>n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n</a:t>
            </a:r>
            <a:r>
              <a:rPr b="0" sz="2400" lang="en-US">
                <a:solidFill>
                  <a:srgbClr val="000000"/>
                </a:solidFill>
              </a:rPr>
              <a:t>g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b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z</a:t>
            </a:r>
            <a:r>
              <a:rPr b="0" sz="2400" lang="en-US">
                <a:solidFill>
                  <a:srgbClr val="000000"/>
                </a:solidFill>
              </a:rPr>
              <a:t>n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s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j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r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y</a:t>
            </a:r>
            <a:r>
              <a:rPr b="0" sz="2400" lang="en-US">
                <a:solidFill>
                  <a:srgbClr val="000000"/>
                </a:solidFill>
              </a:rPr>
              <a:t>o</a:t>
            </a:r>
            <a:r>
              <a:rPr b="0" sz="2400" lang="en-US">
                <a:solidFill>
                  <a:srgbClr val="000000"/>
                </a:solidFill>
              </a:rPr>
              <a:t>n</a:t>
            </a:r>
            <a:r>
              <a:rPr b="0" sz="2400" lang="en-US">
                <a:solidFill>
                  <a:srgbClr val="000000"/>
                </a:solidFill>
              </a:rPr>
              <a:t>l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r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n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v</a:t>
            </a:r>
            <a:r>
              <a:rPr b="0" sz="2400" lang="en-US">
                <a:solidFill>
                  <a:srgbClr val="000000"/>
                </a:solidFill>
              </a:rPr>
              <a:t>t</a:t>
            </a:r>
            <a:r>
              <a:rPr b="0" sz="2400" lang="en-US">
                <a:solidFill>
                  <a:srgbClr val="000000"/>
                </a:solidFill>
              </a:rPr>
              <a:t>o</a:t>
            </a:r>
            <a:r>
              <a:rPr b="0" sz="2400" lang="en-US">
                <a:solidFill>
                  <a:srgbClr val="000000"/>
                </a:solidFill>
              </a:rPr>
              <a:t>m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t</a:t>
            </a:r>
            <a:r>
              <a:rPr b="0" sz="2400" lang="en-US">
                <a:solidFill>
                  <a:srgbClr val="000000"/>
                </a:solidFill>
              </a:rPr>
              <a:t>lashtiris</a:t>
            </a:r>
            <a:r>
              <a:rPr b="0" sz="2400" lang="en-US">
                <a:solidFill>
                  <a:srgbClr val="000000"/>
                </a:solidFill>
              </a:rPr>
              <a:t>h</a:t>
            </a:r>
            <a:r>
              <a:rPr b="0" sz="2400" lang="en-US">
                <a:solidFill>
                  <a:srgbClr val="000000"/>
                </a:solidFill>
              </a:rPr>
              <a:t>n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b</a:t>
            </a:r>
            <a:r>
              <a:rPr b="0" sz="2400" lang="en-US">
                <a:solidFill>
                  <a:srgbClr val="000000"/>
                </a:solidFill>
              </a:rPr>
              <a:t>o</a:t>
            </a:r>
            <a:r>
              <a:rPr b="0" sz="2400" lang="en-US">
                <a:solidFill>
                  <a:srgbClr val="000000"/>
                </a:solidFill>
              </a:rPr>
              <a:t>s</a:t>
            </a:r>
            <a:r>
              <a:rPr b="0" sz="2400" lang="en-US">
                <a:solidFill>
                  <a:srgbClr val="000000"/>
                </a:solidFill>
              </a:rPr>
              <a:t>h</a:t>
            </a:r>
            <a:r>
              <a:rPr b="0" sz="2400" lang="en-US">
                <a:solidFill>
                  <a:srgbClr val="000000"/>
                </a:solidFill>
              </a:rPr>
              <a:t>l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s</a:t>
            </a:r>
            <a:r>
              <a:rPr b="0" sz="2400" lang="en-US">
                <a:solidFill>
                  <a:srgbClr val="000000"/>
                </a:solidFill>
              </a:rPr>
              <a:t>h</a:t>
            </a:r>
            <a:r>
              <a:rPr b="0" sz="2400" lang="en-US">
                <a:solidFill>
                  <a:srgbClr val="000000"/>
                </a:solidFill>
              </a:rPr>
              <a:t>d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n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o</a:t>
            </a:r>
            <a:r>
              <a:rPr b="0" sz="2400" lang="en-US">
                <a:solidFill>
                  <a:srgbClr val="000000"/>
                </a:solidFill>
              </a:rPr>
              <a:t>l</a:t>
            </a:r>
            <a:r>
              <a:rPr b="0" sz="2400" lang="en-US">
                <a:solidFill>
                  <a:srgbClr val="000000"/>
                </a:solidFill>
              </a:rPr>
              <a:t>d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n</a:t>
            </a:r>
            <a:r>
              <a:rPr b="0" sz="2400" lang="en-US">
                <a:solidFill>
                  <a:srgbClr val="000000"/>
                </a:solidFill>
              </a:rPr>
              <a:t>,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b</a:t>
            </a:r>
            <a:r>
              <a:rPr b="0" sz="2400" lang="en-US">
                <a:solidFill>
                  <a:srgbClr val="000000"/>
                </a:solidFill>
              </a:rPr>
              <a:t>u</a:t>
            </a:r>
            <a:r>
              <a:rPr b="0" sz="2400" lang="en-US">
                <a:solidFill>
                  <a:srgbClr val="000000"/>
                </a:solidFill>
              </a:rPr>
              <a:t>n</a:t>
            </a:r>
            <a:r>
              <a:rPr b="0" sz="2400" lang="en-US">
                <a:solidFill>
                  <a:srgbClr val="000000"/>
                </a:solidFill>
              </a:rPr>
              <a:t>d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y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t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z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m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u</a:t>
            </a:r>
            <a:r>
              <a:rPr b="0" sz="2400" lang="en-US">
                <a:solidFill>
                  <a:srgbClr val="000000"/>
                </a:solidFill>
              </a:rPr>
              <a:t>c</a:t>
            </a:r>
            <a:r>
              <a:rPr b="0" sz="2400" lang="en-US">
                <a:solidFill>
                  <a:srgbClr val="000000"/>
                </a:solidFill>
              </a:rPr>
              <a:t>h</a:t>
            </a:r>
            <a:r>
              <a:rPr b="0" sz="2400" lang="en-US">
                <a:solidFill>
                  <a:srgbClr val="000000"/>
                </a:solidFill>
              </a:rPr>
              <a:t>u</a:t>
            </a:r>
            <a:r>
              <a:rPr b="0" sz="2400" lang="en-US">
                <a:solidFill>
                  <a:srgbClr val="000000"/>
                </a:solidFill>
              </a:rPr>
              <a:t>n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s</a:t>
            </a:r>
            <a:r>
              <a:rPr b="0" sz="2400" lang="en-US">
                <a:solidFill>
                  <a:srgbClr val="000000"/>
                </a:solidFill>
              </a:rPr>
              <a:t>o</a:t>
            </a:r>
            <a:r>
              <a:rPr b="0" sz="2400" lang="en-US">
                <a:solidFill>
                  <a:srgbClr val="000000"/>
                </a:solidFill>
              </a:rPr>
              <a:t>s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y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t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l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b</a:t>
            </a:r>
            <a:r>
              <a:rPr b="0" sz="2400" lang="en-US">
                <a:solidFill>
                  <a:srgbClr val="000000"/>
                </a:solidFill>
              </a:rPr>
              <a:t>l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r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v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v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z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f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l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r</a:t>
            </a:r>
            <a:r>
              <a:rPr b="0" sz="2400" lang="en-US">
                <a:solidFill>
                  <a:srgbClr val="000000"/>
                </a:solidFill>
              </a:rPr>
              <a:t>n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s</a:t>
            </a:r>
            <a:r>
              <a:rPr b="0" sz="2400" lang="en-US">
                <a:solidFill>
                  <a:srgbClr val="000000"/>
                </a:solidFill>
              </a:rPr>
              <a:t>h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k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l</a:t>
            </a:r>
            <a:r>
              <a:rPr b="0" sz="2400" lang="en-US">
                <a:solidFill>
                  <a:srgbClr val="000000"/>
                </a:solidFill>
              </a:rPr>
              <a:t>l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n</a:t>
            </a:r>
            <a:r>
              <a:rPr b="0" sz="2400" lang="en-US">
                <a:solidFill>
                  <a:srgbClr val="000000"/>
                </a:solidFill>
              </a:rPr>
              <a:t>t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r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s</a:t>
            </a:r>
            <a:r>
              <a:rPr b="0" sz="2400" lang="en-US">
                <a:solidFill>
                  <a:srgbClr val="000000"/>
                </a:solidFill>
              </a:rPr>
              <a:t>h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t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v</a:t>
            </a:r>
            <a:r>
              <a:rPr b="0" sz="2400" lang="en-US">
                <a:solidFill>
                  <a:srgbClr val="000000"/>
                </a:solidFill>
              </a:rPr>
              <a:t>s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y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 </a:t>
            </a:r>
            <a:r>
              <a:rPr b="0" sz="2400" lang="en-US">
                <a:solidFill>
                  <a:srgbClr val="000000"/>
                </a:solidFill>
              </a:rPr>
              <a:t>e</a:t>
            </a:r>
            <a:r>
              <a:rPr b="0" sz="2400" lang="en-US">
                <a:solidFill>
                  <a:srgbClr val="000000"/>
                </a:solidFill>
              </a:rPr>
              <a:t>t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l</a:t>
            </a:r>
            <a:r>
              <a:rPr b="0" sz="2400" lang="en-US">
                <a:solidFill>
                  <a:srgbClr val="000000"/>
                </a:solidFill>
              </a:rPr>
              <a:t>a</a:t>
            </a:r>
            <a:r>
              <a:rPr b="0" sz="2400" lang="en-US">
                <a:solidFill>
                  <a:srgbClr val="000000"/>
                </a:solidFill>
              </a:rPr>
              <a:t>d</a:t>
            </a:r>
            <a:r>
              <a:rPr b="0" sz="2400" lang="en-US">
                <a:solidFill>
                  <a:srgbClr val="000000"/>
                </a:solidFill>
              </a:rPr>
              <a:t>i</a:t>
            </a:r>
            <a:r>
              <a:rPr b="0" sz="2400" lang="en-US">
                <a:solidFill>
                  <a:srgbClr val="000000"/>
                </a:solidFill>
              </a:rPr>
              <a:t>.</a:t>
            </a:r>
            <a:endParaRPr b="0" lang="ru-RU">
              <a:solidFill>
                <a:srgbClr val="000000"/>
              </a:solidFill>
            </a:endParaRPr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46503">
            <a:off x="4841703" y="3139985"/>
            <a:ext cx="4670184" cy="3785513"/>
          </a:xfrm>
          <a:prstGeom prst="rect"/>
        </p:spPr>
      </p:pic>
      <p:pic>
        <p:nvPicPr>
          <p:cNvPr id="2097181" name="Рисунок 23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rcRect t="21546" b="21546"/>
          <a:stretch>
            <a:fillRect/>
          </a:stretch>
        </p:blipFill>
        <p:spPr>
          <a:xfrm>
            <a:off x="8371073" y="0"/>
            <a:ext cx="772927" cy="438156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"/>
          <p:cNvSpPr>
            <a:spLocks noGrp="1"/>
          </p:cNvSpPr>
          <p:nvPr>
            <p:ph type="title"/>
          </p:nvPr>
        </p:nvSpPr>
        <p:spPr>
          <a:xfrm>
            <a:off x="923751" y="2412827"/>
            <a:ext cx="3848618" cy="3961644"/>
          </a:xfrm>
        </p:spPr>
        <p:txBody>
          <a:bodyPr anchor="ctr" vert="horz">
            <a:noAutofit/>
          </a:bodyPr>
          <a:p>
            <a:pPr algn="ctr"/>
            <a:r>
              <a:rPr b="0" sz="2800" i="0" lang="en-US">
                <a:solidFill>
                  <a:srgbClr val="000000"/>
                </a:solidFill>
                <a:effectLst/>
              </a:rPr>
              <a:t>B</a:t>
            </a:r>
            <a:r>
              <a:rPr b="0" sz="2800" i="0" lang="en-US">
                <a:solidFill>
                  <a:srgbClr val="000000"/>
                </a:solidFill>
                <a:effectLst/>
              </a:rPr>
              <a:t>u</a:t>
            </a:r>
            <a:r>
              <a:rPr b="0" sz="2800" i="0" lang="en-US">
                <a:solidFill>
                  <a:srgbClr val="000000"/>
                </a:solidFill>
                <a:effectLst/>
              </a:rPr>
              <a:t> </a:t>
            </a:r>
            <a:r>
              <a:rPr b="0" sz="2800" i="0" lang="en-US">
                <a:solidFill>
                  <a:srgbClr val="000000"/>
                </a:solidFill>
                <a:effectLst/>
              </a:rPr>
              <a:t>d</a:t>
            </a:r>
            <a:r>
              <a:rPr b="0" sz="2800" i="0" lang="en-US">
                <a:solidFill>
                  <a:srgbClr val="000000"/>
                </a:solidFill>
                <a:effectLst/>
              </a:rPr>
              <a:t>a</a:t>
            </a:r>
            <a:r>
              <a:rPr b="0" sz="2800" i="0" lang="en-US">
                <a:solidFill>
                  <a:srgbClr val="000000"/>
                </a:solidFill>
                <a:effectLst/>
              </a:rPr>
              <a:t>s</a:t>
            </a:r>
            <a:r>
              <a:rPr b="0" sz="2800" i="0" lang="en-US">
                <a:solidFill>
                  <a:srgbClr val="000000"/>
                </a:solidFill>
                <a:effectLst/>
              </a:rPr>
              <a:t>t</a:t>
            </a:r>
            <a:r>
              <a:rPr b="0" sz="2800" i="0" lang="en-US">
                <a:solidFill>
                  <a:srgbClr val="000000"/>
                </a:solidFill>
                <a:effectLst/>
              </a:rPr>
              <a:t>u</a:t>
            </a:r>
            <a:r>
              <a:rPr b="0" sz="2800" i="0" lang="en-US">
                <a:solidFill>
                  <a:srgbClr val="000000"/>
                </a:solidFill>
                <a:effectLst/>
              </a:rPr>
              <a:t>r</a:t>
            </a:r>
            <a:r>
              <a:rPr b="0" sz="2800" i="0" lang="en-US">
                <a:solidFill>
                  <a:srgbClr val="000000"/>
                </a:solidFill>
                <a:effectLst/>
              </a:rPr>
              <a:t> </a:t>
            </a:r>
            <a:r>
              <a:rPr b="0" sz="2800" i="0" lang="en-US">
                <a:solidFill>
                  <a:srgbClr val="000000"/>
                </a:solidFill>
                <a:effectLst/>
              </a:rPr>
              <a:t>a</a:t>
            </a:r>
            <a:r>
              <a:rPr b="0" sz="2800" i="0" lang="en-US">
                <a:solidFill>
                  <a:srgbClr val="000000"/>
                </a:solidFill>
                <a:effectLst/>
              </a:rPr>
              <a:t>s</a:t>
            </a:r>
            <a:r>
              <a:rPr b="0" sz="2800" i="0" lang="en-US">
                <a:solidFill>
                  <a:srgbClr val="000000"/>
                </a:solidFill>
                <a:effectLst/>
              </a:rPr>
              <a:t>o</a:t>
            </a:r>
            <a:r>
              <a:rPr b="0" sz="2800" i="0" lang="en-US">
                <a:solidFill>
                  <a:srgbClr val="000000"/>
                </a:solidFill>
                <a:effectLst/>
              </a:rPr>
              <a:t>s</a:t>
            </a:r>
            <a:r>
              <a:rPr b="0" sz="2800" i="0" lang="en-US">
                <a:solidFill>
                  <a:srgbClr val="000000"/>
                </a:solidFill>
                <a:effectLst/>
              </a:rPr>
              <a:t>a</a:t>
            </a:r>
            <a:r>
              <a:rPr b="0" sz="2800" i="0" lang="en-US">
                <a:solidFill>
                  <a:srgbClr val="000000"/>
                </a:solidFill>
                <a:effectLst/>
              </a:rPr>
              <a:t>n</a:t>
            </a:r>
            <a:r>
              <a:rPr b="0" sz="2800" i="0" lang="en-US">
                <a:solidFill>
                  <a:srgbClr val="000000"/>
                </a:solidFill>
                <a:effectLst/>
              </a:rPr>
              <a:t> </a:t>
            </a:r>
            <a:r>
              <a:rPr b="0" sz="2800" i="0" lang="en-US">
                <a:solidFill>
                  <a:srgbClr val="000000"/>
                </a:solidFill>
                <a:effectLst/>
              </a:rPr>
              <a:t>m</a:t>
            </a:r>
            <a:r>
              <a:rPr b="0" sz="2800" i="0" lang="en-US">
                <a:solidFill>
                  <a:srgbClr val="000000"/>
                </a:solidFill>
                <a:effectLst/>
              </a:rPr>
              <a:t>e</a:t>
            </a:r>
            <a:r>
              <a:rPr b="0" sz="2800" i="0" lang="en-US">
                <a:solidFill>
                  <a:srgbClr val="000000"/>
                </a:solidFill>
                <a:effectLst/>
              </a:rPr>
              <a:t>h</a:t>
            </a:r>
            <a:r>
              <a:rPr b="0" sz="2800" i="0" lang="en-US">
                <a:solidFill>
                  <a:srgbClr val="000000"/>
                </a:solidFill>
                <a:effectLst/>
              </a:rPr>
              <a:t>monxona</a:t>
            </a:r>
            <a:r>
              <a:rPr b="0" sz="2800" i="0" lang="en-US">
                <a:solidFill>
                  <a:srgbClr val="000000"/>
                </a:solidFill>
                <a:effectLst/>
              </a:rPr>
              <a:t> </a:t>
            </a:r>
            <a:r>
              <a:rPr b="0" sz="2800" i="0" lang="en-US">
                <a:solidFill>
                  <a:srgbClr val="000000"/>
                </a:solidFill>
                <a:effectLst/>
              </a:rPr>
              <a:t>v</a:t>
            </a:r>
            <a:r>
              <a:rPr b="0" sz="2800" i="0" lang="en-US">
                <a:solidFill>
                  <a:srgbClr val="000000"/>
                </a:solidFill>
                <a:effectLst/>
              </a:rPr>
              <a:t>a</a:t>
            </a:r>
            <a:r>
              <a:rPr b="0" sz="2800" i="0" lang="en-US">
                <a:solidFill>
                  <a:srgbClr val="000000"/>
                </a:solidFill>
                <a:effectLst/>
              </a:rPr>
              <a:t> </a:t>
            </a:r>
            <a:r>
              <a:rPr b="0" sz="2800" i="0" lang="en-US">
                <a:solidFill>
                  <a:srgbClr val="000000"/>
                </a:solidFill>
                <a:effectLst/>
              </a:rPr>
              <a:t>m</a:t>
            </a:r>
            <a:r>
              <a:rPr b="0" sz="2800" i="0" lang="en-US">
                <a:solidFill>
                  <a:srgbClr val="000000"/>
                </a:solidFill>
                <a:effectLst/>
              </a:rPr>
              <a:t>i</a:t>
            </a:r>
            <a:r>
              <a:rPr b="0" sz="2800" i="0" lang="en-US">
                <a:solidFill>
                  <a:srgbClr val="000000"/>
                </a:solidFill>
                <a:effectLst/>
              </a:rPr>
              <a:t>j</a:t>
            </a:r>
            <a:r>
              <a:rPr b="0" sz="2800" i="0" lang="en-US">
                <a:solidFill>
                  <a:srgbClr val="000000"/>
                </a:solidFill>
                <a:effectLst/>
              </a:rPr>
              <a:t>o</a:t>
            </a:r>
            <a:r>
              <a:rPr b="0" sz="2800" i="0" lang="en-US">
                <a:solidFill>
                  <a:srgbClr val="000000"/>
                </a:solidFill>
                <a:effectLst/>
              </a:rPr>
              <a:t>z</a:t>
            </a:r>
            <a:r>
              <a:rPr b="0" sz="2800" i="0" lang="en-US">
                <a:solidFill>
                  <a:srgbClr val="000000"/>
                </a:solidFill>
                <a:effectLst/>
              </a:rPr>
              <a:t>l</a:t>
            </a:r>
            <a:r>
              <a:rPr b="0" sz="2800" i="0" lang="en-US">
                <a:solidFill>
                  <a:srgbClr val="000000"/>
                </a:solidFill>
                <a:effectLst/>
              </a:rPr>
              <a:t>a</a:t>
            </a:r>
            <a:r>
              <a:rPr b="0" sz="2800" i="0" lang="en-US">
                <a:solidFill>
                  <a:srgbClr val="000000"/>
                </a:solidFill>
                <a:effectLst/>
              </a:rPr>
              <a:t>r</a:t>
            </a:r>
            <a:r>
              <a:rPr b="0" sz="2800" i="0" lang="en-US">
                <a:solidFill>
                  <a:srgbClr val="000000"/>
                </a:solidFill>
                <a:effectLst/>
              </a:rPr>
              <a:t> </a:t>
            </a:r>
            <a:r>
              <a:rPr b="0" sz="2800" i="0" lang="en-US">
                <a:solidFill>
                  <a:srgbClr val="000000"/>
                </a:solidFill>
                <a:effectLst/>
              </a:rPr>
              <a:t>u</a:t>
            </a:r>
            <a:r>
              <a:rPr b="0" sz="2800" i="0" lang="en-US">
                <a:solidFill>
                  <a:srgbClr val="000000"/>
                </a:solidFill>
                <a:effectLst/>
              </a:rPr>
              <a:t>c</a:t>
            </a:r>
            <a:r>
              <a:rPr b="0" sz="2800" i="0" lang="en-US">
                <a:solidFill>
                  <a:srgbClr val="000000"/>
                </a:solidFill>
                <a:effectLst/>
              </a:rPr>
              <a:t>h</a:t>
            </a:r>
            <a:r>
              <a:rPr b="0" sz="2800" i="0" lang="en-US">
                <a:solidFill>
                  <a:srgbClr val="000000"/>
                </a:solidFill>
                <a:effectLst/>
              </a:rPr>
              <a:t>u</a:t>
            </a:r>
            <a:r>
              <a:rPr b="0" sz="2800" i="0" lang="en-US">
                <a:solidFill>
                  <a:srgbClr val="000000"/>
                </a:solidFill>
                <a:effectLst/>
              </a:rPr>
              <a:t>n</a:t>
            </a:r>
            <a:r>
              <a:rPr b="0" sz="2800" i="0" lang="en-US">
                <a:solidFill>
                  <a:srgbClr val="000000"/>
                </a:solidFill>
                <a:effectLst/>
              </a:rPr>
              <a:t> </a:t>
            </a:r>
            <a:r>
              <a:rPr b="0" sz="2800" i="0" lang="en-US">
                <a:solidFill>
                  <a:srgbClr val="000000"/>
                </a:solidFill>
                <a:effectLst/>
              </a:rPr>
              <a:t>q</a:t>
            </a:r>
            <a:r>
              <a:rPr b="0" sz="2800" i="0" lang="en-US">
                <a:solidFill>
                  <a:srgbClr val="000000"/>
                </a:solidFill>
                <a:effectLst/>
              </a:rPr>
              <a:t>u</a:t>
            </a:r>
            <a:r>
              <a:rPr b="0" sz="2800" i="0" lang="en-US">
                <a:solidFill>
                  <a:srgbClr val="000000"/>
                </a:solidFill>
                <a:effectLst/>
              </a:rPr>
              <a:t>l</a:t>
            </a:r>
            <a:r>
              <a:rPr b="0" sz="2800" i="0" lang="en-US">
                <a:solidFill>
                  <a:srgbClr val="000000"/>
                </a:solidFill>
                <a:effectLst/>
              </a:rPr>
              <a:t>y</a:t>
            </a:r>
            <a:r>
              <a:rPr b="0" sz="2800" i="0" lang="en-US">
                <a:solidFill>
                  <a:srgbClr val="000000"/>
                </a:solidFill>
                <a:effectLst/>
              </a:rPr>
              <a:t>l</a:t>
            </a:r>
            <a:r>
              <a:rPr b="0" sz="2800" i="0" lang="en-US">
                <a:solidFill>
                  <a:srgbClr val="000000"/>
                </a:solidFill>
                <a:effectLst/>
              </a:rPr>
              <a:t>i</a:t>
            </a:r>
            <a:r>
              <a:rPr b="0" sz="2800" i="0" lang="en-US">
                <a:solidFill>
                  <a:srgbClr val="000000"/>
                </a:solidFill>
                <a:effectLst/>
              </a:rPr>
              <a:t>k</a:t>
            </a:r>
            <a:r>
              <a:rPr b="0" sz="2800" i="0" lang="en-US">
                <a:solidFill>
                  <a:srgbClr val="000000"/>
                </a:solidFill>
                <a:effectLst/>
              </a:rPr>
              <a:t>l</a:t>
            </a:r>
            <a:r>
              <a:rPr b="0" sz="2800" i="0" lang="en-US">
                <a:solidFill>
                  <a:srgbClr val="000000"/>
                </a:solidFill>
                <a:effectLst/>
              </a:rPr>
              <a:t>a</a:t>
            </a:r>
            <a:r>
              <a:rPr b="0" sz="2800" i="0" lang="en-US">
                <a:solidFill>
                  <a:srgbClr val="000000"/>
                </a:solidFill>
                <a:effectLst/>
              </a:rPr>
              <a:t>r</a:t>
            </a:r>
            <a:r>
              <a:rPr b="0" sz="2800" i="0" lang="en-US">
                <a:solidFill>
                  <a:srgbClr val="000000"/>
                </a:solidFill>
                <a:effectLst/>
              </a:rPr>
              <a:t> </a:t>
            </a:r>
            <a:r>
              <a:rPr b="0" sz="2800" i="0" lang="en-US">
                <a:solidFill>
                  <a:srgbClr val="000000"/>
                </a:solidFill>
                <a:effectLst/>
              </a:rPr>
              <a:t>y</a:t>
            </a:r>
            <a:r>
              <a:rPr b="0" sz="2800" i="0" lang="en-US">
                <a:solidFill>
                  <a:srgbClr val="000000"/>
                </a:solidFill>
                <a:effectLst/>
              </a:rPr>
              <a:t>a</a:t>
            </a:r>
            <a:r>
              <a:rPr b="0" sz="2800" i="0" lang="en-US">
                <a:solidFill>
                  <a:srgbClr val="000000"/>
                </a:solidFill>
                <a:effectLst/>
              </a:rPr>
              <a:t>r</a:t>
            </a:r>
            <a:r>
              <a:rPr b="0" sz="2800" i="0" lang="en-US">
                <a:solidFill>
                  <a:srgbClr val="000000"/>
                </a:solidFill>
                <a:effectLst/>
              </a:rPr>
              <a:t>a</a:t>
            </a:r>
            <a:r>
              <a:rPr b="0" sz="2800" i="0" lang="en-US">
                <a:solidFill>
                  <a:srgbClr val="000000"/>
                </a:solidFill>
                <a:effectLst/>
              </a:rPr>
              <a:t>t</a:t>
            </a:r>
            <a:r>
              <a:rPr b="0" sz="2800" i="0" lang="en-US">
                <a:solidFill>
                  <a:srgbClr val="000000"/>
                </a:solidFill>
                <a:effectLst/>
              </a:rPr>
              <a:t>a</a:t>
            </a:r>
            <a:r>
              <a:rPr b="0" sz="2800" i="0" lang="en-US">
                <a:solidFill>
                  <a:srgbClr val="000000"/>
                </a:solidFill>
                <a:effectLst/>
              </a:rPr>
              <a:t>d</a:t>
            </a:r>
            <a:r>
              <a:rPr b="0" sz="2800" i="0" lang="en-US">
                <a:solidFill>
                  <a:srgbClr val="000000"/>
                </a:solidFill>
                <a:effectLst/>
              </a:rPr>
              <a:t>i</a:t>
            </a:r>
            <a:r>
              <a:rPr b="0" sz="2800" i="0" lang="en-US">
                <a:solidFill>
                  <a:srgbClr val="000000"/>
                </a:solidFill>
                <a:effectLst/>
              </a:rPr>
              <a:t>.</a:t>
            </a:r>
            <a:r>
              <a:rPr b="0" sz="2800" i="0" lang="en-US">
                <a:solidFill>
                  <a:srgbClr val="000000"/>
                </a:solidFill>
                <a:effectLst/>
              </a:rPr>
              <a:t> </a:t>
            </a:r>
            <a:r>
              <a:rPr b="0" sz="2800" i="0" lang="en-US">
                <a:solidFill>
                  <a:srgbClr val="000000"/>
                </a:solidFill>
                <a:effectLst/>
              </a:rPr>
              <a:t>M</a:t>
            </a:r>
            <a:r>
              <a:rPr b="0" sz="2800" i="0" lang="en-US">
                <a:solidFill>
                  <a:srgbClr val="000000"/>
                </a:solidFill>
                <a:effectLst/>
              </a:rPr>
              <a:t>e</a:t>
            </a:r>
            <a:r>
              <a:rPr b="0" sz="2800" i="0" lang="en-US">
                <a:solidFill>
                  <a:srgbClr val="000000"/>
                </a:solidFill>
                <a:effectLst/>
              </a:rPr>
              <a:t>h</a:t>
            </a:r>
            <a:r>
              <a:rPr b="0" sz="2800" i="0" lang="en-US">
                <a:solidFill>
                  <a:srgbClr val="000000"/>
                </a:solidFill>
                <a:effectLst/>
              </a:rPr>
              <a:t>monxona</a:t>
            </a:r>
            <a:r>
              <a:rPr b="0" sz="2800" i="0" lang="en-US">
                <a:solidFill>
                  <a:srgbClr val="000000"/>
                </a:solidFill>
                <a:effectLst/>
              </a:rPr>
              <a:t> </a:t>
            </a:r>
            <a:r>
              <a:rPr b="0" sz="2800" i="0" lang="en-US">
                <a:solidFill>
                  <a:srgbClr val="000000"/>
                </a:solidFill>
                <a:effectLst/>
              </a:rPr>
              <a:t>f</a:t>
            </a:r>
            <a:r>
              <a:rPr b="0" sz="2800" i="0" lang="en-US">
                <a:solidFill>
                  <a:srgbClr val="000000"/>
                </a:solidFill>
                <a:effectLst/>
              </a:rPr>
              <a:t>a</a:t>
            </a:r>
            <a:r>
              <a:rPr b="0" sz="2800" i="0" lang="en-US">
                <a:solidFill>
                  <a:srgbClr val="000000"/>
                </a:solidFill>
                <a:effectLst/>
              </a:rPr>
              <a:t>o</a:t>
            </a:r>
            <a:r>
              <a:rPr b="0" sz="2800" i="0" lang="en-US">
                <a:solidFill>
                  <a:srgbClr val="000000"/>
                </a:solidFill>
                <a:effectLst/>
              </a:rPr>
              <a:t>l</a:t>
            </a:r>
            <a:r>
              <a:rPr b="0" sz="2800" i="0" lang="en-US">
                <a:solidFill>
                  <a:srgbClr val="000000"/>
                </a:solidFill>
                <a:effectLst/>
              </a:rPr>
              <a:t>i</a:t>
            </a:r>
            <a:r>
              <a:rPr b="0" sz="2800" i="0" lang="en-US">
                <a:solidFill>
                  <a:srgbClr val="000000"/>
                </a:solidFill>
                <a:effectLst/>
              </a:rPr>
              <a:t>y</a:t>
            </a:r>
            <a:r>
              <a:rPr b="0" sz="2800" i="0" lang="en-US">
                <a:solidFill>
                  <a:srgbClr val="000000"/>
                </a:solidFill>
                <a:effectLst/>
              </a:rPr>
              <a:t>a</a:t>
            </a:r>
            <a:r>
              <a:rPr b="0" sz="2800" i="0" lang="en-US">
                <a:solidFill>
                  <a:srgbClr val="000000"/>
                </a:solidFill>
                <a:effectLst/>
              </a:rPr>
              <a:t>t</a:t>
            </a:r>
            <a:r>
              <a:rPr b="0" sz="2800" i="0" lang="en-US">
                <a:solidFill>
                  <a:srgbClr val="000000"/>
                </a:solidFill>
                <a:effectLst/>
              </a:rPr>
              <a:t>i</a:t>
            </a:r>
            <a:r>
              <a:rPr b="0" sz="2800" i="0" lang="en-US">
                <a:solidFill>
                  <a:srgbClr val="000000"/>
                </a:solidFill>
                <a:effectLst/>
              </a:rPr>
              <a:t>d</a:t>
            </a:r>
            <a:r>
              <a:rPr b="0" sz="2800" i="0" lang="en-US">
                <a:solidFill>
                  <a:srgbClr val="000000"/>
                </a:solidFill>
                <a:effectLst/>
              </a:rPr>
              <a:t>a</a:t>
            </a:r>
            <a:r>
              <a:rPr b="0" sz="2800" i="0" lang="en-US">
                <a:solidFill>
                  <a:srgbClr val="000000"/>
                </a:solidFill>
                <a:effectLst/>
              </a:rPr>
              <a:t> </a:t>
            </a:r>
            <a:r>
              <a:rPr b="0" sz="2800" i="0" lang="en-US">
                <a:solidFill>
                  <a:srgbClr val="000000"/>
                </a:solidFill>
                <a:effectLst/>
              </a:rPr>
              <a:t>o</a:t>
            </a:r>
            <a:r>
              <a:rPr b="0" sz="2800" i="0" lang="en-US">
                <a:solidFill>
                  <a:srgbClr val="000000"/>
                </a:solidFill>
                <a:effectLst/>
              </a:rPr>
              <a:t>r</a:t>
            </a:r>
            <a:r>
              <a:rPr b="0" sz="2800" i="0" lang="en-US">
                <a:solidFill>
                  <a:srgbClr val="000000"/>
                </a:solidFill>
                <a:effectLst/>
              </a:rPr>
              <a:t>t</a:t>
            </a:r>
            <a:r>
              <a:rPr b="0" sz="2800" i="0" lang="en-US">
                <a:solidFill>
                  <a:srgbClr val="000000"/>
                </a:solidFill>
                <a:effectLst/>
              </a:rPr>
              <a:t>i</a:t>
            </a:r>
            <a:r>
              <a:rPr b="0" sz="2800" i="0" lang="en-US">
                <a:solidFill>
                  <a:srgbClr val="000000"/>
                </a:solidFill>
                <a:effectLst/>
              </a:rPr>
              <a:t>q</a:t>
            </a:r>
            <a:r>
              <a:rPr b="0" sz="2800" i="0" lang="en-US">
                <a:solidFill>
                  <a:srgbClr val="000000"/>
                </a:solidFill>
                <a:effectLst/>
              </a:rPr>
              <a:t>c</a:t>
            </a:r>
            <a:r>
              <a:rPr b="0" sz="2800" i="0" lang="en-US">
                <a:solidFill>
                  <a:srgbClr val="000000"/>
                </a:solidFill>
                <a:effectLst/>
              </a:rPr>
              <a:t>h</a:t>
            </a:r>
            <a:r>
              <a:rPr b="0" sz="2800" i="0" lang="en-US">
                <a:solidFill>
                  <a:srgbClr val="000000"/>
                </a:solidFill>
                <a:effectLst/>
              </a:rPr>
              <a:t>a</a:t>
            </a:r>
            <a:r>
              <a:rPr b="0" sz="2800" i="0" lang="en-US">
                <a:solidFill>
                  <a:srgbClr val="000000"/>
                </a:solidFill>
                <a:effectLst/>
              </a:rPr>
              <a:t> </a:t>
            </a:r>
            <a:r>
              <a:rPr b="0" sz="2800" i="0" lang="en-US">
                <a:solidFill>
                  <a:srgbClr val="000000"/>
                </a:solidFill>
                <a:effectLst/>
              </a:rPr>
              <a:t>q</a:t>
            </a:r>
            <a:r>
              <a:rPr b="0" sz="2800" i="0" lang="en-US">
                <a:solidFill>
                  <a:srgbClr val="000000"/>
                </a:solidFill>
                <a:effectLst/>
              </a:rPr>
              <a:t>o</a:t>
            </a:r>
            <a:r>
              <a:rPr b="0" sz="2800" i="0" lang="en-US">
                <a:solidFill>
                  <a:srgbClr val="000000"/>
                </a:solidFill>
                <a:effectLst/>
              </a:rPr>
              <a:t>g</a:t>
            </a:r>
            <a:r>
              <a:rPr b="0" sz="2800" i="0" lang="en-US">
                <a:solidFill>
                  <a:srgbClr val="000000"/>
                </a:solidFill>
                <a:effectLst/>
              </a:rPr>
              <a:t>'</a:t>
            </a:r>
            <a:r>
              <a:rPr b="0" sz="2800" i="0" lang="en-US">
                <a:solidFill>
                  <a:srgbClr val="000000"/>
                </a:solidFill>
                <a:effectLst/>
              </a:rPr>
              <a:t>o</a:t>
            </a:r>
            <a:r>
              <a:rPr b="0" sz="2800" i="0" lang="en-US">
                <a:solidFill>
                  <a:srgbClr val="000000"/>
                </a:solidFill>
                <a:effectLst/>
              </a:rPr>
              <a:t>z</a:t>
            </a:r>
            <a:r>
              <a:rPr b="0" sz="2800" i="0" lang="en-US">
                <a:solidFill>
                  <a:srgbClr val="000000"/>
                </a:solidFill>
                <a:effectLst/>
              </a:rPr>
              <a:t>b</a:t>
            </a:r>
            <a:r>
              <a:rPr b="0" sz="2800" i="0" lang="en-US">
                <a:solidFill>
                  <a:srgbClr val="000000"/>
                </a:solidFill>
                <a:effectLst/>
              </a:rPr>
              <a:t>o</a:t>
            </a:r>
            <a:r>
              <a:rPr b="0" sz="2800" i="0" lang="en-US">
                <a:solidFill>
                  <a:srgbClr val="000000"/>
                </a:solidFill>
                <a:effectLst/>
              </a:rPr>
              <a:t>z</a:t>
            </a:r>
            <a:r>
              <a:rPr b="0" sz="2800" i="0" lang="en-US">
                <a:solidFill>
                  <a:srgbClr val="000000"/>
                </a:solidFill>
                <a:effectLst/>
              </a:rPr>
              <a:t>l</a:t>
            </a:r>
            <a:r>
              <a:rPr b="0" sz="2800" i="0" lang="en-US">
                <a:solidFill>
                  <a:srgbClr val="000000"/>
                </a:solidFill>
                <a:effectLst/>
              </a:rPr>
              <a:t>i</a:t>
            </a:r>
            <a:r>
              <a:rPr b="0" sz="2800" i="0" lang="en-US">
                <a:solidFill>
                  <a:srgbClr val="000000"/>
                </a:solidFill>
                <a:effectLst/>
              </a:rPr>
              <a:t>k</a:t>
            </a:r>
            <a:r>
              <a:rPr b="0" sz="2800" i="0" lang="en-US">
                <a:solidFill>
                  <a:srgbClr val="000000"/>
                </a:solidFill>
                <a:effectLst/>
              </a:rPr>
              <a:t>d</a:t>
            </a:r>
            <a:r>
              <a:rPr b="0" sz="2800" i="0" lang="en-US">
                <a:solidFill>
                  <a:srgbClr val="000000"/>
                </a:solidFill>
                <a:effectLst/>
              </a:rPr>
              <a:t>a</a:t>
            </a:r>
            <a:r>
              <a:rPr b="0" sz="2800" i="0" lang="en-US">
                <a:solidFill>
                  <a:srgbClr val="000000"/>
                </a:solidFill>
                <a:effectLst/>
              </a:rPr>
              <a:t>n</a:t>
            </a:r>
            <a:r>
              <a:rPr b="0" sz="2800" i="0" lang="en-US">
                <a:solidFill>
                  <a:srgbClr val="000000"/>
                </a:solidFill>
                <a:effectLst/>
              </a:rPr>
              <a:t> </a:t>
            </a:r>
            <a:r>
              <a:rPr b="0" sz="2800" i="0" lang="en-US">
                <a:solidFill>
                  <a:srgbClr val="000000"/>
                </a:solidFill>
                <a:effectLst/>
              </a:rPr>
              <a:t>v</a:t>
            </a:r>
            <a:r>
              <a:rPr b="0" sz="2800" i="0" lang="en-US">
                <a:solidFill>
                  <a:srgbClr val="000000"/>
                </a:solidFill>
                <a:effectLst/>
              </a:rPr>
              <a:t>o</a:t>
            </a:r>
            <a:r>
              <a:rPr b="0" sz="2800" i="0" lang="en-US">
                <a:solidFill>
                  <a:srgbClr val="000000"/>
                </a:solidFill>
                <a:effectLst/>
              </a:rPr>
              <a:t>s</a:t>
            </a:r>
            <a:r>
              <a:rPr b="0" sz="2800" i="0" lang="en-US">
                <a:solidFill>
                  <a:srgbClr val="000000"/>
                </a:solidFill>
                <a:effectLst/>
              </a:rPr>
              <a:t> </a:t>
            </a:r>
            <a:r>
              <a:rPr b="0" sz="2800" i="0" lang="en-US">
                <a:solidFill>
                  <a:srgbClr val="000000"/>
                </a:solidFill>
                <a:effectLst/>
              </a:rPr>
              <a:t>k</a:t>
            </a:r>
            <a:r>
              <a:rPr b="0" sz="2800" i="0" lang="en-US">
                <a:solidFill>
                  <a:srgbClr val="000000"/>
                </a:solidFill>
                <a:effectLst/>
              </a:rPr>
              <a:t>e</a:t>
            </a:r>
            <a:r>
              <a:rPr b="0" sz="2800" i="0" lang="en-US">
                <a:solidFill>
                  <a:srgbClr val="000000"/>
                </a:solidFill>
                <a:effectLst/>
              </a:rPr>
              <a:t>c</a:t>
            </a:r>
            <a:r>
              <a:rPr b="0" sz="2800" i="0" lang="en-US">
                <a:solidFill>
                  <a:srgbClr val="000000"/>
                </a:solidFill>
                <a:effectLst/>
              </a:rPr>
              <a:t>h</a:t>
            </a:r>
            <a:r>
              <a:rPr b="0" sz="2800" i="0" lang="en-US">
                <a:solidFill>
                  <a:srgbClr val="000000"/>
                </a:solidFill>
                <a:effectLst/>
              </a:rPr>
              <a:t>i</a:t>
            </a:r>
            <a:r>
              <a:rPr b="0" sz="2800" i="0" lang="en-US">
                <a:solidFill>
                  <a:srgbClr val="000000"/>
                </a:solidFill>
                <a:effectLst/>
              </a:rPr>
              <a:t>b</a:t>
            </a:r>
            <a:r>
              <a:rPr b="0" sz="2800" i="0" lang="en-US">
                <a:solidFill>
                  <a:srgbClr val="000000"/>
                </a:solidFill>
                <a:effectLst/>
              </a:rPr>
              <a:t>,</a:t>
            </a:r>
            <a:r>
              <a:rPr b="0" sz="2800" i="0" lang="en-US">
                <a:solidFill>
                  <a:srgbClr val="000000"/>
                </a:solidFill>
                <a:effectLst/>
              </a:rPr>
              <a:t> </a:t>
            </a:r>
            <a:r>
              <a:rPr b="0" sz="2800" i="0" lang="en-US">
                <a:solidFill>
                  <a:srgbClr val="000000"/>
                </a:solidFill>
                <a:effectLst/>
              </a:rPr>
              <a:t>v</a:t>
            </a:r>
            <a:r>
              <a:rPr b="0" sz="2800" i="0" lang="en-US">
                <a:solidFill>
                  <a:srgbClr val="000000"/>
                </a:solidFill>
                <a:effectLst/>
              </a:rPr>
              <a:t>a</a:t>
            </a:r>
            <a:r>
              <a:rPr b="0" sz="2800" i="0" lang="en-US">
                <a:solidFill>
                  <a:srgbClr val="000000"/>
                </a:solidFill>
                <a:effectLst/>
              </a:rPr>
              <a:t>q</a:t>
            </a:r>
            <a:r>
              <a:rPr b="0" sz="2800" i="0" lang="en-US">
                <a:solidFill>
                  <a:srgbClr val="000000"/>
                </a:solidFill>
                <a:effectLst/>
              </a:rPr>
              <a:t>t</a:t>
            </a:r>
            <a:r>
              <a:rPr b="0" sz="2800" i="0" lang="en-US">
                <a:solidFill>
                  <a:srgbClr val="000000"/>
                </a:solidFill>
                <a:effectLst/>
              </a:rPr>
              <a:t>n</a:t>
            </a:r>
            <a:r>
              <a:rPr b="0" sz="2800" i="0" lang="en-US">
                <a:solidFill>
                  <a:srgbClr val="000000"/>
                </a:solidFill>
                <a:effectLst/>
              </a:rPr>
              <a:t>i</a:t>
            </a:r>
            <a:r>
              <a:rPr b="0" sz="2800" i="0" lang="en-US">
                <a:solidFill>
                  <a:srgbClr val="000000"/>
                </a:solidFill>
                <a:effectLst/>
              </a:rPr>
              <a:t> </a:t>
            </a:r>
            <a:r>
              <a:rPr b="0" sz="2800" i="0" lang="en-US">
                <a:solidFill>
                  <a:srgbClr val="000000"/>
                </a:solidFill>
                <a:effectLst/>
              </a:rPr>
              <a:t>t</a:t>
            </a:r>
            <a:r>
              <a:rPr b="0" sz="2800" i="0" lang="en-US">
                <a:solidFill>
                  <a:srgbClr val="000000"/>
                </a:solidFill>
                <a:effectLst/>
              </a:rPr>
              <a:t>e</a:t>
            </a:r>
            <a:r>
              <a:rPr b="0" sz="2800" i="0" lang="en-US">
                <a:solidFill>
                  <a:srgbClr val="000000"/>
                </a:solidFill>
                <a:effectLst/>
              </a:rPr>
              <a:t>j</a:t>
            </a:r>
            <a:r>
              <a:rPr b="0" sz="2800" i="0" lang="en-US">
                <a:solidFill>
                  <a:srgbClr val="000000"/>
                </a:solidFill>
                <a:effectLst/>
              </a:rPr>
              <a:t>a</a:t>
            </a:r>
            <a:r>
              <a:rPr b="0" sz="2800" i="0" lang="en-US">
                <a:solidFill>
                  <a:srgbClr val="000000"/>
                </a:solidFill>
                <a:effectLst/>
              </a:rPr>
              <a:t>g</a:t>
            </a:r>
            <a:r>
              <a:rPr b="0" sz="2800" i="0" lang="en-US">
                <a:solidFill>
                  <a:srgbClr val="000000"/>
                </a:solidFill>
                <a:effectLst/>
              </a:rPr>
              <a:t>a</a:t>
            </a:r>
            <a:r>
              <a:rPr b="0" sz="2800" i="0" lang="en-US">
                <a:solidFill>
                  <a:srgbClr val="000000"/>
                </a:solidFill>
                <a:effectLst/>
              </a:rPr>
              <a:t>n</a:t>
            </a:r>
            <a:r>
              <a:rPr b="0" sz="2800" i="0" lang="en-US">
                <a:solidFill>
                  <a:srgbClr val="000000"/>
                </a:solidFill>
                <a:effectLst/>
              </a:rPr>
              <a:t> </a:t>
            </a:r>
            <a:r>
              <a:rPr b="0" sz="2800" i="0" lang="en-US">
                <a:solidFill>
                  <a:srgbClr val="000000"/>
                </a:solidFill>
                <a:effectLst/>
              </a:rPr>
              <a:t>x</a:t>
            </a:r>
            <a:r>
              <a:rPr b="0" sz="2800" i="0" lang="en-US">
                <a:solidFill>
                  <a:srgbClr val="000000"/>
                </a:solidFill>
                <a:effectLst/>
              </a:rPr>
              <a:t>o</a:t>
            </a:r>
            <a:r>
              <a:rPr b="0" sz="2800" i="0" lang="en-US">
                <a:solidFill>
                  <a:srgbClr val="000000"/>
                </a:solidFill>
                <a:effectLst/>
              </a:rPr>
              <a:t>l</a:t>
            </a:r>
            <a:r>
              <a:rPr b="0" sz="2800" i="0" lang="en-US">
                <a:solidFill>
                  <a:srgbClr val="000000"/>
                </a:solidFill>
                <a:effectLst/>
              </a:rPr>
              <a:t>d</a:t>
            </a:r>
            <a:r>
              <a:rPr b="0" sz="2800" i="0" lang="en-US">
                <a:solidFill>
                  <a:srgbClr val="000000"/>
                </a:solidFill>
                <a:effectLst/>
              </a:rPr>
              <a:t>a</a:t>
            </a:r>
            <a:r>
              <a:rPr b="0" sz="2800" i="0" lang="en-US">
                <a:solidFill>
                  <a:srgbClr val="000000"/>
                </a:solidFill>
                <a:effectLst/>
              </a:rPr>
              <a:t> </a:t>
            </a:r>
            <a:r>
              <a:rPr b="0" sz="2800" i="0" lang="en-US">
                <a:solidFill>
                  <a:srgbClr val="000000"/>
                </a:solidFill>
                <a:effectLst/>
              </a:rPr>
              <a:t>i</a:t>
            </a:r>
            <a:r>
              <a:rPr b="0" sz="2800" i="0" lang="en-US">
                <a:solidFill>
                  <a:srgbClr val="000000"/>
                </a:solidFill>
                <a:effectLst/>
              </a:rPr>
              <a:t>s</a:t>
            </a:r>
            <a:r>
              <a:rPr b="0" sz="2800" i="0" lang="en-US">
                <a:solidFill>
                  <a:srgbClr val="000000"/>
                </a:solidFill>
                <a:effectLst/>
              </a:rPr>
              <a:t>h</a:t>
            </a:r>
            <a:r>
              <a:rPr b="0" sz="2800" i="0" lang="en-US">
                <a:solidFill>
                  <a:srgbClr val="000000"/>
                </a:solidFill>
                <a:effectLst/>
              </a:rPr>
              <a:t>n</a:t>
            </a:r>
            <a:r>
              <a:rPr b="0" sz="2800" i="0" lang="en-US">
                <a:solidFill>
                  <a:srgbClr val="000000"/>
                </a:solidFill>
                <a:effectLst/>
              </a:rPr>
              <a:t>i</a:t>
            </a:r>
            <a:r>
              <a:rPr b="0" sz="2800" i="0" lang="en-US">
                <a:solidFill>
                  <a:srgbClr val="000000"/>
                </a:solidFill>
                <a:effectLst/>
              </a:rPr>
              <a:t> </a:t>
            </a:r>
            <a:r>
              <a:rPr b="0" sz="2800" i="0" lang="en-US">
                <a:solidFill>
                  <a:srgbClr val="000000"/>
                </a:solidFill>
                <a:effectLst/>
              </a:rPr>
              <a:t>e</a:t>
            </a:r>
            <a:r>
              <a:rPr b="0" sz="2800" i="0" lang="en-US">
                <a:solidFill>
                  <a:srgbClr val="000000"/>
                </a:solidFill>
                <a:effectLst/>
              </a:rPr>
              <a:t>l</a:t>
            </a:r>
            <a:r>
              <a:rPr b="0" sz="2800" i="0" lang="en-US">
                <a:solidFill>
                  <a:srgbClr val="000000"/>
                </a:solidFill>
                <a:effectLst/>
              </a:rPr>
              <a:t>e</a:t>
            </a:r>
            <a:r>
              <a:rPr b="0" sz="2800" i="0" lang="en-US">
                <a:solidFill>
                  <a:srgbClr val="000000"/>
                </a:solidFill>
                <a:effectLst/>
              </a:rPr>
              <a:t>k</a:t>
            </a:r>
            <a:r>
              <a:rPr b="0" sz="2800" i="0" lang="en-US">
                <a:solidFill>
                  <a:srgbClr val="000000"/>
                </a:solidFill>
                <a:effectLst/>
              </a:rPr>
              <a:t>t</a:t>
            </a:r>
            <a:r>
              <a:rPr b="0" sz="2800" i="0" lang="en-US">
                <a:solidFill>
                  <a:srgbClr val="000000"/>
                </a:solidFill>
                <a:effectLst/>
              </a:rPr>
              <a:t>r</a:t>
            </a:r>
            <a:r>
              <a:rPr b="0" sz="2800" i="0" lang="en-US">
                <a:solidFill>
                  <a:srgbClr val="000000"/>
                </a:solidFill>
                <a:effectLst/>
              </a:rPr>
              <a:t>o</a:t>
            </a:r>
            <a:r>
              <a:rPr b="0" sz="2800" i="0" lang="en-US">
                <a:solidFill>
                  <a:srgbClr val="000000"/>
                </a:solidFill>
                <a:effectLst/>
              </a:rPr>
              <a:t>n</a:t>
            </a:r>
            <a:r>
              <a:rPr b="0" sz="2800" i="0" lang="en-US">
                <a:solidFill>
                  <a:srgbClr val="000000"/>
                </a:solidFill>
                <a:effectLst/>
              </a:rPr>
              <a:t>l</a:t>
            </a:r>
            <a:r>
              <a:rPr b="0" sz="2800" i="0" lang="en-US">
                <a:solidFill>
                  <a:srgbClr val="000000"/>
                </a:solidFill>
                <a:effectLst/>
              </a:rPr>
              <a:t>a</a:t>
            </a:r>
            <a:r>
              <a:rPr b="0" sz="2800" i="0" lang="en-US">
                <a:solidFill>
                  <a:srgbClr val="000000"/>
                </a:solidFill>
                <a:effectLst/>
              </a:rPr>
              <a:t>s</a:t>
            </a:r>
            <a:r>
              <a:rPr b="0" sz="2800" i="0" lang="en-US">
                <a:solidFill>
                  <a:srgbClr val="000000"/>
                </a:solidFill>
                <a:effectLst/>
              </a:rPr>
              <a:t>h</a:t>
            </a:r>
            <a:r>
              <a:rPr b="0" sz="2800" i="0" lang="en-US">
                <a:solidFill>
                  <a:srgbClr val="000000"/>
                </a:solidFill>
                <a:effectLst/>
              </a:rPr>
              <a:t>t</a:t>
            </a:r>
            <a:r>
              <a:rPr b="0" sz="2800" i="0" lang="en-US">
                <a:solidFill>
                  <a:srgbClr val="000000"/>
                </a:solidFill>
                <a:effectLst/>
              </a:rPr>
              <a:t>i</a:t>
            </a:r>
            <a:r>
              <a:rPr b="0" sz="2800" i="0" lang="en-US">
                <a:solidFill>
                  <a:srgbClr val="000000"/>
                </a:solidFill>
                <a:effectLst/>
              </a:rPr>
              <a:t>r</a:t>
            </a:r>
            <a:r>
              <a:rPr b="0" sz="2800" i="0" lang="en-US">
                <a:solidFill>
                  <a:srgbClr val="000000"/>
                </a:solidFill>
                <a:effectLst/>
              </a:rPr>
              <a:t>a</a:t>
            </a:r>
            <a:r>
              <a:rPr b="0" sz="2800" i="0" lang="en-US">
                <a:solidFill>
                  <a:srgbClr val="000000"/>
                </a:solidFill>
                <a:effectLst/>
              </a:rPr>
              <a:t>d</a:t>
            </a:r>
            <a:r>
              <a:rPr b="0" sz="2800" i="0" lang="en-US">
                <a:solidFill>
                  <a:srgbClr val="000000"/>
                </a:solidFill>
                <a:effectLst/>
              </a:rPr>
              <a:t>i</a:t>
            </a:r>
            <a:r>
              <a:rPr b="0" sz="2800" i="0" lang="en-US">
                <a:solidFill>
                  <a:srgbClr val="000000"/>
                </a:solidFill>
                <a:effectLst/>
              </a:rPr>
              <a:t>g</a:t>
            </a:r>
            <a:r>
              <a:rPr b="0" sz="2800" i="0" lang="en-US">
                <a:solidFill>
                  <a:srgbClr val="000000"/>
                </a:solidFill>
                <a:effectLst/>
              </a:rPr>
              <a:t>a</a:t>
            </a:r>
            <a:r>
              <a:rPr b="0" sz="2800" i="0" lang="en-US">
                <a:solidFill>
                  <a:srgbClr val="000000"/>
                </a:solidFill>
                <a:effectLst/>
              </a:rPr>
              <a:t>n</a:t>
            </a:r>
            <a:r>
              <a:rPr b="0" sz="2800" i="0" lang="en-US">
                <a:solidFill>
                  <a:srgbClr val="000000"/>
                </a:solidFill>
                <a:effectLst/>
              </a:rPr>
              <a:t> </a:t>
            </a:r>
            <a:r>
              <a:rPr b="0" sz="2800" i="0" lang="en-US">
                <a:solidFill>
                  <a:srgbClr val="000000"/>
                </a:solidFill>
                <a:effectLst/>
              </a:rPr>
              <a:t>d</a:t>
            </a:r>
            <a:r>
              <a:rPr b="0" sz="2800" i="0" lang="en-US">
                <a:solidFill>
                  <a:srgbClr val="000000"/>
                </a:solidFill>
                <a:effectLst/>
              </a:rPr>
              <a:t>a</a:t>
            </a:r>
            <a:r>
              <a:rPr b="0" sz="2800" i="0" lang="en-US">
                <a:solidFill>
                  <a:srgbClr val="000000"/>
                </a:solidFill>
                <a:effectLst/>
              </a:rPr>
              <a:t>s</a:t>
            </a:r>
            <a:r>
              <a:rPr b="0" sz="2800" i="0" lang="en-US">
                <a:solidFill>
                  <a:srgbClr val="000000"/>
                </a:solidFill>
                <a:effectLst/>
              </a:rPr>
              <a:t>t</a:t>
            </a:r>
            <a:r>
              <a:rPr b="0" sz="2800" i="0" lang="en-US">
                <a:solidFill>
                  <a:srgbClr val="000000"/>
                </a:solidFill>
                <a:effectLst/>
              </a:rPr>
              <a:t>u</a:t>
            </a:r>
            <a:r>
              <a:rPr b="0" sz="2800" i="0" lang="en-US">
                <a:solidFill>
                  <a:srgbClr val="000000"/>
                </a:solidFill>
                <a:effectLst/>
              </a:rPr>
              <a:t>r</a:t>
            </a:r>
            <a:r>
              <a:rPr b="0" sz="2800" i="0" lang="en-US">
                <a:solidFill>
                  <a:srgbClr val="000000"/>
                </a:solidFill>
                <a:effectLst/>
              </a:rPr>
              <a:t>.</a:t>
            </a:r>
            <a:endParaRPr b="0" i="0" lang="ru-RU">
              <a:solidFill>
                <a:srgbClr val="000000"/>
              </a:solidFill>
              <a:effectLst/>
            </a:endParaRPr>
          </a:p>
        </p:txBody>
      </p:sp>
      <p:pic>
        <p:nvPicPr>
          <p:cNvPr id="2097169" name=""/>
          <p:cNvPicPr>
            <a:picLocks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14381" r="14381"/>
          <a:stretch>
            <a:fillRect/>
          </a:stretch>
        </p:blipFill>
        <p:spPr>
          <a:xfrm>
            <a:off x="5301473" y="2812542"/>
            <a:ext cx="3842526" cy="4045458"/>
          </a:xfrm>
        </p:spPr>
      </p:pic>
      <p:sp>
        <p:nvSpPr>
          <p:cNvPr id="1048625" name=""/>
          <p:cNvSpPr>
            <a:spLocks noGrp="1"/>
          </p:cNvSpPr>
          <p:nvPr/>
        </p:nvSpPr>
        <p:spPr>
          <a:xfrm>
            <a:off x="1143000" y="-186882"/>
            <a:ext cx="6858000" cy="1655762"/>
          </a:xfrm>
          <a:prstGeom prst="rect"/>
          <a:noFill/>
        </p:spPr>
        <p:txBody>
          <a:bodyPr anchor="ctr" bIns="45720" lIns="91440" rIns="91440" rtlCol="0" tIns="45720" vert="horz">
            <a:normAutofit/>
          </a:bodyPr>
          <a:lstStyle>
            <a:lvl1pPr algn="ctr" defTabSz="914400" indent="0" marL="0">
              <a:lnSpc>
                <a:spcPct val="90000"/>
              </a:lnSpc>
              <a:spcBef>
                <a:spcPts val="1000"/>
              </a:spcBef>
              <a:buNone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ctr" defTabSz="914400" indent="0" marL="457200">
              <a:lnSpc>
                <a:spcPct val="90000"/>
              </a:lnSpc>
              <a:spcBef>
                <a:spcPts val="500"/>
              </a:spcBef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ctr" defTabSz="914400" indent="0" marL="914400">
              <a:lnSpc>
                <a:spcPct val="90000"/>
              </a:lnSpc>
              <a:spcBef>
                <a:spcPts val="500"/>
              </a:spcBef>
              <a:buNone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ctr" defTabSz="914400" indent="0" marL="1371600">
              <a:lnSpc>
                <a:spcPct val="90000"/>
              </a:lnSpc>
              <a:spcBef>
                <a:spcPts val="500"/>
              </a:spcBef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ctr" defTabSz="914400" indent="0" marL="1828800">
              <a:lnSpc>
                <a:spcPct val="90000"/>
              </a:lnSpc>
              <a:spcBef>
                <a:spcPts val="500"/>
              </a:spcBef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ctr" defTabSz="914400" indent="0" marL="2286000">
              <a:lnSpc>
                <a:spcPct val="90000"/>
              </a:lnSpc>
              <a:spcBef>
                <a:spcPts val="500"/>
              </a:spcBef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ctr" defTabSz="914400" indent="0" marL="2743200">
              <a:lnSpc>
                <a:spcPct val="90000"/>
              </a:lnSpc>
              <a:spcBef>
                <a:spcPts val="500"/>
              </a:spcBef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ctr" defTabSz="914400" indent="0" marL="3200400">
              <a:lnSpc>
                <a:spcPct val="90000"/>
              </a:lnSpc>
              <a:spcBef>
                <a:spcPts val="500"/>
              </a:spcBef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ctr" defTabSz="914400" indent="0" marL="3657600">
              <a:lnSpc>
                <a:spcPct val="90000"/>
              </a:lnSpc>
              <a:spcBef>
                <a:spcPts val="500"/>
              </a:spcBef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sz="4800" i="0" lang="en-US">
                <a:solidFill>
                  <a:srgbClr val="36363D"/>
                </a:solidFill>
              </a:rPr>
              <a:t>DASTUR HAQIDA</a:t>
            </a:r>
            <a:endParaRPr b="1" i="0" lang="ru-RU">
              <a:solidFill>
                <a:srgbClr val="36363D"/>
              </a:solidFill>
            </a:endParaRPr>
          </a:p>
        </p:txBody>
      </p:sp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55508" y="1168203"/>
            <a:ext cx="8432985" cy="975118"/>
          </a:xfrm>
          <a:prstGeom prst="rect"/>
        </p:spPr>
      </p:pic>
      <p:pic>
        <p:nvPicPr>
          <p:cNvPr id="2097174" name="Рисунок 23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rcRect t="21546" b="21546"/>
          <a:stretch>
            <a:fillRect/>
          </a:stretch>
        </p:blipFill>
        <p:spPr>
          <a:xfrm>
            <a:off x="8371073" y="0"/>
            <a:ext cx="772927" cy="438156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"/>
          <p:cNvSpPr>
            <a:spLocks noGrp="1"/>
          </p:cNvSpPr>
          <p:nvPr>
            <p:ph type="ctrTitle"/>
          </p:nvPr>
        </p:nvSpPr>
        <p:spPr>
          <a:xfrm>
            <a:off x="569903" y="219078"/>
            <a:ext cx="7801169" cy="1452936"/>
          </a:xfrm>
        </p:spPr>
        <p:txBody>
          <a:bodyPr anchor="ctr">
            <a:noAutofit/>
          </a:bodyPr>
          <a:p>
            <a:r>
              <a:rPr b="1" sz="3200" lang="en-US" u="none">
                <a:effectLst/>
              </a:rPr>
              <a:t>A</a:t>
            </a:r>
            <a:r>
              <a:rPr b="1" sz="3200" lang="en-US" u="none">
                <a:effectLst/>
              </a:rPr>
              <a:t>1</a:t>
            </a:r>
            <a:r>
              <a:rPr b="1" sz="3200" lang="en-US" u="none">
                <a:effectLst/>
              </a:rPr>
              <a:t> </a:t>
            </a:r>
            <a:r>
              <a:rPr b="1" sz="3200" lang="en-US" u="none">
                <a:effectLst/>
              </a:rPr>
              <a:t>H</a:t>
            </a:r>
            <a:r>
              <a:rPr b="1" sz="3200" lang="en-US" u="none">
                <a:effectLst/>
              </a:rPr>
              <a:t>o</a:t>
            </a:r>
            <a:r>
              <a:rPr b="1" sz="3200" lang="en-US" u="none">
                <a:effectLst/>
              </a:rPr>
              <a:t>t</a:t>
            </a:r>
            <a:r>
              <a:rPr b="1" sz="3200" lang="en-US" u="none">
                <a:effectLst/>
              </a:rPr>
              <a:t>e</a:t>
            </a:r>
            <a:r>
              <a:rPr b="1" sz="3200" lang="en-US" u="none">
                <a:effectLst/>
              </a:rPr>
              <a:t>l</a:t>
            </a:r>
            <a:r>
              <a:rPr b="1" sz="3200" lang="en-US" u="none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sz="2800" lang="en-US"/>
              <a:t>d</a:t>
            </a:r>
            <a:r>
              <a:rPr b="1" sz="2800" lang="en-US"/>
              <a:t>a</a:t>
            </a:r>
            <a:r>
              <a:rPr b="1" sz="2800" lang="en-US"/>
              <a:t>s</a:t>
            </a:r>
            <a:r>
              <a:rPr b="1" sz="2800" lang="en-US"/>
              <a:t>t</a:t>
            </a:r>
            <a:r>
              <a:rPr b="1" sz="2800" lang="en-US"/>
              <a:t>u</a:t>
            </a:r>
            <a:r>
              <a:rPr b="1" sz="2800" lang="en-US"/>
              <a:t>r</a:t>
            </a:r>
            <a:r>
              <a:rPr b="1" sz="2800" lang="en-US"/>
              <a:t>i</a:t>
            </a:r>
            <a:r>
              <a:rPr b="1" sz="2800" lang="en-US"/>
              <a:t> </a:t>
            </a:r>
            <a:r>
              <a:rPr sz="2800" lang="en-US"/>
              <a:t>m</a:t>
            </a:r>
            <a:r>
              <a:rPr sz="2800" lang="en-US"/>
              <a:t>i</a:t>
            </a:r>
            <a:r>
              <a:rPr sz="2800" lang="en-US"/>
              <a:t>j</a:t>
            </a:r>
            <a:r>
              <a:rPr sz="2800" lang="en-US"/>
              <a:t>o</a:t>
            </a:r>
            <a:r>
              <a:rPr sz="2800" lang="en-US"/>
              <a:t>z</a:t>
            </a:r>
            <a:r>
              <a:rPr sz="2800" lang="en-US"/>
              <a:t>l</a:t>
            </a:r>
            <a:r>
              <a:rPr sz="2800" lang="en-US"/>
              <a:t>a</a:t>
            </a:r>
            <a:r>
              <a:rPr sz="2800" lang="en-US"/>
              <a:t>r</a:t>
            </a:r>
            <a:r>
              <a:rPr sz="2800" lang="en-US"/>
              <a:t>n</a:t>
            </a:r>
            <a:r>
              <a:rPr sz="2800" lang="en-US"/>
              <a:t>i</a:t>
            </a:r>
            <a:r>
              <a:rPr sz="2800" lang="en-US"/>
              <a:t> </a:t>
            </a:r>
            <a:r>
              <a:rPr sz="2800" lang="en-US"/>
              <a:t>t</a:t>
            </a:r>
            <a:r>
              <a:rPr sz="2800" lang="en-US"/>
              <a:t>e</a:t>
            </a:r>
            <a:r>
              <a:rPr sz="2800" lang="en-US"/>
              <a:t>z</a:t>
            </a:r>
            <a:r>
              <a:rPr sz="2800" lang="en-US"/>
              <a:t> </a:t>
            </a:r>
            <a:r>
              <a:rPr sz="2800" lang="en-US"/>
              <a:t>v</a:t>
            </a:r>
            <a:r>
              <a:rPr sz="2800" lang="en-US"/>
              <a:t>a</a:t>
            </a:r>
            <a:r>
              <a:rPr sz="2800" lang="en-US"/>
              <a:t> </a:t>
            </a:r>
            <a:r>
              <a:rPr sz="2800" lang="en-US"/>
              <a:t>o</a:t>
            </a:r>
            <a:r>
              <a:rPr sz="2800" lang="en-US"/>
              <a:t>s</a:t>
            </a:r>
            <a:r>
              <a:rPr sz="2800" lang="en-US"/>
              <a:t>o</a:t>
            </a:r>
            <a:r>
              <a:rPr sz="2800" lang="en-US"/>
              <a:t>n</a:t>
            </a:r>
            <a:r>
              <a:rPr sz="2800" lang="en-US"/>
              <a:t> </a:t>
            </a:r>
            <a:r>
              <a:rPr sz="2800" lang="en-US"/>
              <a:t>r</a:t>
            </a:r>
            <a:r>
              <a:rPr sz="2800" lang="en-US"/>
              <a:t>o</a:t>
            </a:r>
            <a:r>
              <a:rPr sz="2800" lang="en-US"/>
              <a:t>'</a:t>
            </a:r>
            <a:r>
              <a:rPr sz="2800" lang="en-US"/>
              <a:t>y</a:t>
            </a:r>
            <a:r>
              <a:rPr sz="2800" lang="en-US"/>
              <a:t>xatga</a:t>
            </a:r>
            <a:r>
              <a:rPr sz="2800" lang="en-US"/>
              <a:t> </a:t>
            </a:r>
            <a:r>
              <a:rPr sz="2800" lang="en-US"/>
              <a:t>o</a:t>
            </a:r>
            <a:r>
              <a:rPr sz="2800" lang="en-US"/>
              <a:t>l</a:t>
            </a:r>
            <a:r>
              <a:rPr sz="2800" lang="en-US"/>
              <a:t>i</a:t>
            </a:r>
            <a:r>
              <a:rPr sz="2800" lang="en-US"/>
              <a:t>s</a:t>
            </a:r>
            <a:r>
              <a:rPr sz="2800" lang="en-US"/>
              <a:t>h</a:t>
            </a:r>
            <a:r>
              <a:rPr sz="2800" lang="en-US"/>
              <a:t> </a:t>
            </a:r>
            <a:r>
              <a:rPr sz="2800" lang="en-US"/>
              <a:t>v</a:t>
            </a:r>
            <a:r>
              <a:rPr sz="2800" lang="en-US"/>
              <a:t>a</a:t>
            </a:r>
            <a:r>
              <a:rPr sz="2800" lang="en-US"/>
              <a:t> </a:t>
            </a:r>
            <a:r>
              <a:rPr sz="2800" lang="en-US"/>
              <a:t>r</a:t>
            </a:r>
            <a:r>
              <a:rPr sz="2800" lang="en-US"/>
              <a:t>o</a:t>
            </a:r>
            <a:r>
              <a:rPr sz="2800" lang="en-US"/>
              <a:t>'</a:t>
            </a:r>
            <a:r>
              <a:rPr sz="2800" lang="en-US"/>
              <a:t>y</a:t>
            </a:r>
            <a:r>
              <a:rPr sz="2800" lang="en-US"/>
              <a:t>x</a:t>
            </a:r>
            <a:r>
              <a:rPr sz="2800" lang="en-US"/>
              <a:t>a</a:t>
            </a:r>
            <a:r>
              <a:rPr sz="2800" lang="en-US"/>
              <a:t>t</a:t>
            </a:r>
            <a:r>
              <a:rPr sz="2800" lang="en-US"/>
              <a:t>d</a:t>
            </a:r>
            <a:r>
              <a:rPr sz="2800" lang="en-US"/>
              <a:t>a</a:t>
            </a:r>
            <a:r>
              <a:rPr sz="2800" lang="en-US"/>
              <a:t>n</a:t>
            </a:r>
            <a:r>
              <a:rPr sz="2800" lang="en-US"/>
              <a:t> </a:t>
            </a:r>
            <a:r>
              <a:rPr sz="2800" lang="en-US"/>
              <a:t>c</a:t>
            </a:r>
            <a:r>
              <a:rPr sz="2800" lang="en-US"/>
              <a:t>h</a:t>
            </a:r>
            <a:r>
              <a:rPr sz="2800" lang="en-US"/>
              <a:t>i</a:t>
            </a:r>
            <a:r>
              <a:rPr sz="2800" lang="en-US"/>
              <a:t>q</a:t>
            </a:r>
            <a:r>
              <a:rPr sz="2800" lang="en-US"/>
              <a:t>a</a:t>
            </a:r>
            <a:r>
              <a:rPr sz="2800" lang="en-US"/>
              <a:t>r</a:t>
            </a:r>
            <a:r>
              <a:rPr sz="2800" lang="en-US"/>
              <a:t>i</a:t>
            </a:r>
            <a:r>
              <a:rPr sz="2800" lang="en-US"/>
              <a:t>s</a:t>
            </a:r>
            <a:r>
              <a:rPr sz="2800" lang="en-US"/>
              <a:t>h</a:t>
            </a:r>
            <a:r>
              <a:rPr sz="2800" lang="en-US"/>
              <a:t>.</a:t>
            </a:r>
            <a:r>
              <a:rPr sz="2800" lang="en-US"/>
              <a:t> </a:t>
            </a:r>
            <a:r>
              <a:rPr sz="2800" lang="en-US"/>
              <a:t>Q</a:t>
            </a:r>
            <a:r>
              <a:rPr sz="2800" lang="en-US"/>
              <a:t>o</a:t>
            </a:r>
            <a:r>
              <a:rPr sz="2800" lang="en-US"/>
              <a:t>'</a:t>
            </a:r>
            <a:r>
              <a:rPr sz="2800" lang="en-US"/>
              <a:t>s</a:t>
            </a:r>
            <a:r>
              <a:rPr sz="2800" lang="en-US"/>
              <a:t>h</a:t>
            </a:r>
            <a:r>
              <a:rPr sz="2800" lang="en-US"/>
              <a:t>i</a:t>
            </a:r>
            <a:r>
              <a:rPr sz="2800" lang="en-US"/>
              <a:t>m</a:t>
            </a:r>
            <a:r>
              <a:rPr sz="2800" lang="en-US"/>
              <a:t>c</a:t>
            </a:r>
            <a:r>
              <a:rPr sz="2800" lang="en-US"/>
              <a:t>h</a:t>
            </a:r>
            <a:r>
              <a:rPr sz="2800" lang="en-US"/>
              <a:t>a</a:t>
            </a:r>
            <a:r>
              <a:rPr sz="2800" lang="en-US"/>
              <a:t> </a:t>
            </a:r>
            <a:r>
              <a:rPr sz="2800" lang="en-US"/>
              <a:t>x</a:t>
            </a:r>
            <a:r>
              <a:rPr sz="2800" lang="en-US"/>
              <a:t>i</a:t>
            </a:r>
            <a:r>
              <a:rPr sz="2800" lang="en-US"/>
              <a:t>z</a:t>
            </a:r>
            <a:r>
              <a:rPr sz="2800" lang="en-US"/>
              <a:t>m</a:t>
            </a:r>
            <a:r>
              <a:rPr sz="2800" lang="en-US"/>
              <a:t>a</a:t>
            </a:r>
            <a:r>
              <a:rPr sz="2800" lang="en-US"/>
              <a:t>t</a:t>
            </a:r>
            <a:r>
              <a:rPr sz="2800" lang="en-US"/>
              <a:t> </a:t>
            </a:r>
            <a:r>
              <a:rPr sz="2800" lang="en-US"/>
              <a:t>k</a:t>
            </a:r>
            <a:r>
              <a:rPr sz="2800" lang="en-US"/>
              <a:t>o</a:t>
            </a:r>
            <a:r>
              <a:rPr sz="2800" lang="en-US"/>
              <a:t>'</a:t>
            </a:r>
            <a:r>
              <a:rPr sz="2800" lang="en-US"/>
              <a:t>r</a:t>
            </a:r>
            <a:r>
              <a:rPr sz="2800" lang="en-US"/>
              <a:t>s</a:t>
            </a:r>
            <a:r>
              <a:rPr sz="2800" lang="en-US"/>
              <a:t>a</a:t>
            </a:r>
            <a:r>
              <a:rPr sz="2800" lang="en-US"/>
              <a:t>t</a:t>
            </a:r>
            <a:r>
              <a:rPr sz="2800" lang="en-US"/>
              <a:t>i</a:t>
            </a:r>
            <a:r>
              <a:rPr sz="2800" lang="en-US"/>
              <a:t>s</a:t>
            </a:r>
            <a:r>
              <a:rPr sz="2800" lang="en-US"/>
              <a:t>h</a:t>
            </a:r>
            <a:r>
              <a:rPr sz="2800" lang="en-US"/>
              <a:t> </a:t>
            </a:r>
            <a:r>
              <a:rPr sz="2800" lang="en-US"/>
              <a:t>i</a:t>
            </a:r>
            <a:r>
              <a:rPr sz="2800" lang="en-US"/>
              <a:t>m</a:t>
            </a:r>
            <a:r>
              <a:rPr sz="2800" lang="en-US"/>
              <a:t>k</a:t>
            </a:r>
            <a:r>
              <a:rPr sz="2800" lang="en-US"/>
              <a:t>o</a:t>
            </a:r>
            <a:r>
              <a:rPr sz="2800" lang="en-US"/>
              <a:t>n</a:t>
            </a:r>
            <a:r>
              <a:rPr sz="2800" lang="en-US"/>
              <a:t>i</a:t>
            </a:r>
            <a:r>
              <a:rPr sz="2800" lang="en-US"/>
              <a:t>y</a:t>
            </a:r>
            <a:r>
              <a:rPr sz="2800" lang="en-US"/>
              <a:t>a</a:t>
            </a:r>
            <a:r>
              <a:rPr sz="2800" lang="en-US"/>
              <a:t>t</a:t>
            </a:r>
            <a:r>
              <a:rPr sz="2800" lang="en-US"/>
              <a:t>l</a:t>
            </a:r>
            <a:r>
              <a:rPr sz="2800" lang="en-US"/>
              <a:t>a</a:t>
            </a:r>
            <a:r>
              <a:rPr sz="2800" lang="en-US"/>
              <a:t>r</a:t>
            </a:r>
            <a:r>
              <a:rPr sz="2800" lang="en-US"/>
              <a:t>i</a:t>
            </a:r>
            <a:r>
              <a:rPr sz="2800" lang="en-US"/>
              <a:t>g</a:t>
            </a:r>
            <a:r>
              <a:rPr sz="2800" lang="en-US"/>
              <a:t>a</a:t>
            </a:r>
            <a:r>
              <a:rPr sz="2800" lang="en-US"/>
              <a:t> </a:t>
            </a:r>
            <a:r>
              <a:rPr sz="2800" lang="en-US"/>
              <a:t>e</a:t>
            </a:r>
            <a:r>
              <a:rPr sz="2800" lang="en-US"/>
              <a:t>g</a:t>
            </a:r>
            <a:r>
              <a:rPr sz="2800" lang="en-US"/>
              <a:t>a</a:t>
            </a:r>
            <a:endParaRPr lang="ru-RU"/>
          </a:p>
        </p:txBody>
      </p:sp>
      <p:pic>
        <p:nvPicPr>
          <p:cNvPr id="2097175" name="Рисунок 23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rcRect t="21546" b="21546"/>
          <a:stretch>
            <a:fillRect/>
          </a:stretch>
        </p:blipFill>
        <p:spPr>
          <a:xfrm>
            <a:off x="8371073" y="0"/>
            <a:ext cx="772927" cy="438156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"/>
          <p:cNvSpPr>
            <a:spLocks noGrp="1"/>
          </p:cNvSpPr>
          <p:nvPr>
            <p:ph type="ctrTitle"/>
          </p:nvPr>
        </p:nvSpPr>
        <p:spPr>
          <a:xfrm>
            <a:off x="454008" y="-749888"/>
            <a:ext cx="7772400" cy="2387600"/>
          </a:xfrm>
        </p:spPr>
        <p:txBody>
          <a:bodyPr anchor="ctr"/>
          <a:p>
            <a:r>
              <a:rPr sz="5400" lang="en-US"/>
              <a:t>D</a:t>
            </a:r>
            <a:r>
              <a:rPr sz="5400" lang="en-US"/>
              <a:t>a</a:t>
            </a:r>
            <a:r>
              <a:rPr sz="5400" lang="en-US"/>
              <a:t>s</a:t>
            </a:r>
            <a:r>
              <a:rPr sz="5400" lang="en-US"/>
              <a:t>t</a:t>
            </a:r>
            <a:r>
              <a:rPr sz="5400" lang="en-US"/>
              <a:t>ur</a:t>
            </a:r>
            <a:r>
              <a:rPr sz="5400" lang="en-US"/>
              <a:t> </a:t>
            </a:r>
            <a:r>
              <a:rPr sz="5400" lang="en-US"/>
              <a:t>m</a:t>
            </a:r>
            <a:r>
              <a:rPr sz="5400" lang="en-US"/>
              <a:t>a</a:t>
            </a:r>
            <a:r>
              <a:rPr sz="5400" lang="en-US"/>
              <a:t>q</a:t>
            </a:r>
            <a:r>
              <a:rPr sz="5400" lang="en-US"/>
              <a:t>s</a:t>
            </a:r>
            <a:r>
              <a:rPr sz="5400" lang="en-US"/>
              <a:t>a</a:t>
            </a:r>
            <a:r>
              <a:rPr sz="5400" lang="en-US"/>
              <a:t>d</a:t>
            </a:r>
            <a:r>
              <a:rPr sz="5400" lang="en-US"/>
              <a:t>i</a:t>
            </a:r>
            <a:endParaRPr lang="ru-RU"/>
          </a:p>
        </p:txBody>
      </p:sp>
      <p:sp>
        <p:nvSpPr>
          <p:cNvPr id="1048628" name=""/>
          <p:cNvSpPr txBox="1"/>
          <p:nvPr/>
        </p:nvSpPr>
        <p:spPr>
          <a:xfrm>
            <a:off x="308961" y="1134792"/>
            <a:ext cx="4489026" cy="1005840"/>
          </a:xfrm>
          <a:prstGeom prst="rect"/>
        </p:spPr>
        <p:txBody>
          <a:bodyPr rtlCol="0" wrap="square">
            <a:spAutoFit/>
          </a:bodyPr>
          <a:p>
            <a:r>
              <a:rPr sz="2000" lang="en-US">
                <a:solidFill>
                  <a:srgbClr val="000000"/>
                </a:solidFill>
              </a:rPr>
              <a:t>M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h</a:t>
            </a:r>
            <a:r>
              <a:rPr sz="2000" lang="en-US">
                <a:solidFill>
                  <a:srgbClr val="000000"/>
                </a:solidFill>
              </a:rPr>
              <a:t>m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x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q</a:t>
            </a:r>
            <a:r>
              <a:rPr sz="2000" lang="en-US">
                <a:solidFill>
                  <a:srgbClr val="000000"/>
                </a:solidFill>
              </a:rPr>
              <a:t>u</a:t>
            </a:r>
            <a:r>
              <a:rPr sz="2000" lang="en-US">
                <a:solidFill>
                  <a:srgbClr val="000000"/>
                </a:solidFill>
              </a:rPr>
              <a:t>l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y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r</a:t>
            </a:r>
            <a:r>
              <a:rPr sz="2000" lang="en-US">
                <a:solidFill>
                  <a:srgbClr val="000000"/>
                </a:solidFill>
              </a:rPr>
              <a:t>x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v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k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'</a:t>
            </a:r>
            <a:r>
              <a:rPr sz="2000" lang="en-US">
                <a:solidFill>
                  <a:srgbClr val="000000"/>
                </a:solidFill>
              </a:rPr>
              <a:t>p</a:t>
            </a:r>
            <a:r>
              <a:rPr sz="2000" lang="en-US">
                <a:solidFill>
                  <a:srgbClr val="000000"/>
                </a:solidFill>
              </a:rPr>
              <a:t>r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q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d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r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m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d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l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s</a:t>
            </a:r>
            <a:r>
              <a:rPr sz="2000" lang="en-US">
                <a:solidFill>
                  <a:srgbClr val="000000"/>
                </a:solidFill>
              </a:rPr>
              <a:t>h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v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l</a:t>
            </a:r>
            <a:r>
              <a:rPr sz="2000" lang="en-US">
                <a:solidFill>
                  <a:srgbClr val="000000"/>
                </a:solidFill>
              </a:rPr>
              <a:t>b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s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f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l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x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z</a:t>
            </a:r>
            <a:r>
              <a:rPr sz="2000" lang="en-US">
                <a:solidFill>
                  <a:srgbClr val="000000"/>
                </a:solidFill>
              </a:rPr>
              <a:t>m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u</a:t>
            </a:r>
            <a:r>
              <a:rPr sz="2000" lang="en-US">
                <a:solidFill>
                  <a:srgbClr val="000000"/>
                </a:solidFill>
              </a:rPr>
              <a:t>c</a:t>
            </a:r>
            <a:r>
              <a:rPr sz="2000" lang="en-US">
                <a:solidFill>
                  <a:srgbClr val="000000"/>
                </a:solidFill>
              </a:rPr>
              <a:t>h</a:t>
            </a:r>
            <a:r>
              <a:rPr sz="2000" lang="en-US">
                <a:solidFill>
                  <a:srgbClr val="000000"/>
                </a:solidFill>
              </a:rPr>
              <a:t>u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.</a:t>
            </a:r>
            <a:endParaRPr sz="2800" lang="ru-RU">
              <a:solidFill>
                <a:srgbClr val="000000"/>
              </a:solidFill>
            </a:endParaRPr>
          </a:p>
        </p:txBody>
      </p:sp>
      <p:sp>
        <p:nvSpPr>
          <p:cNvPr id="1048629" name=""/>
          <p:cNvSpPr txBox="1"/>
          <p:nvPr/>
        </p:nvSpPr>
        <p:spPr>
          <a:xfrm>
            <a:off x="309016" y="2246336"/>
            <a:ext cx="4488972" cy="574040"/>
          </a:xfrm>
          <a:prstGeom prst="rect"/>
        </p:spPr>
        <p:txBody>
          <a:bodyPr rtlCol="0" wrap="square">
            <a:spAutoFit/>
          </a:bodyPr>
          <a:p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1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c</a:t>
            </a:r>
            <a:r>
              <a:rPr b="1" sz="3200" lang="en-US">
                <a:solidFill>
                  <a:srgbClr val="000000"/>
                </a:solidFill>
              </a:rPr>
              <a:t>h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h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e</a:t>
            </a:r>
            <a:r>
              <a:rPr b="1" sz="3200" lang="en-US">
                <a:solidFill>
                  <a:srgbClr val="000000"/>
                </a:solidFill>
              </a:rPr>
              <a:t>l</a:t>
            </a:r>
            <a:r>
              <a:rPr b="1"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d</a:t>
            </a:r>
            <a:r>
              <a:rPr b="1" sz="3200" lang="en-US">
                <a:solidFill>
                  <a:srgbClr val="000000"/>
                </a:solidFill>
              </a:rPr>
              <a:t>a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u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endParaRPr b="1" sz="2800" lang="ru-RU">
              <a:solidFill>
                <a:srgbClr val="000000"/>
              </a:solidFill>
            </a:endParaRPr>
          </a:p>
        </p:txBody>
      </p:sp>
      <p:sp>
        <p:nvSpPr>
          <p:cNvPr id="1048630" name=""/>
          <p:cNvSpPr txBox="1"/>
          <p:nvPr/>
        </p:nvSpPr>
        <p:spPr>
          <a:xfrm>
            <a:off x="308959" y="3270802"/>
            <a:ext cx="3818253" cy="2529840"/>
          </a:xfrm>
          <a:prstGeom prst="rect"/>
        </p:spPr>
        <p:txBody>
          <a:bodyPr rtlCol="0" wrap="square">
            <a:spAutoFit/>
          </a:bodyPr>
          <a:p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l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h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m</a:t>
            </a:r>
            <a:r>
              <a:rPr sz="2000" lang="en-US">
                <a:solidFill>
                  <a:srgbClr val="000000"/>
                </a:solidFill>
              </a:rPr>
              <a:t>d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offline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s</a:t>
            </a:r>
            <a:r>
              <a:rPr sz="2000" lang="en-US">
                <a:solidFill>
                  <a:srgbClr val="000000"/>
                </a:solidFill>
              </a:rPr>
              <a:t>h</a:t>
            </a:r>
            <a:r>
              <a:rPr sz="2000" lang="en-US">
                <a:solidFill>
                  <a:srgbClr val="000000"/>
                </a:solidFill>
              </a:rPr>
              <a:t>l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s</a:t>
            </a:r>
            <a:r>
              <a:rPr sz="2000" lang="en-US">
                <a:solidFill>
                  <a:srgbClr val="000000"/>
                </a:solidFill>
              </a:rPr>
              <a:t>h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m</a:t>
            </a:r>
            <a:r>
              <a:rPr sz="2000" lang="en-US">
                <a:solidFill>
                  <a:srgbClr val="000000"/>
                </a:solidFill>
              </a:rPr>
              <a:t>k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y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g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g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.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B</a:t>
            </a:r>
            <a:r>
              <a:rPr sz="2000" lang="en-US">
                <a:solidFill>
                  <a:srgbClr val="000000"/>
                </a:solidFill>
              </a:rPr>
              <a:t>u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s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z</a:t>
            </a:r>
            <a:r>
              <a:rPr sz="2000" lang="en-US">
                <a:solidFill>
                  <a:srgbClr val="000000"/>
                </a:solidFill>
              </a:rPr>
              <a:t>g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m</a:t>
            </a:r>
            <a:r>
              <a:rPr sz="2000" lang="en-US">
                <a:solidFill>
                  <a:srgbClr val="000000"/>
                </a:solidFill>
              </a:rPr>
              <a:t>u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s</a:t>
            </a:r>
            <a:r>
              <a:rPr sz="2000" lang="en-US">
                <a:solidFill>
                  <a:srgbClr val="000000"/>
                </a:solidFill>
              </a:rPr>
              <a:t>s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s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d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g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b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r</a:t>
            </a:r>
            <a:r>
              <a:rPr sz="2000" lang="en-US">
                <a:solidFill>
                  <a:srgbClr val="000000"/>
                </a:solidFill>
              </a:rPr>
              <a:t>c</a:t>
            </a:r>
            <a:r>
              <a:rPr sz="2000" lang="en-US">
                <a:solidFill>
                  <a:srgbClr val="000000"/>
                </a:solidFill>
              </a:rPr>
              <a:t>h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p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r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s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y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l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r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b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j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r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s</a:t>
            </a:r>
            <a:r>
              <a:rPr sz="2000" lang="en-US">
                <a:solidFill>
                  <a:srgbClr val="000000"/>
                </a:solidFill>
              </a:rPr>
              <a:t>h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,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m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l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k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l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r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j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l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s</a:t>
            </a:r>
            <a:r>
              <a:rPr sz="2000" lang="en-US">
                <a:solidFill>
                  <a:srgbClr val="000000"/>
                </a:solidFill>
              </a:rPr>
              <a:t>h</a:t>
            </a:r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r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s</a:t>
            </a:r>
            <a:r>
              <a:rPr sz="2000" lang="en-US">
                <a:solidFill>
                  <a:srgbClr val="000000"/>
                </a:solidFill>
              </a:rPr>
              <a:t>h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v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m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j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z</a:t>
            </a:r>
            <a:r>
              <a:rPr sz="2000" lang="en-US">
                <a:solidFill>
                  <a:srgbClr val="000000"/>
                </a:solidFill>
              </a:rPr>
              <a:t>l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r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h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q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d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g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m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'</a:t>
            </a:r>
            <a:r>
              <a:rPr sz="2000" lang="en-US">
                <a:solidFill>
                  <a:srgbClr val="000000"/>
                </a:solidFill>
              </a:rPr>
              <a:t>l</a:t>
            </a:r>
            <a:r>
              <a:rPr sz="2000" lang="en-US">
                <a:solidFill>
                  <a:srgbClr val="000000"/>
                </a:solidFill>
              </a:rPr>
              <a:t>u</a:t>
            </a:r>
            <a:r>
              <a:rPr sz="2000" lang="en-US">
                <a:solidFill>
                  <a:srgbClr val="000000"/>
                </a:solidFill>
              </a:rPr>
              <a:t>m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l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q</a:t>
            </a:r>
            <a:r>
              <a:rPr sz="2000" lang="en-US">
                <a:solidFill>
                  <a:srgbClr val="000000"/>
                </a:solidFill>
              </a:rPr>
              <a:t>u</a:t>
            </a:r>
            <a:r>
              <a:rPr sz="2000" lang="en-US">
                <a:solidFill>
                  <a:srgbClr val="000000"/>
                </a:solidFill>
              </a:rPr>
              <a:t>l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y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s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q</a:t>
            </a:r>
            <a:r>
              <a:rPr sz="2000" lang="en-US">
                <a:solidFill>
                  <a:srgbClr val="000000"/>
                </a:solidFill>
              </a:rPr>
              <a:t>l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s</a:t>
            </a:r>
            <a:r>
              <a:rPr sz="2000" lang="en-US">
                <a:solidFill>
                  <a:srgbClr val="000000"/>
                </a:solidFill>
              </a:rPr>
              <a:t>h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m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l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y</a:t>
            </a:r>
            <a:r>
              <a:rPr sz="2000" lang="en-US">
                <a:solidFill>
                  <a:srgbClr val="000000"/>
                </a:solidFill>
              </a:rPr>
              <a:t>d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.</a:t>
            </a:r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z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m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k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m</a:t>
            </a:r>
            <a:r>
              <a:rPr sz="2000" lang="en-US">
                <a:solidFill>
                  <a:srgbClr val="000000"/>
                </a:solidFill>
              </a:rPr>
              <a:t>p</a:t>
            </a:r>
            <a:r>
              <a:rPr sz="2000" lang="en-US">
                <a:solidFill>
                  <a:srgbClr val="000000"/>
                </a:solidFill>
              </a:rPr>
              <a:t>y</a:t>
            </a:r>
            <a:r>
              <a:rPr sz="2000" lang="en-US">
                <a:solidFill>
                  <a:srgbClr val="000000"/>
                </a:solidFill>
              </a:rPr>
              <a:t>u</a:t>
            </a:r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r</a:t>
            </a:r>
            <a:r>
              <a:rPr sz="2000" lang="en-US">
                <a:solidFill>
                  <a:srgbClr val="000000"/>
                </a:solidFill>
              </a:rPr>
              <a:t>g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'</a:t>
            </a:r>
            <a:r>
              <a:rPr sz="2000" lang="en-US">
                <a:solidFill>
                  <a:srgbClr val="000000"/>
                </a:solidFill>
              </a:rPr>
              <a:t>r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tiladi</a:t>
            </a:r>
            <a:r>
              <a:rPr sz="2000" lang="en-US">
                <a:solidFill>
                  <a:srgbClr val="000000"/>
                </a:solidFill>
              </a:rPr>
              <a:t>.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 </a:t>
            </a:r>
            <a:endParaRPr sz="2800" lang="ru-RU">
              <a:solidFill>
                <a:srgbClr val="000000"/>
              </a:solidFill>
            </a:endParaRPr>
          </a:p>
        </p:txBody>
      </p:sp>
      <p:pic>
        <p:nvPicPr>
          <p:cNvPr id="2097176" name="Рисунок 23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rcRect t="21546" b="21546"/>
          <a:stretch>
            <a:fillRect/>
          </a:stretch>
        </p:blipFill>
        <p:spPr>
          <a:xfrm>
            <a:off x="8371073" y="0"/>
            <a:ext cx="772927" cy="438156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"/>
          <p:cNvSpPr>
            <a:spLocks noGrp="1"/>
          </p:cNvSpPr>
          <p:nvPr/>
        </p:nvSpPr>
        <p:spPr>
          <a:xfrm>
            <a:off x="0" y="0"/>
            <a:ext cx="5110698" cy="2257990"/>
          </a:xfrm>
          <a:prstGeom prst="rect"/>
        </p:spPr>
        <p:txBody>
          <a:bodyPr anchor="b" bIns="45720" lIns="91440" rIns="91440" rtlCol="0" tIns="45720" vert="horz">
            <a:noAutofit/>
          </a:bodyPr>
          <a:lstStyle>
            <a:lvl1pPr algn="ctr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0" sz="4400" lang="en-US">
                <a:solidFill>
                  <a:srgbClr val="36363D"/>
                </a:solidFill>
                <a:latin typeface="Calibri"/>
              </a:rPr>
              <a:t>A</a:t>
            </a:r>
            <a:r>
              <a:rPr b="0" sz="4400" lang="en-US">
                <a:solidFill>
                  <a:srgbClr val="36363D"/>
                </a:solidFill>
                <a:latin typeface="Calibri"/>
              </a:rPr>
              <a:t>1</a:t>
            </a:r>
            <a:r>
              <a:rPr b="0" sz="4400" lang="en-US">
                <a:solidFill>
                  <a:srgbClr val="36363D"/>
                </a:solidFill>
                <a:latin typeface="Calibri"/>
              </a:rPr>
              <a:t> </a:t>
            </a:r>
            <a:r>
              <a:rPr b="0" sz="4400" lang="en-US">
                <a:solidFill>
                  <a:srgbClr val="36363D"/>
                </a:solidFill>
                <a:latin typeface="Calibri"/>
              </a:rPr>
              <a:t>H</a:t>
            </a:r>
            <a:r>
              <a:rPr b="0" sz="4400" lang="en-US">
                <a:solidFill>
                  <a:srgbClr val="36363D"/>
                </a:solidFill>
                <a:latin typeface="Calibri"/>
              </a:rPr>
              <a:t>O</a:t>
            </a:r>
            <a:r>
              <a:rPr b="0" sz="4400" lang="en-US">
                <a:solidFill>
                  <a:srgbClr val="36363D"/>
                </a:solidFill>
                <a:latin typeface="Calibri"/>
              </a:rPr>
              <a:t>T</a:t>
            </a:r>
            <a:r>
              <a:rPr b="0" sz="4400" lang="en-US">
                <a:solidFill>
                  <a:srgbClr val="36363D"/>
                </a:solidFill>
                <a:latin typeface="Calibri"/>
              </a:rPr>
              <a:t>EL</a:t>
            </a:r>
            <a:endParaRPr b="0" i="1" lang="ru-RU">
              <a:solidFill>
                <a:srgbClr val="36363D"/>
              </a:solidFill>
            </a:endParaRPr>
          </a:p>
          <a:p>
            <a:br>
              <a:rPr b="0" sz="3200" i="0" lang="en-US">
                <a:solidFill>
                  <a:srgbClr val="36363D"/>
                </a:solidFill>
              </a:rPr>
            </a:br>
            <a:r>
              <a:rPr b="0" sz="2400" i="0" lang="en-US">
                <a:solidFill>
                  <a:srgbClr val="36363D"/>
                </a:solidFill>
                <a:latin typeface="Calibri"/>
              </a:rPr>
              <a:t>D</a:t>
            </a:r>
            <a:r>
              <a:rPr b="0" sz="2400" i="0" lang="en-US">
                <a:solidFill>
                  <a:srgbClr val="36363D"/>
                </a:solidFill>
                <a:latin typeface="Calibri"/>
              </a:rPr>
              <a:t>a</a:t>
            </a:r>
            <a:r>
              <a:rPr b="0" sz="2400" i="0" lang="en-US">
                <a:solidFill>
                  <a:srgbClr val="36363D"/>
                </a:solidFill>
                <a:latin typeface="Calibri"/>
              </a:rPr>
              <a:t>s</a:t>
            </a:r>
            <a:r>
              <a:rPr b="0" sz="2400" i="0" lang="en-US">
                <a:solidFill>
                  <a:srgbClr val="36363D"/>
                </a:solidFill>
                <a:latin typeface="Calibri"/>
              </a:rPr>
              <a:t>t</a:t>
            </a:r>
            <a:r>
              <a:rPr b="0" sz="2400" i="0" lang="en-US">
                <a:solidFill>
                  <a:srgbClr val="36363D"/>
                </a:solidFill>
                <a:latin typeface="Calibri"/>
              </a:rPr>
              <a:t>u</a:t>
            </a:r>
            <a:r>
              <a:rPr b="0" sz="2400" i="0" lang="en-US">
                <a:solidFill>
                  <a:srgbClr val="36363D"/>
                </a:solidFill>
                <a:latin typeface="Calibri"/>
              </a:rPr>
              <a:t>r</a:t>
            </a:r>
            <a:r>
              <a:rPr b="0" sz="2400" i="0" lang="en-US">
                <a:solidFill>
                  <a:srgbClr val="36363D"/>
                </a:solidFill>
                <a:latin typeface="Calibri"/>
              </a:rPr>
              <a:t> </a:t>
            </a:r>
            <a:r>
              <a:rPr b="0" sz="2400" i="0" lang="en-US">
                <a:solidFill>
                  <a:srgbClr val="36363D"/>
                </a:solidFill>
                <a:latin typeface="Calibri"/>
              </a:rPr>
              <a:t>b</a:t>
            </a:r>
            <a:r>
              <a:rPr b="0" sz="2400" i="0" lang="en-US">
                <a:solidFill>
                  <a:srgbClr val="36363D"/>
                </a:solidFill>
                <a:latin typeface="Calibri"/>
              </a:rPr>
              <a:t>o</a:t>
            </a:r>
            <a:r>
              <a:rPr b="0" sz="2400" i="0" lang="en-US">
                <a:solidFill>
                  <a:srgbClr val="36363D"/>
                </a:solidFill>
                <a:latin typeface="Calibri"/>
              </a:rPr>
              <a:t>s</a:t>
            </a:r>
            <a:r>
              <a:rPr b="0" sz="2400" i="0" lang="en-US">
                <a:solidFill>
                  <a:srgbClr val="36363D"/>
                </a:solidFill>
                <a:latin typeface="Calibri"/>
              </a:rPr>
              <a:t>h</a:t>
            </a:r>
            <a:r>
              <a:rPr b="0" sz="2400" i="0" lang="en-US">
                <a:solidFill>
                  <a:srgbClr val="36363D"/>
                </a:solidFill>
                <a:latin typeface="Calibri"/>
              </a:rPr>
              <a:t>q</a:t>
            </a:r>
            <a:r>
              <a:rPr b="0" sz="2400" i="0" lang="en-US">
                <a:solidFill>
                  <a:srgbClr val="36363D"/>
                </a:solidFill>
                <a:latin typeface="Calibri"/>
              </a:rPr>
              <a:t>a</a:t>
            </a:r>
            <a:r>
              <a:rPr b="0" sz="2400" i="0" lang="en-US">
                <a:solidFill>
                  <a:srgbClr val="36363D"/>
                </a:solidFill>
                <a:latin typeface="Calibri"/>
              </a:rPr>
              <a:t>r</a:t>
            </a:r>
            <a:r>
              <a:rPr b="0" sz="2400" i="0" lang="en-US">
                <a:solidFill>
                  <a:srgbClr val="36363D"/>
                </a:solidFill>
                <a:latin typeface="Calibri"/>
              </a:rPr>
              <a:t>u</a:t>
            </a:r>
            <a:r>
              <a:rPr b="0" sz="2400" i="0" lang="en-US">
                <a:solidFill>
                  <a:srgbClr val="36363D"/>
                </a:solidFill>
                <a:latin typeface="Calibri"/>
              </a:rPr>
              <a:t>v</a:t>
            </a:r>
            <a:r>
              <a:rPr b="0" sz="2400" i="0" lang="en-US">
                <a:solidFill>
                  <a:srgbClr val="36363D"/>
                </a:solidFill>
                <a:latin typeface="Calibri"/>
              </a:rPr>
              <a:t> </a:t>
            </a:r>
            <a:r>
              <a:rPr b="0" sz="2400" i="0" lang="en-US">
                <a:solidFill>
                  <a:srgbClr val="36363D"/>
                </a:solidFill>
                <a:latin typeface="Calibri"/>
              </a:rPr>
              <a:t>t</a:t>
            </a:r>
            <a:r>
              <a:rPr b="0" sz="2400" i="0" lang="en-US">
                <a:solidFill>
                  <a:srgbClr val="36363D"/>
                </a:solidFill>
                <a:latin typeface="Calibri"/>
              </a:rPr>
              <a:t>i</a:t>
            </a:r>
            <a:r>
              <a:rPr b="0" sz="2400" i="0" lang="en-US">
                <a:solidFill>
                  <a:srgbClr val="36363D"/>
                </a:solidFill>
                <a:latin typeface="Calibri"/>
              </a:rPr>
              <a:t>z</a:t>
            </a:r>
            <a:r>
              <a:rPr b="0" sz="2400" i="0" lang="en-US">
                <a:solidFill>
                  <a:srgbClr val="36363D"/>
                </a:solidFill>
                <a:latin typeface="Calibri"/>
              </a:rPr>
              <a:t>i</a:t>
            </a:r>
            <a:r>
              <a:rPr b="0" sz="2400" i="0" lang="en-US">
                <a:solidFill>
                  <a:srgbClr val="36363D"/>
                </a:solidFill>
                <a:latin typeface="Calibri"/>
              </a:rPr>
              <a:t>m</a:t>
            </a:r>
            <a:r>
              <a:rPr b="0" sz="2400" i="0" lang="en-US">
                <a:solidFill>
                  <a:srgbClr val="36363D"/>
                </a:solidFill>
                <a:latin typeface="Calibri"/>
              </a:rPr>
              <a:t>i</a:t>
            </a:r>
            <a:r>
              <a:rPr b="0" sz="2400" i="0" lang="en-US">
                <a:solidFill>
                  <a:srgbClr val="36363D"/>
                </a:solidFill>
                <a:latin typeface="Calibri"/>
              </a:rPr>
              <a:t>d</a:t>
            </a:r>
            <a:r>
              <a:rPr b="0" sz="2400" i="0" lang="en-US">
                <a:solidFill>
                  <a:srgbClr val="36363D"/>
                </a:solidFill>
                <a:latin typeface="Calibri"/>
              </a:rPr>
              <a:t>a</a:t>
            </a:r>
            <a:r>
              <a:rPr b="0" sz="2400" i="0" lang="en-US">
                <a:solidFill>
                  <a:srgbClr val="36363D"/>
                </a:solidFill>
                <a:latin typeface="Calibri"/>
              </a:rPr>
              <a:t>n</a:t>
            </a:r>
            <a:r>
              <a:rPr b="0" sz="2400" i="0" lang="en-US">
                <a:solidFill>
                  <a:srgbClr val="36363D"/>
                </a:solidFill>
                <a:latin typeface="Calibri"/>
              </a:rPr>
              <a:t> </a:t>
            </a:r>
            <a:r>
              <a:rPr b="0" sz="2400" i="0" lang="en-US">
                <a:solidFill>
                  <a:srgbClr val="36363D"/>
                </a:solidFill>
                <a:latin typeface="Calibri"/>
              </a:rPr>
              <a:t>f</a:t>
            </a:r>
            <a:r>
              <a:rPr b="0" sz="2400" i="0" lang="en-US">
                <a:solidFill>
                  <a:srgbClr val="36363D"/>
                </a:solidFill>
                <a:latin typeface="Calibri"/>
              </a:rPr>
              <a:t>o</a:t>
            </a:r>
            <a:r>
              <a:rPr b="0" sz="2400" i="0" lang="en-US">
                <a:solidFill>
                  <a:srgbClr val="36363D"/>
                </a:solidFill>
                <a:latin typeface="Calibri"/>
              </a:rPr>
              <a:t>y</a:t>
            </a:r>
            <a:r>
              <a:rPr b="0" sz="2400" i="0" lang="en-US">
                <a:solidFill>
                  <a:srgbClr val="36363D"/>
                </a:solidFill>
                <a:latin typeface="Calibri"/>
              </a:rPr>
              <a:t>d</a:t>
            </a:r>
            <a:r>
              <a:rPr b="0" sz="2400" i="0" lang="en-US">
                <a:solidFill>
                  <a:srgbClr val="36363D"/>
                </a:solidFill>
                <a:latin typeface="Calibri"/>
              </a:rPr>
              <a:t>a</a:t>
            </a:r>
            <a:r>
              <a:rPr b="0" sz="2400" i="0" lang="en-US">
                <a:solidFill>
                  <a:srgbClr val="36363D"/>
                </a:solidFill>
                <a:latin typeface="Calibri"/>
              </a:rPr>
              <a:t>l</a:t>
            </a:r>
            <a:r>
              <a:rPr b="0" sz="2400" i="0" lang="en-US">
                <a:solidFill>
                  <a:srgbClr val="36363D"/>
                </a:solidFill>
                <a:latin typeface="Calibri"/>
              </a:rPr>
              <a:t>a</a:t>
            </a:r>
            <a:r>
              <a:rPr b="0" sz="2400" i="0" lang="en-US">
                <a:solidFill>
                  <a:srgbClr val="36363D"/>
                </a:solidFill>
                <a:latin typeface="Calibri"/>
              </a:rPr>
              <a:t>n</a:t>
            </a:r>
            <a:r>
              <a:rPr b="0" sz="2400" i="0" lang="en-US">
                <a:solidFill>
                  <a:srgbClr val="36363D"/>
                </a:solidFill>
                <a:latin typeface="Calibri"/>
              </a:rPr>
              <a:t>i</a:t>
            </a:r>
            <a:r>
              <a:rPr b="0" sz="2400" i="0" lang="en-US">
                <a:solidFill>
                  <a:srgbClr val="36363D"/>
                </a:solidFill>
                <a:latin typeface="Calibri"/>
              </a:rPr>
              <a:t>s</a:t>
            </a:r>
            <a:r>
              <a:rPr b="0" sz="2400" i="0" lang="en-US">
                <a:solidFill>
                  <a:srgbClr val="36363D"/>
                </a:solidFill>
                <a:latin typeface="Calibri"/>
              </a:rPr>
              <a:t>h</a:t>
            </a:r>
            <a:r>
              <a:rPr b="0" sz="2400" i="0" lang="en-US">
                <a:solidFill>
                  <a:srgbClr val="36363D"/>
                </a:solidFill>
                <a:latin typeface="Calibri"/>
              </a:rPr>
              <a:t> </a:t>
            </a:r>
            <a:r>
              <a:rPr b="0" sz="2400" i="0" lang="en-US">
                <a:solidFill>
                  <a:srgbClr val="36363D"/>
                </a:solidFill>
                <a:latin typeface="Calibri"/>
              </a:rPr>
              <a:t>m</a:t>
            </a:r>
            <a:r>
              <a:rPr b="0" sz="2400" i="0" lang="en-US">
                <a:solidFill>
                  <a:srgbClr val="36363D"/>
                </a:solidFill>
                <a:latin typeface="Calibri"/>
              </a:rPr>
              <a:t>a</a:t>
            </a:r>
            <a:r>
              <a:rPr b="0" sz="2400" i="0" lang="en-US">
                <a:solidFill>
                  <a:srgbClr val="36363D"/>
                </a:solidFill>
                <a:latin typeface="Calibri"/>
              </a:rPr>
              <a:t>q</a:t>
            </a:r>
            <a:r>
              <a:rPr b="0" sz="2400" i="0" lang="en-US">
                <a:solidFill>
                  <a:srgbClr val="36363D"/>
                </a:solidFill>
                <a:latin typeface="Calibri"/>
              </a:rPr>
              <a:t>s</a:t>
            </a:r>
            <a:r>
              <a:rPr b="0" sz="2400" i="0" lang="en-US">
                <a:solidFill>
                  <a:srgbClr val="36363D"/>
                </a:solidFill>
                <a:latin typeface="Calibri"/>
              </a:rPr>
              <a:t>a</a:t>
            </a:r>
            <a:r>
              <a:rPr b="0" sz="2400" i="0" lang="en-US">
                <a:solidFill>
                  <a:srgbClr val="36363D"/>
                </a:solidFill>
                <a:latin typeface="Calibri"/>
              </a:rPr>
              <a:t>d</a:t>
            </a:r>
            <a:r>
              <a:rPr b="0" sz="2400" i="0" lang="en-US">
                <a:solidFill>
                  <a:srgbClr val="36363D"/>
                </a:solidFill>
                <a:latin typeface="Calibri"/>
              </a:rPr>
              <a:t>l</a:t>
            </a:r>
            <a:r>
              <a:rPr b="0" sz="2400" i="0" lang="en-US">
                <a:solidFill>
                  <a:srgbClr val="36363D"/>
                </a:solidFill>
                <a:latin typeface="Calibri"/>
              </a:rPr>
              <a:t>a</a:t>
            </a:r>
            <a:r>
              <a:rPr b="0" sz="2400" i="0" lang="en-US">
                <a:solidFill>
                  <a:srgbClr val="36363D"/>
                </a:solidFill>
                <a:latin typeface="Calibri"/>
              </a:rPr>
              <a:t>r</a:t>
            </a:r>
            <a:r>
              <a:rPr b="0" sz="2400" i="0" lang="en-US">
                <a:solidFill>
                  <a:srgbClr val="36363D"/>
                </a:solidFill>
                <a:latin typeface="Calibri"/>
              </a:rPr>
              <a:t>i</a:t>
            </a:r>
            <a:r>
              <a:rPr b="0" sz="2400" i="0" lang="en-US">
                <a:solidFill>
                  <a:srgbClr val="36363D"/>
                </a:solidFill>
                <a:latin typeface="Calibri"/>
              </a:rPr>
              <a:t>.</a:t>
            </a:r>
            <a:endParaRPr b="0" i="0" lang="ru-RU">
              <a:solidFill>
                <a:srgbClr val="36363D"/>
              </a:solidFill>
            </a:endParaRPr>
          </a:p>
        </p:txBody>
      </p:sp>
      <p:sp>
        <p:nvSpPr>
          <p:cNvPr id="1048636" name=""/>
          <p:cNvSpPr>
            <a:spLocks noGrp="1"/>
          </p:cNvSpPr>
          <p:nvPr/>
        </p:nvSpPr>
        <p:spPr>
          <a:xfrm>
            <a:off x="732197" y="2257984"/>
            <a:ext cx="3390999" cy="1558857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 algn="ctr" defTabSz="914400" indent="0" marL="0">
              <a:lnSpc>
                <a:spcPct val="90000"/>
              </a:lnSpc>
              <a:spcBef>
                <a:spcPts val="1000"/>
              </a:spcBef>
              <a:buNone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ctr" defTabSz="914400" indent="0" marL="457200">
              <a:lnSpc>
                <a:spcPct val="90000"/>
              </a:lnSpc>
              <a:spcBef>
                <a:spcPts val="500"/>
              </a:spcBef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ctr" defTabSz="914400" indent="0" marL="914400">
              <a:lnSpc>
                <a:spcPct val="90000"/>
              </a:lnSpc>
              <a:spcBef>
                <a:spcPts val="500"/>
              </a:spcBef>
              <a:buNone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ctr" defTabSz="914400" indent="0" marL="1371600">
              <a:lnSpc>
                <a:spcPct val="90000"/>
              </a:lnSpc>
              <a:spcBef>
                <a:spcPts val="500"/>
              </a:spcBef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ctr" defTabSz="914400" indent="0" marL="1828800">
              <a:lnSpc>
                <a:spcPct val="90000"/>
              </a:lnSpc>
              <a:spcBef>
                <a:spcPts val="500"/>
              </a:spcBef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ctr" defTabSz="914400" indent="0" marL="2286000">
              <a:lnSpc>
                <a:spcPct val="90000"/>
              </a:lnSpc>
              <a:spcBef>
                <a:spcPts val="500"/>
              </a:spcBef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ctr" defTabSz="914400" indent="0" marL="2743200">
              <a:lnSpc>
                <a:spcPct val="90000"/>
              </a:lnSpc>
              <a:spcBef>
                <a:spcPts val="500"/>
              </a:spcBef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ctr" defTabSz="914400" indent="0" marL="3200400">
              <a:lnSpc>
                <a:spcPct val="90000"/>
              </a:lnSpc>
              <a:spcBef>
                <a:spcPts val="500"/>
              </a:spcBef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ctr" defTabSz="914400" indent="0" marL="3657600">
              <a:lnSpc>
                <a:spcPct val="90000"/>
              </a:lnSpc>
              <a:spcBef>
                <a:spcPts val="500"/>
              </a:spcBef>
              <a:buNone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indent="0" marL="0">
              <a:buNone/>
            </a:pPr>
            <a:r>
              <a:rPr sz="2400" lang="en-US">
                <a:solidFill>
                  <a:srgbClr val="36363D"/>
                </a:solidFill>
                <a:latin typeface="Calibri"/>
              </a:rPr>
              <a:t>1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.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I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s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h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c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h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i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v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a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X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o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d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i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m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i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s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h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i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n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i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r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a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q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a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m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l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a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s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h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t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i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r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i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s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h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v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a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i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s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h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u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n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u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m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i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n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i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o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s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h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i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r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i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s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h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.</a:t>
            </a:r>
            <a:r>
              <a:rPr sz="2400" lang="en-US">
                <a:solidFill>
                  <a:srgbClr val="36363D"/>
                </a:solidFill>
                <a:latin typeface="Calibri"/>
              </a:rPr>
              <a:t> </a:t>
            </a:r>
            <a:endParaRPr sz="3600" lang="ru-RU">
              <a:solidFill>
                <a:srgbClr val="36363D"/>
              </a:solidFill>
            </a:endParaRPr>
          </a:p>
        </p:txBody>
      </p:sp>
      <p:sp>
        <p:nvSpPr>
          <p:cNvPr id="1048637" name=""/>
          <p:cNvSpPr txBox="1"/>
          <p:nvPr/>
        </p:nvSpPr>
        <p:spPr>
          <a:xfrm>
            <a:off x="732197" y="4075415"/>
            <a:ext cx="3646303" cy="802639"/>
          </a:xfrm>
          <a:prstGeom prst="rect"/>
        </p:spPr>
        <p:txBody>
          <a:bodyPr anchor="ctr"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2400" lang="en-US">
                <a:solidFill>
                  <a:srgbClr val="000000"/>
                </a:solidFill>
                <a:latin typeface="Calibri"/>
              </a:rPr>
              <a:t>2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.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 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B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a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r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c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h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a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 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h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i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s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o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b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o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t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l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a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r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n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i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 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k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o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'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r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i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s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h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.</a:t>
            </a:r>
            <a:endParaRPr sz="2800" lang="ru-RU">
              <a:solidFill>
                <a:srgbClr val="FFFFFF"/>
              </a:solidFill>
            </a:endParaRPr>
          </a:p>
        </p:txBody>
      </p:sp>
      <p:sp>
        <p:nvSpPr>
          <p:cNvPr id="1048638" name=""/>
          <p:cNvSpPr txBox="1"/>
          <p:nvPr/>
        </p:nvSpPr>
        <p:spPr>
          <a:xfrm>
            <a:off x="732196" y="5136627"/>
            <a:ext cx="3844293" cy="802638"/>
          </a:xfrm>
          <a:prstGeom prst="rect"/>
        </p:spPr>
        <p:txBody>
          <a:bodyPr anchor="ctr"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2400" lang="en-US">
                <a:solidFill>
                  <a:srgbClr val="000000"/>
                </a:solidFill>
                <a:latin typeface="Calibri"/>
              </a:rPr>
              <a:t>3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.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 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M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e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h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m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o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n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l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a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r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 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u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c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h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u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n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 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h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u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j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j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a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t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l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a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r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 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v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a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 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q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u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l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a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y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l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i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k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l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a</a:t>
            </a:r>
            <a:r>
              <a:rPr sz="2400" lang="en-US">
                <a:solidFill>
                  <a:srgbClr val="000000"/>
                </a:solidFill>
                <a:latin typeface="Calibri"/>
              </a:rPr>
              <a:t>r</a:t>
            </a:r>
            <a:endParaRPr sz="2800" lang="ru-RU">
              <a:solidFill>
                <a:srgbClr val="000000"/>
              </a:solidFill>
            </a:endParaRPr>
          </a:p>
        </p:txBody>
      </p:sp>
      <p:pic>
        <p:nvPicPr>
          <p:cNvPr id="2097177" name="Рисунок 23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rcRect t="21546" b="21546"/>
          <a:stretch>
            <a:fillRect/>
          </a:stretch>
        </p:blipFill>
        <p:spPr>
          <a:xfrm>
            <a:off x="8371073" y="0"/>
            <a:ext cx="772927" cy="438156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"/>
          <p:cNvSpPr>
            <a:spLocks noGrp="1"/>
          </p:cNvSpPr>
          <p:nvPr>
            <p:ph type="ctrTitle"/>
          </p:nvPr>
        </p:nvSpPr>
        <p:spPr>
          <a:xfrm>
            <a:off x="-1214994" y="-281067"/>
            <a:ext cx="7772400" cy="2387600"/>
          </a:xfrm>
        </p:spPr>
        <p:txBody>
          <a:bodyPr anchor="ctr">
            <a:normAutofit/>
          </a:bodyPr>
          <a:p>
            <a:r>
              <a:rPr b="1" sz="3200" lang="en-US"/>
              <a:t>A</a:t>
            </a:r>
            <a:r>
              <a:rPr b="1" sz="3200" lang="en-US"/>
              <a:t>1</a:t>
            </a:r>
            <a:r>
              <a:rPr b="1" sz="3200" lang="en-US"/>
              <a:t> </a:t>
            </a:r>
            <a:r>
              <a:rPr b="1" sz="3200" lang="en-US"/>
              <a:t>H</a:t>
            </a:r>
            <a:r>
              <a:rPr b="1" sz="3200" lang="en-US"/>
              <a:t>O</a:t>
            </a:r>
            <a:r>
              <a:rPr b="1" sz="3200" lang="en-US"/>
              <a:t>T</a:t>
            </a:r>
            <a:r>
              <a:rPr b="1" sz="3200" lang="en-US"/>
              <a:t>E</a:t>
            </a:r>
            <a:r>
              <a:rPr b="1" sz="3200" lang="en-US"/>
              <a:t>L</a:t>
            </a:r>
            <a:r>
              <a:rPr b="1" sz="3200" lang="en-US"/>
              <a:t> </a:t>
            </a:r>
            <a:r>
              <a:rPr b="1" sz="3200" lang="en-US"/>
              <a:t>T</a:t>
            </a:r>
            <a:r>
              <a:rPr b="1" sz="3200" lang="en-US"/>
              <a:t>U</a:t>
            </a:r>
            <a:r>
              <a:rPr b="1" sz="3200" lang="en-US"/>
              <a:t>F</a:t>
            </a:r>
            <a:r>
              <a:rPr b="1" sz="3200" lang="en-US"/>
              <a:t>A</a:t>
            </a:r>
            <a:r>
              <a:rPr b="1" sz="3200" lang="en-US"/>
              <a:t>Y</a:t>
            </a:r>
            <a:r>
              <a:rPr b="1" sz="3200" lang="en-US"/>
              <a:t>L</a:t>
            </a:r>
            <a:r>
              <a:rPr b="1" sz="3200" lang="en-US"/>
              <a:t>I</a:t>
            </a:r>
            <a:r>
              <a:rPr b="1" sz="3200" lang="en-US"/>
              <a:t> </a:t>
            </a:r>
            <a:r>
              <a:rPr b="1" sz="3200" lang="en-US"/>
              <a:t>S</a:t>
            </a:r>
            <a:r>
              <a:rPr b="1" sz="3200" lang="en-US"/>
              <a:t>I</a:t>
            </a:r>
            <a:r>
              <a:rPr b="1" sz="3200" lang="en-US"/>
              <a:t>Z</a:t>
            </a:r>
            <a:r>
              <a:rPr b="1" sz="3200" lang="en-US"/>
              <a:t>:</a:t>
            </a:r>
            <a:br>
              <a:rPr b="1" sz="3200" lang="en-US"/>
            </a:br>
            <a:r>
              <a:rPr sz="2400" lang="en-US"/>
              <a:t>V</a:t>
            </a:r>
            <a:r>
              <a:rPr sz="2400" lang="en-US"/>
              <a:t>a</a:t>
            </a:r>
            <a:r>
              <a:rPr sz="2400" lang="en-US"/>
              <a:t>z</a:t>
            </a:r>
            <a:r>
              <a:rPr sz="2400" lang="en-US"/>
              <a:t>i</a:t>
            </a:r>
            <a:r>
              <a:rPr sz="2400" lang="en-US"/>
              <a:t>y</a:t>
            </a:r>
            <a:r>
              <a:rPr sz="2400" lang="en-US"/>
              <a:t>a</a:t>
            </a:r>
            <a:r>
              <a:rPr sz="2400" lang="en-US"/>
              <a:t>t</a:t>
            </a:r>
            <a:r>
              <a:rPr sz="2400" lang="en-US"/>
              <a:t>n</a:t>
            </a:r>
            <a:r>
              <a:rPr sz="2400" lang="en-US"/>
              <a:t>i</a:t>
            </a:r>
            <a:r>
              <a:rPr sz="2400" lang="en-US"/>
              <a:t> </a:t>
            </a:r>
            <a:r>
              <a:rPr sz="2400" lang="en-US"/>
              <a:t>t</a:t>
            </a:r>
            <a:r>
              <a:rPr sz="2400" lang="en-US"/>
              <a:t>o</a:t>
            </a:r>
            <a:r>
              <a:rPr sz="2400" lang="en-US"/>
              <a:t>'</a:t>
            </a:r>
            <a:r>
              <a:rPr sz="2400" lang="en-US"/>
              <a:t>l</a:t>
            </a:r>
            <a:r>
              <a:rPr sz="2400" lang="en-US"/>
              <a:t>i</a:t>
            </a:r>
            <a:r>
              <a:rPr sz="2400" lang="en-US"/>
              <a:t>q</a:t>
            </a:r>
            <a:r>
              <a:rPr sz="2400" lang="en-US"/>
              <a:t> </a:t>
            </a:r>
            <a:r>
              <a:rPr sz="2400" lang="en-US"/>
              <a:t>n</a:t>
            </a:r>
            <a:r>
              <a:rPr sz="2400" lang="en-US"/>
              <a:t>a</a:t>
            </a:r>
            <a:r>
              <a:rPr sz="2400" lang="en-US"/>
              <a:t>z</a:t>
            </a:r>
            <a:r>
              <a:rPr sz="2400" lang="en-US"/>
              <a:t>o</a:t>
            </a:r>
            <a:r>
              <a:rPr sz="2400" lang="en-US"/>
              <a:t>r</a:t>
            </a:r>
            <a:r>
              <a:rPr sz="2400" lang="en-US"/>
              <a:t>a</a:t>
            </a:r>
            <a:r>
              <a:rPr sz="2400" lang="en-US"/>
              <a:t>t</a:t>
            </a:r>
            <a:r>
              <a:rPr sz="2400" lang="en-US"/>
              <a:t> </a:t>
            </a:r>
            <a:r>
              <a:rPr sz="2400" lang="en-US"/>
              <a:t>q</a:t>
            </a:r>
            <a:r>
              <a:rPr sz="2400" lang="en-US"/>
              <a:t>i</a:t>
            </a:r>
            <a:r>
              <a:rPr sz="2400" lang="en-US"/>
              <a:t>l</a:t>
            </a:r>
            <a:r>
              <a:rPr sz="2400" lang="en-US"/>
              <a:t>i</a:t>
            </a:r>
            <a:r>
              <a:rPr sz="2400" lang="en-US"/>
              <a:t>n</a:t>
            </a:r>
            <a:r>
              <a:rPr sz="2400" lang="en-US"/>
              <a:t>g</a:t>
            </a:r>
            <a:r>
              <a:rPr sz="2400" lang="en-US"/>
              <a:t>:</a:t>
            </a:r>
            <a:br>
              <a:rPr sz="2400" lang="en-US"/>
            </a:br>
            <a:r>
              <a:rPr sz="2400" lang="en-US"/>
              <a:t>K</a:t>
            </a:r>
            <a:r>
              <a:rPr sz="2400" lang="en-US"/>
              <a:t>e</a:t>
            </a:r>
            <a:r>
              <a:rPr sz="2400" lang="en-US"/>
              <a:t>l</a:t>
            </a:r>
            <a:r>
              <a:rPr sz="2400" lang="en-US"/>
              <a:t>i</a:t>
            </a:r>
            <a:r>
              <a:rPr sz="2400" lang="en-US"/>
              <a:t>s</a:t>
            </a:r>
            <a:r>
              <a:rPr sz="2400" lang="en-US"/>
              <a:t>h</a:t>
            </a:r>
            <a:r>
              <a:rPr sz="2400" lang="en-US"/>
              <a:t> </a:t>
            </a:r>
            <a:r>
              <a:rPr sz="2400" lang="en-US"/>
              <a:t>v</a:t>
            </a:r>
            <a:r>
              <a:rPr sz="2400" lang="en-US"/>
              <a:t>a</a:t>
            </a:r>
            <a:r>
              <a:rPr sz="2400" lang="en-US"/>
              <a:t> </a:t>
            </a:r>
            <a:r>
              <a:rPr sz="2400" lang="en-US"/>
              <a:t>k</a:t>
            </a:r>
            <a:r>
              <a:rPr sz="2400" lang="en-US"/>
              <a:t>e</a:t>
            </a:r>
            <a:r>
              <a:rPr sz="2400" lang="en-US"/>
              <a:t>t</a:t>
            </a:r>
            <a:r>
              <a:rPr sz="2400" lang="en-US"/>
              <a:t>i</a:t>
            </a:r>
            <a:r>
              <a:rPr sz="2400" lang="en-US"/>
              <a:t>s</a:t>
            </a:r>
            <a:r>
              <a:rPr sz="2400" lang="en-US"/>
              <a:t>h</a:t>
            </a:r>
            <a:r>
              <a:rPr sz="2400" lang="en-US"/>
              <a:t>n</a:t>
            </a:r>
            <a:r>
              <a:rPr sz="2400" lang="en-US"/>
              <a:t>i</a:t>
            </a:r>
            <a:r>
              <a:rPr sz="2400" lang="en-US"/>
              <a:t> </a:t>
            </a:r>
            <a:r>
              <a:rPr sz="2400" lang="en-US"/>
              <a:t>q</a:t>
            </a:r>
            <a:r>
              <a:rPr sz="2400" lang="en-US"/>
              <a:t>a</a:t>
            </a:r>
            <a:r>
              <a:rPr sz="2400" lang="en-US"/>
              <a:t>y</a:t>
            </a:r>
            <a:r>
              <a:rPr sz="2400" lang="en-US"/>
              <a:t>d</a:t>
            </a:r>
            <a:r>
              <a:rPr sz="2400" lang="en-US"/>
              <a:t> </a:t>
            </a:r>
            <a:r>
              <a:rPr sz="2400" lang="en-US"/>
              <a:t>e</a:t>
            </a:r>
            <a:r>
              <a:rPr sz="2400" lang="en-US"/>
              <a:t>t</a:t>
            </a:r>
            <a:r>
              <a:rPr sz="2400" lang="en-US"/>
              <a:t>i</a:t>
            </a:r>
            <a:r>
              <a:rPr sz="2400" lang="en-US"/>
              <a:t>n</a:t>
            </a:r>
            <a:r>
              <a:rPr sz="2400" lang="en-US"/>
              <a:t>g</a:t>
            </a:r>
            <a:r>
              <a:rPr sz="2400" lang="en-US"/>
              <a:t>:</a:t>
            </a:r>
            <a:br>
              <a:rPr sz="2400" lang="en-US"/>
            </a:br>
            <a:r>
              <a:rPr sz="2400" lang="en-US"/>
              <a:t>M</a:t>
            </a:r>
            <a:r>
              <a:rPr sz="2400" lang="en-US"/>
              <a:t>o</a:t>
            </a:r>
            <a:r>
              <a:rPr sz="2400" lang="en-US"/>
              <a:t>l</a:t>
            </a:r>
            <a:r>
              <a:rPr sz="2400" lang="en-US"/>
              <a:t>i</a:t>
            </a:r>
            <a:r>
              <a:rPr sz="2400" lang="en-US"/>
              <a:t>y</a:t>
            </a:r>
            <a:r>
              <a:rPr sz="2400" lang="en-US"/>
              <a:t>a</a:t>
            </a:r>
            <a:r>
              <a:rPr sz="2400" lang="en-US"/>
              <a:t>viy</a:t>
            </a:r>
            <a:r>
              <a:rPr sz="2400" lang="en-US"/>
              <a:t> </a:t>
            </a:r>
            <a:r>
              <a:rPr sz="2400" lang="en-US"/>
              <a:t>o</a:t>
            </a:r>
            <a:r>
              <a:rPr sz="2400" lang="en-US"/>
              <a:t>p</a:t>
            </a:r>
            <a:r>
              <a:rPr sz="2400" lang="en-US"/>
              <a:t>e</a:t>
            </a:r>
            <a:r>
              <a:rPr sz="2400" lang="en-US"/>
              <a:t>r</a:t>
            </a:r>
            <a:r>
              <a:rPr sz="2400" lang="en-US"/>
              <a:t>a</a:t>
            </a:r>
            <a:r>
              <a:rPr sz="2400" lang="en-US"/>
              <a:t>t</a:t>
            </a:r>
            <a:r>
              <a:rPr sz="2400" lang="en-US"/>
              <a:t>s</a:t>
            </a:r>
            <a:r>
              <a:rPr sz="2400" lang="en-US"/>
              <a:t>i</a:t>
            </a:r>
            <a:r>
              <a:rPr sz="2400" lang="en-US"/>
              <a:t>y</a:t>
            </a:r>
            <a:r>
              <a:rPr sz="2400" lang="en-US"/>
              <a:t>a</a:t>
            </a:r>
            <a:r>
              <a:rPr sz="2400" lang="en-US"/>
              <a:t>l</a:t>
            </a:r>
            <a:r>
              <a:rPr sz="2400" lang="en-US"/>
              <a:t>a</a:t>
            </a:r>
            <a:r>
              <a:rPr sz="2400" lang="en-US"/>
              <a:t>r</a:t>
            </a:r>
            <a:r>
              <a:rPr sz="2400" lang="en-US"/>
              <a:t>n</a:t>
            </a:r>
            <a:r>
              <a:rPr sz="2400" lang="en-US"/>
              <a:t>i</a:t>
            </a:r>
            <a:r>
              <a:rPr sz="2400" lang="en-US"/>
              <a:t> </a:t>
            </a:r>
            <a:r>
              <a:rPr sz="2400" lang="en-US"/>
              <a:t>h</a:t>
            </a:r>
            <a:r>
              <a:rPr sz="2400" lang="en-US"/>
              <a:t>i</a:t>
            </a:r>
            <a:r>
              <a:rPr sz="2400" lang="en-US"/>
              <a:t>s</a:t>
            </a:r>
            <a:r>
              <a:rPr sz="2400" lang="en-US"/>
              <a:t>o</a:t>
            </a:r>
            <a:r>
              <a:rPr sz="2400" lang="en-US"/>
              <a:t>b</a:t>
            </a:r>
            <a:r>
              <a:rPr sz="2400" lang="en-US"/>
              <a:t>g</a:t>
            </a:r>
            <a:r>
              <a:rPr sz="2400" lang="en-US"/>
              <a:t>a</a:t>
            </a:r>
            <a:r>
              <a:rPr sz="2400" lang="en-US"/>
              <a:t> </a:t>
            </a:r>
            <a:r>
              <a:rPr sz="2400" lang="en-US"/>
              <a:t>o</a:t>
            </a:r>
            <a:r>
              <a:rPr sz="2400" lang="en-US"/>
              <a:t>l</a:t>
            </a:r>
            <a:r>
              <a:rPr sz="2400" lang="en-US"/>
              <a:t>i</a:t>
            </a:r>
            <a:r>
              <a:rPr sz="2400" lang="en-US"/>
              <a:t>n</a:t>
            </a:r>
            <a:r>
              <a:rPr sz="2400" lang="en-US"/>
              <a:t>g</a:t>
            </a:r>
            <a:r>
              <a:rPr sz="2400" lang="en-US"/>
              <a:t>:</a:t>
            </a:r>
            <a:br>
              <a:rPr sz="2400" lang="en-US"/>
            </a:br>
            <a:r>
              <a:rPr sz="2400" lang="en-US"/>
              <a:t>O</a:t>
            </a:r>
            <a:r>
              <a:rPr sz="2400" lang="en-US"/>
              <a:t>n</a:t>
            </a:r>
            <a:r>
              <a:rPr sz="2400" lang="en-US"/>
              <a:t>l</a:t>
            </a:r>
            <a:r>
              <a:rPr sz="2400" lang="en-US"/>
              <a:t>a</a:t>
            </a:r>
            <a:r>
              <a:rPr sz="2400" lang="en-US"/>
              <a:t>y</a:t>
            </a:r>
            <a:r>
              <a:rPr sz="2400" lang="en-US"/>
              <a:t>n</a:t>
            </a:r>
            <a:r>
              <a:rPr sz="2400" lang="en-US"/>
              <a:t> </a:t>
            </a:r>
            <a:r>
              <a:rPr sz="2400" lang="en-US"/>
              <a:t>b</a:t>
            </a:r>
            <a:r>
              <a:rPr sz="2400" lang="en-US"/>
              <a:t>u</a:t>
            </a:r>
            <a:r>
              <a:rPr sz="2400" lang="en-US"/>
              <a:t>y</a:t>
            </a:r>
            <a:r>
              <a:rPr sz="2400" lang="en-US"/>
              <a:t>u</a:t>
            </a:r>
            <a:r>
              <a:rPr sz="2400" lang="en-US"/>
              <a:t>r</a:t>
            </a:r>
            <a:r>
              <a:rPr sz="2400" lang="en-US"/>
              <a:t>t</a:t>
            </a:r>
            <a:r>
              <a:rPr sz="2400" lang="en-US"/>
              <a:t>m</a:t>
            </a:r>
            <a:r>
              <a:rPr sz="2400" lang="en-US"/>
              <a:t>a</a:t>
            </a:r>
            <a:r>
              <a:rPr sz="2400" lang="en-US"/>
              <a:t> </a:t>
            </a:r>
            <a:r>
              <a:rPr sz="2400" lang="en-US"/>
              <a:t>q</a:t>
            </a:r>
            <a:r>
              <a:rPr sz="2400" lang="en-US"/>
              <a:t>i</a:t>
            </a:r>
            <a:r>
              <a:rPr sz="2400" lang="en-US"/>
              <a:t>l</a:t>
            </a:r>
            <a:r>
              <a:rPr sz="2400" lang="en-US"/>
              <a:t>i</a:t>
            </a:r>
            <a:r>
              <a:rPr sz="2400" lang="en-US"/>
              <a:t>s</a:t>
            </a:r>
            <a:r>
              <a:rPr sz="2400" lang="en-US"/>
              <a:t>h</a:t>
            </a:r>
            <a:r>
              <a:rPr sz="2400" lang="en-US"/>
              <a:t>n</a:t>
            </a:r>
            <a:r>
              <a:rPr sz="2400" lang="en-US"/>
              <a:t>i</a:t>
            </a:r>
            <a:r>
              <a:rPr sz="2400" lang="en-US"/>
              <a:t> </a:t>
            </a:r>
            <a:r>
              <a:rPr sz="2400" lang="en-US"/>
              <a:t>t</a:t>
            </a:r>
            <a:r>
              <a:rPr sz="2400" lang="en-US"/>
              <a:t>a</a:t>
            </a:r>
            <a:r>
              <a:rPr sz="2400" lang="en-US"/>
              <a:t>s</a:t>
            </a:r>
            <a:r>
              <a:rPr sz="2400" lang="en-US"/>
              <a:t>h</a:t>
            </a:r>
            <a:r>
              <a:rPr sz="2400" lang="en-US"/>
              <a:t>k</a:t>
            </a:r>
            <a:r>
              <a:rPr sz="2400" lang="en-US"/>
              <a:t>i</a:t>
            </a:r>
            <a:r>
              <a:rPr sz="2400" lang="en-US"/>
              <a:t>l</a:t>
            </a:r>
            <a:r>
              <a:rPr sz="2400" lang="en-US"/>
              <a:t> </a:t>
            </a:r>
            <a:r>
              <a:rPr sz="2400" lang="en-US"/>
              <a:t>q</a:t>
            </a:r>
            <a:r>
              <a:rPr sz="2400" lang="en-US"/>
              <a:t>i</a:t>
            </a:r>
            <a:r>
              <a:rPr sz="2400" lang="en-US"/>
              <a:t>l</a:t>
            </a:r>
            <a:r>
              <a:rPr sz="2400" lang="en-US"/>
              <a:t>i</a:t>
            </a:r>
            <a:r>
              <a:rPr sz="2400" lang="en-US"/>
              <a:t>n</a:t>
            </a:r>
            <a:r>
              <a:rPr sz="2400" lang="en-US"/>
              <a:t>g</a:t>
            </a:r>
            <a:r>
              <a:rPr sz="2400" lang="en-US"/>
              <a:t>:</a:t>
            </a:r>
            <a:endParaRPr lang="ru-RU"/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181939" y="1723178"/>
            <a:ext cx="9325939" cy="5423757"/>
          </a:xfrm>
          <a:prstGeom prst="rect"/>
        </p:spPr>
      </p:pic>
      <p:pic>
        <p:nvPicPr>
          <p:cNvPr id="2097178" name="Рисунок 23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rcRect t="21546" b="21546"/>
          <a:stretch>
            <a:fillRect/>
          </a:stretch>
        </p:blipFill>
        <p:spPr>
          <a:xfrm>
            <a:off x="8371073" y="0"/>
            <a:ext cx="772927" cy="438156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"/>
          <p:cNvSpPr>
            <a:spLocks noGrp="1"/>
          </p:cNvSpPr>
          <p:nvPr/>
        </p:nvSpPr>
        <p:spPr>
          <a:xfrm>
            <a:off x="685800" y="-584158"/>
            <a:ext cx="7772400" cy="2387600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ctr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sz="4400" lang="en-US">
                <a:latin typeface="Calibri"/>
              </a:rPr>
              <a:t>M</a:t>
            </a:r>
            <a:r>
              <a:rPr b="1" sz="4400" lang="en-US">
                <a:latin typeface="Calibri"/>
              </a:rPr>
              <a:t>I</a:t>
            </a:r>
            <a:r>
              <a:rPr b="1" sz="4400" lang="en-US">
                <a:latin typeface="Calibri"/>
              </a:rPr>
              <a:t>J</a:t>
            </a:r>
            <a:r>
              <a:rPr b="1" sz="4400" lang="en-US">
                <a:latin typeface="Calibri"/>
              </a:rPr>
              <a:t>O</a:t>
            </a:r>
            <a:r>
              <a:rPr b="1" sz="4400" lang="en-US">
                <a:latin typeface="Calibri"/>
              </a:rPr>
              <a:t>Z</a:t>
            </a:r>
            <a:r>
              <a:rPr b="1" sz="4400" lang="en-US">
                <a:latin typeface="Calibri"/>
              </a:rPr>
              <a:t>G</a:t>
            </a:r>
            <a:r>
              <a:rPr b="1" sz="4400" lang="en-US">
                <a:latin typeface="Calibri"/>
              </a:rPr>
              <a:t>A</a:t>
            </a:r>
            <a:r>
              <a:rPr b="1" sz="4400" lang="en-US">
                <a:latin typeface="Calibri"/>
              </a:rPr>
              <a:t> </a:t>
            </a:r>
            <a:r>
              <a:rPr b="1" sz="4400" lang="en-US">
                <a:latin typeface="Calibri"/>
              </a:rPr>
              <a:t>X</a:t>
            </a:r>
            <a:r>
              <a:rPr b="1" sz="4400" lang="en-US">
                <a:latin typeface="Calibri"/>
              </a:rPr>
              <a:t>I</a:t>
            </a:r>
            <a:r>
              <a:rPr b="1" sz="4400" lang="en-US">
                <a:latin typeface="Calibri"/>
              </a:rPr>
              <a:t>Z</a:t>
            </a:r>
            <a:r>
              <a:rPr b="1" sz="4400" lang="en-US">
                <a:latin typeface="Calibri"/>
              </a:rPr>
              <a:t>M</a:t>
            </a:r>
            <a:r>
              <a:rPr b="1" sz="4400" lang="en-US">
                <a:latin typeface="Calibri"/>
              </a:rPr>
              <a:t>A</a:t>
            </a:r>
            <a:r>
              <a:rPr b="1" sz="4400" lang="en-US">
                <a:latin typeface="Calibri"/>
              </a:rPr>
              <a:t>T</a:t>
            </a:r>
            <a:r>
              <a:rPr b="1" sz="4400" lang="en-US">
                <a:latin typeface="Calibri"/>
              </a:rPr>
              <a:t>L</a:t>
            </a:r>
            <a:r>
              <a:rPr b="1" sz="4400" lang="en-US">
                <a:latin typeface="Calibri"/>
              </a:rPr>
              <a:t>A</a:t>
            </a:r>
            <a:r>
              <a:rPr b="1" sz="4400" lang="en-US">
                <a:latin typeface="Calibri"/>
              </a:rPr>
              <a:t>R</a:t>
            </a:r>
            <a:endParaRPr b="1" lang="ru-RU"/>
          </a:p>
        </p:txBody>
      </p:sp>
      <p:sp>
        <p:nvSpPr>
          <p:cNvPr id="1048612" name=""/>
          <p:cNvSpPr>
            <a:spLocks noGrp="1"/>
          </p:cNvSpPr>
          <p:nvPr/>
        </p:nvSpPr>
        <p:spPr>
          <a:xfrm>
            <a:off x="0" y="383376"/>
            <a:ext cx="8192200" cy="2184931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 algn="ctr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indent="-342900" marL="342900">
              <a:buFont typeface="Wingdings" charset="2"/>
              <a:buChar char="n"/>
            </a:pPr>
            <a:r>
              <a:rPr sz="2000" lang="en-US"/>
              <a:t>B</a:t>
            </a:r>
            <a:r>
              <a:rPr sz="2000" lang="en-US"/>
              <a:t>r</a:t>
            </a:r>
            <a:r>
              <a:rPr sz="2000" lang="en-US"/>
              <a:t>o</a:t>
            </a:r>
            <a:r>
              <a:rPr sz="2000" lang="en-US"/>
              <a:t>n</a:t>
            </a:r>
            <a:r>
              <a:rPr sz="2000" lang="en-US"/>
              <a:t> </a:t>
            </a:r>
            <a:r>
              <a:rPr sz="2000" lang="en-US"/>
              <a:t>q</a:t>
            </a:r>
            <a:r>
              <a:rPr sz="2000" lang="en-US"/>
              <a:t>i</a:t>
            </a:r>
            <a:r>
              <a:rPr sz="2000" lang="en-US"/>
              <a:t>l</a:t>
            </a:r>
            <a:r>
              <a:rPr sz="2000" lang="en-US"/>
              <a:t>i</a:t>
            </a:r>
            <a:r>
              <a:rPr sz="2000" lang="en-US"/>
              <a:t>s</a:t>
            </a:r>
            <a:r>
              <a:rPr sz="2000" lang="en-US"/>
              <a:t>h</a:t>
            </a:r>
            <a:r>
              <a:rPr sz="2000" lang="en-US"/>
              <a:t>,</a:t>
            </a:r>
            <a:r>
              <a:rPr sz="2000" lang="en-US"/>
              <a:t> </a:t>
            </a:r>
            <a:r>
              <a:rPr sz="2000" lang="en-US"/>
              <a:t>y</a:t>
            </a:r>
            <a:r>
              <a:rPr sz="2000" lang="en-US"/>
              <a:t>a</a:t>
            </a:r>
            <a:r>
              <a:rPr sz="2000" lang="en-US"/>
              <a:t>'</a:t>
            </a:r>
            <a:r>
              <a:rPr sz="2000" lang="en-US"/>
              <a:t>n</a:t>
            </a:r>
            <a:r>
              <a:rPr sz="2000" lang="en-US"/>
              <a:t>i</a:t>
            </a:r>
            <a:r>
              <a:rPr sz="2000" lang="en-US"/>
              <a:t> </a:t>
            </a:r>
            <a:r>
              <a:rPr sz="2000" lang="en-US"/>
              <a:t>j</a:t>
            </a:r>
            <a:r>
              <a:rPr sz="2000" lang="en-US"/>
              <a:t>o</a:t>
            </a:r>
            <a:r>
              <a:rPr sz="2000" lang="en-US"/>
              <a:t>y</a:t>
            </a:r>
            <a:r>
              <a:rPr sz="2000" lang="en-US"/>
              <a:t>n</a:t>
            </a:r>
            <a:r>
              <a:rPr sz="2000" lang="en-US"/>
              <a:t>i</a:t>
            </a:r>
            <a:r>
              <a:rPr sz="2000" lang="en-US"/>
              <a:t> </a:t>
            </a:r>
            <a:r>
              <a:rPr sz="2000" lang="en-US"/>
              <a:t>o</a:t>
            </a:r>
            <a:r>
              <a:rPr sz="2000" lang="en-US"/>
              <a:t>l</a:t>
            </a:r>
            <a:r>
              <a:rPr sz="2000" lang="en-US"/>
              <a:t>d</a:t>
            </a:r>
            <a:r>
              <a:rPr sz="2000" lang="en-US"/>
              <a:t>i</a:t>
            </a:r>
            <a:r>
              <a:rPr sz="2000" lang="en-US"/>
              <a:t>n</a:t>
            </a:r>
            <a:r>
              <a:rPr sz="2000" lang="en-US"/>
              <a:t>d</a:t>
            </a:r>
            <a:r>
              <a:rPr sz="2000" lang="en-US"/>
              <a:t>a</a:t>
            </a:r>
            <a:r>
              <a:rPr sz="2000" lang="en-US"/>
              <a:t>n</a:t>
            </a:r>
            <a:r>
              <a:rPr sz="2000" lang="en-US"/>
              <a:t> </a:t>
            </a:r>
            <a:r>
              <a:rPr sz="2000" lang="en-US"/>
              <a:t>b</a:t>
            </a:r>
            <a:r>
              <a:rPr sz="2000" lang="en-US"/>
              <a:t>a</a:t>
            </a:r>
            <a:r>
              <a:rPr sz="2000" lang="en-US"/>
              <a:t>n</a:t>
            </a:r>
            <a:r>
              <a:rPr sz="2000" lang="en-US"/>
              <a:t>d</a:t>
            </a:r>
            <a:r>
              <a:rPr sz="2000" lang="en-US"/>
              <a:t> </a:t>
            </a:r>
            <a:r>
              <a:rPr sz="2000" lang="en-US"/>
              <a:t>q</a:t>
            </a:r>
            <a:r>
              <a:rPr sz="2000" lang="en-US"/>
              <a:t>i</a:t>
            </a:r>
            <a:r>
              <a:rPr sz="2000" lang="en-US"/>
              <a:t>l</a:t>
            </a:r>
            <a:r>
              <a:rPr sz="2000" lang="en-US"/>
              <a:t>i</a:t>
            </a:r>
            <a:r>
              <a:rPr sz="2000" lang="en-US"/>
              <a:t>s</a:t>
            </a:r>
            <a:r>
              <a:rPr sz="2000" lang="en-US"/>
              <a:t>h</a:t>
            </a:r>
            <a:r>
              <a:rPr sz="2000" lang="en-US"/>
              <a:t> (</a:t>
            </a:r>
            <a:r>
              <a:rPr sz="2000" lang="en-US"/>
              <a:t>y</a:t>
            </a:r>
            <a:r>
              <a:rPr sz="2000" lang="en-US"/>
              <a:t>a</a:t>
            </a:r>
            <a:r>
              <a:rPr sz="2000" lang="en-US"/>
              <a:t>k</a:t>
            </a:r>
            <a:r>
              <a:rPr sz="2000" lang="en-US"/>
              <a:t>k</a:t>
            </a:r>
            <a:r>
              <a:rPr sz="2000" lang="en-US"/>
              <a:t>a</a:t>
            </a:r>
            <a:r>
              <a:rPr sz="2000" lang="en-US"/>
              <a:t> </a:t>
            </a:r>
            <a:r>
              <a:rPr sz="2000" lang="en-US"/>
              <a:t>y</a:t>
            </a:r>
            <a:r>
              <a:rPr sz="2000" lang="en-US"/>
              <a:t>o</a:t>
            </a:r>
            <a:r>
              <a:rPr sz="2000" lang="en-US"/>
              <a:t>k</a:t>
            </a:r>
            <a:r>
              <a:rPr sz="2000" lang="en-US"/>
              <a:t>i</a:t>
            </a:r>
            <a:r>
              <a:rPr sz="2000" lang="en-US"/>
              <a:t> </a:t>
            </a:r>
            <a:r>
              <a:rPr sz="2000" lang="en-US"/>
              <a:t>g</a:t>
            </a:r>
            <a:r>
              <a:rPr sz="2000" lang="en-US"/>
              <a:t>u</a:t>
            </a:r>
            <a:r>
              <a:rPr sz="2000" lang="en-US"/>
              <a:t>r</a:t>
            </a:r>
            <a:r>
              <a:rPr sz="2000" lang="en-US"/>
              <a:t>u</a:t>
            </a:r>
            <a:r>
              <a:rPr sz="2000" lang="en-US"/>
              <a:t>h</a:t>
            </a:r>
            <a:r>
              <a:rPr sz="2000" lang="en-US"/>
              <a:t> </a:t>
            </a:r>
            <a:r>
              <a:rPr sz="2000" lang="en-US"/>
              <a:t>b</a:t>
            </a:r>
            <a:r>
              <a:rPr sz="2000" lang="en-US"/>
              <a:t>o</a:t>
            </a:r>
            <a:r>
              <a:rPr sz="2000" lang="en-US"/>
              <a:t>'</a:t>
            </a:r>
            <a:r>
              <a:rPr sz="2000" lang="en-US"/>
              <a:t>l</a:t>
            </a:r>
            <a:r>
              <a:rPr sz="2000" lang="en-US"/>
              <a:t>i</a:t>
            </a:r>
            <a:r>
              <a:rPr sz="2000" lang="en-US"/>
              <a:t>b</a:t>
            </a:r>
            <a:r>
              <a:rPr sz="2000" lang="en-US"/>
              <a:t>)</a:t>
            </a:r>
            <a:r>
              <a:rPr sz="2000" lang="en-US"/>
              <a:t>;</a:t>
            </a:r>
            <a:endParaRPr lang="ru-RU"/>
          </a:p>
        </p:txBody>
      </p:sp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95194" y="1954302"/>
            <a:ext cx="1944546" cy="607546"/>
          </a:xfrm>
          <a:prstGeom prst="rect"/>
        </p:spPr>
      </p:pic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085329" y="1954302"/>
            <a:ext cx="2483331" cy="591420"/>
          </a:xfrm>
          <a:prstGeom prst="rect"/>
        </p:spPr>
      </p:pic>
      <p:sp>
        <p:nvSpPr>
          <p:cNvPr id="1048613" name=""/>
          <p:cNvSpPr txBox="1"/>
          <p:nvPr/>
        </p:nvSpPr>
        <p:spPr>
          <a:xfrm>
            <a:off x="0" y="2545721"/>
            <a:ext cx="7956194" cy="701040"/>
          </a:xfrm>
          <a:prstGeom prst="rect"/>
        </p:spPr>
        <p:txBody>
          <a:bodyPr rtlCol="0" wrap="square">
            <a:spAutoFit/>
          </a:bodyPr>
          <a:p>
            <a:pPr indent="-285750" marL="285750">
              <a:buFont typeface="Wingdings" charset="2"/>
              <a:buChar char="n"/>
            </a:pPr>
            <a:r>
              <a:rPr sz="2000" lang="en-US"/>
              <a:t>M</a:t>
            </a:r>
            <a:r>
              <a:rPr sz="2000" lang="en-US"/>
              <a:t>e</a:t>
            </a:r>
            <a:r>
              <a:rPr sz="2000" lang="en-US"/>
              <a:t>h</a:t>
            </a:r>
            <a:r>
              <a:rPr sz="2000" lang="en-US"/>
              <a:t>m</a:t>
            </a:r>
            <a:r>
              <a:rPr sz="2000" lang="en-US"/>
              <a:t>o</a:t>
            </a:r>
            <a:r>
              <a:rPr sz="2000" lang="en-US"/>
              <a:t>n</a:t>
            </a:r>
            <a:r>
              <a:rPr sz="2000" lang="en-US"/>
              <a:t>l</a:t>
            </a:r>
            <a:r>
              <a:rPr sz="2000" lang="en-US"/>
              <a:t>a</a:t>
            </a:r>
            <a:r>
              <a:rPr sz="2000" lang="en-US"/>
              <a:t>r</a:t>
            </a:r>
            <a:r>
              <a:rPr sz="2000" lang="en-US"/>
              <a:t>n</a:t>
            </a:r>
            <a:r>
              <a:rPr sz="2000" lang="en-US"/>
              <a:t>i</a:t>
            </a:r>
            <a:r>
              <a:rPr sz="2000" lang="en-US"/>
              <a:t> </a:t>
            </a:r>
            <a:r>
              <a:rPr sz="2000" lang="en-US"/>
              <a:t>r</a:t>
            </a:r>
            <a:r>
              <a:rPr sz="2000" lang="en-US"/>
              <a:t>o</a:t>
            </a:r>
            <a:r>
              <a:rPr sz="2000" lang="en-US"/>
              <a:t>'</a:t>
            </a:r>
            <a:r>
              <a:rPr sz="2000" lang="en-US"/>
              <a:t>y</a:t>
            </a:r>
            <a:r>
              <a:rPr sz="2000" lang="en-US"/>
              <a:t>x</a:t>
            </a:r>
            <a:r>
              <a:rPr sz="2000" lang="en-US"/>
              <a:t>a</a:t>
            </a:r>
            <a:r>
              <a:rPr sz="2000" lang="en-US"/>
              <a:t>t</a:t>
            </a:r>
            <a:r>
              <a:rPr sz="2000" lang="en-US"/>
              <a:t>l</a:t>
            </a:r>
            <a:r>
              <a:rPr sz="2000" lang="en-US"/>
              <a:t>a</a:t>
            </a:r>
            <a:r>
              <a:rPr sz="2000" lang="en-US"/>
              <a:t>s</a:t>
            </a:r>
            <a:r>
              <a:rPr sz="2000" lang="en-US"/>
              <a:t>h</a:t>
            </a:r>
            <a:r>
              <a:rPr sz="2000" lang="en-US"/>
              <a:t> </a:t>
            </a:r>
            <a:r>
              <a:rPr sz="2000" lang="en-US"/>
              <a:t>(</a:t>
            </a:r>
            <a:r>
              <a:rPr sz="2000" lang="en-US"/>
              <a:t>b</a:t>
            </a:r>
            <a:r>
              <a:rPr sz="2000" lang="en-US"/>
              <a:t>o</a:t>
            </a:r>
            <a:r>
              <a:rPr sz="2000" lang="en-US"/>
              <a:t>s</a:t>
            </a:r>
            <a:r>
              <a:rPr sz="2000" lang="en-US"/>
              <a:t>h</a:t>
            </a:r>
            <a:r>
              <a:rPr sz="2000" lang="en-US"/>
              <a:t>q</a:t>
            </a:r>
            <a:r>
              <a:rPr sz="2000" lang="en-US"/>
              <a:t>a</a:t>
            </a:r>
            <a:r>
              <a:rPr sz="2000" lang="en-US"/>
              <a:t> </a:t>
            </a:r>
            <a:r>
              <a:rPr sz="2000" lang="en-US"/>
              <a:t>x</a:t>
            </a:r>
            <a:r>
              <a:rPr sz="2000" lang="en-US"/>
              <a:t>o</a:t>
            </a:r>
            <a:r>
              <a:rPr sz="2000" lang="en-US"/>
              <a:t>n</a:t>
            </a:r>
            <a:r>
              <a:rPr sz="2000" lang="en-US"/>
              <a:t>a</a:t>
            </a:r>
            <a:r>
              <a:rPr sz="2000" lang="en-US"/>
              <a:t>g</a:t>
            </a:r>
            <a:r>
              <a:rPr sz="2000" lang="en-US"/>
              <a:t>a</a:t>
            </a:r>
            <a:r>
              <a:rPr sz="2000" lang="en-US"/>
              <a:t> </a:t>
            </a:r>
            <a:r>
              <a:rPr sz="2000" lang="en-US"/>
              <a:t>k</a:t>
            </a:r>
            <a:r>
              <a:rPr sz="2000" lang="en-US"/>
              <a:t>o</a:t>
            </a:r>
            <a:r>
              <a:rPr sz="2000" lang="en-US"/>
              <a:t>'</a:t>
            </a:r>
            <a:r>
              <a:rPr sz="2000" lang="en-US"/>
              <a:t>c</a:t>
            </a:r>
            <a:r>
              <a:rPr sz="2000" lang="en-US"/>
              <a:t>h</a:t>
            </a:r>
            <a:r>
              <a:rPr sz="2000" lang="en-US"/>
              <a:t>i</a:t>
            </a:r>
            <a:r>
              <a:rPr sz="2000" lang="en-US"/>
              <a:t>r</a:t>
            </a:r>
            <a:r>
              <a:rPr sz="2000" lang="en-US"/>
              <a:t>i</a:t>
            </a:r>
            <a:r>
              <a:rPr sz="2000" lang="en-US"/>
              <a:t>s</a:t>
            </a:r>
            <a:r>
              <a:rPr sz="2000" lang="en-US"/>
              <a:t>h</a:t>
            </a:r>
            <a:r>
              <a:rPr sz="2000" lang="en-US"/>
              <a:t> </a:t>
            </a:r>
            <a:r>
              <a:rPr sz="2000" lang="en-US"/>
              <a:t>v</a:t>
            </a:r>
            <a:r>
              <a:rPr sz="2000" lang="en-US"/>
              <a:t>a</a:t>
            </a:r>
            <a:r>
              <a:rPr sz="2000" lang="en-US"/>
              <a:t> </a:t>
            </a:r>
            <a:r>
              <a:rPr sz="2000" lang="en-US"/>
              <a:t>j</a:t>
            </a:r>
            <a:r>
              <a:rPr sz="2000" lang="en-US"/>
              <a:t>o</a:t>
            </a:r>
            <a:r>
              <a:rPr sz="2000" lang="en-US"/>
              <a:t>'</a:t>
            </a:r>
            <a:r>
              <a:rPr sz="2000" lang="en-US"/>
              <a:t>n</a:t>
            </a:r>
            <a:r>
              <a:rPr sz="2000" lang="en-US"/>
              <a:t>a</a:t>
            </a:r>
            <a:r>
              <a:rPr sz="2000" lang="en-US"/>
              <a:t>b</a:t>
            </a:r>
            <a:r>
              <a:rPr sz="2000" lang="en-US"/>
              <a:t> </a:t>
            </a:r>
            <a:r>
              <a:rPr sz="2000" lang="en-US"/>
              <a:t>k</a:t>
            </a:r>
            <a:r>
              <a:rPr sz="2000" lang="en-US"/>
              <a:t>e</a:t>
            </a:r>
            <a:r>
              <a:rPr sz="2000" lang="en-US"/>
              <a:t>t</a:t>
            </a:r>
            <a:r>
              <a:rPr sz="2000" lang="en-US"/>
              <a:t>i</a:t>
            </a:r>
            <a:r>
              <a:rPr sz="2000" lang="en-US"/>
              <a:t>s</a:t>
            </a:r>
            <a:r>
              <a:rPr sz="2000" lang="en-US"/>
              <a:t>h</a:t>
            </a:r>
            <a:r>
              <a:rPr sz="2000" lang="en-US"/>
              <a:t>)</a:t>
            </a:r>
            <a:r>
              <a:rPr sz="2000" lang="en-US"/>
              <a:t>;</a:t>
            </a:r>
            <a:endParaRPr sz="2800" lang="ru-RU">
              <a:solidFill>
                <a:srgbClr val="000000"/>
              </a:solidFill>
            </a:endParaRPr>
          </a:p>
        </p:txBody>
      </p:sp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1342135" y="3149015"/>
            <a:ext cx="1743193" cy="559968"/>
          </a:xfrm>
          <a:prstGeom prst="rect"/>
        </p:spPr>
      </p:pic>
      <p:sp>
        <p:nvSpPr>
          <p:cNvPr id="1048614" name=""/>
          <p:cNvSpPr txBox="1"/>
          <p:nvPr/>
        </p:nvSpPr>
        <p:spPr>
          <a:xfrm>
            <a:off x="0" y="3838179"/>
            <a:ext cx="9021127" cy="396240"/>
          </a:xfrm>
          <a:prstGeom prst="rect"/>
        </p:spPr>
        <p:txBody>
          <a:bodyPr rtlCol="0" wrap="square">
            <a:spAutoFit/>
          </a:bodyPr>
          <a:p>
            <a:pPr algn="l" indent="-342900" marL="342900">
              <a:buFont typeface="Wingdings" charset="2"/>
              <a:buChar char="n"/>
            </a:pP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v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r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z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s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y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(</a:t>
            </a:r>
            <a:r>
              <a:rPr sz="2000" lang="en-US">
                <a:solidFill>
                  <a:srgbClr val="000000"/>
                </a:solidFill>
              </a:rPr>
              <a:t>m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h</a:t>
            </a:r>
            <a:r>
              <a:rPr sz="2000" lang="en-US">
                <a:solidFill>
                  <a:srgbClr val="000000"/>
                </a:solidFill>
              </a:rPr>
              <a:t>m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x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j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h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z</a:t>
            </a:r>
            <a:r>
              <a:rPr sz="2000" lang="en-US">
                <a:solidFill>
                  <a:srgbClr val="000000"/>
                </a:solidFill>
              </a:rPr>
              <a:t>l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r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v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u</a:t>
            </a:r>
            <a:r>
              <a:rPr sz="2000" lang="en-US">
                <a:solidFill>
                  <a:srgbClr val="000000"/>
                </a:solidFill>
              </a:rPr>
              <a:t>l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r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g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h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l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b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s</a:t>
            </a:r>
            <a:r>
              <a:rPr sz="2000" lang="en-US">
                <a:solidFill>
                  <a:srgbClr val="000000"/>
                </a:solidFill>
              </a:rPr>
              <a:t>h</a:t>
            </a:r>
            <a:r>
              <a:rPr sz="2000" lang="en-US">
                <a:solidFill>
                  <a:srgbClr val="000000"/>
                </a:solidFill>
              </a:rPr>
              <a:t>q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r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s</a:t>
            </a:r>
            <a:r>
              <a:rPr sz="2000" lang="en-US">
                <a:solidFill>
                  <a:srgbClr val="000000"/>
                </a:solidFill>
              </a:rPr>
              <a:t>h</a:t>
            </a:r>
            <a:r>
              <a:rPr sz="2000" lang="en-US">
                <a:solidFill>
                  <a:srgbClr val="000000"/>
                </a:solidFill>
              </a:rPr>
              <a:t>)</a:t>
            </a:r>
            <a:r>
              <a:rPr sz="2000" lang="en-US">
                <a:solidFill>
                  <a:srgbClr val="000000"/>
                </a:solidFill>
              </a:rPr>
              <a:t>;</a:t>
            </a:r>
            <a:endParaRPr sz="2000" lang="ru-RU">
              <a:solidFill>
                <a:srgbClr val="000000"/>
              </a:solidFill>
            </a:endParaRPr>
          </a:p>
        </p:txBody>
      </p:sp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368534" y="4363614"/>
            <a:ext cx="1845197" cy="578697"/>
          </a:xfrm>
          <a:prstGeom prst="rect"/>
        </p:spPr>
      </p:pic>
      <p:sp>
        <p:nvSpPr>
          <p:cNvPr id="1048615" name=""/>
          <p:cNvSpPr txBox="1"/>
          <p:nvPr/>
        </p:nvSpPr>
        <p:spPr>
          <a:xfrm>
            <a:off x="-35919" y="4944262"/>
            <a:ext cx="8725827" cy="701040"/>
          </a:xfrm>
          <a:prstGeom prst="rect"/>
        </p:spPr>
        <p:txBody>
          <a:bodyPr rtlCol="0" wrap="square">
            <a:spAutoFit/>
          </a:bodyPr>
          <a:p>
            <a:pPr indent="-342900" marL="342900">
              <a:buFont typeface="Wingdings" charset="2"/>
              <a:buChar char="n"/>
            </a:pPr>
            <a:r>
              <a:rPr sz="2000" lang="en-US">
                <a:solidFill>
                  <a:srgbClr val="000000"/>
                </a:solidFill>
              </a:rPr>
              <a:t>X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l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r</a:t>
            </a:r>
            <a:r>
              <a:rPr sz="2000" lang="en-US">
                <a:solidFill>
                  <a:srgbClr val="000000"/>
                </a:solidFill>
              </a:rPr>
              <a:t>,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h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l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z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r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q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l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s</a:t>
            </a:r>
            <a:r>
              <a:rPr sz="2000" lang="en-US">
                <a:solidFill>
                  <a:srgbClr val="000000"/>
                </a:solidFill>
              </a:rPr>
              <a:t>h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(</a:t>
            </a:r>
            <a:r>
              <a:rPr sz="2000" lang="en-US">
                <a:solidFill>
                  <a:srgbClr val="000000"/>
                </a:solidFill>
              </a:rPr>
              <a:t>b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'</a:t>
            </a:r>
            <a:r>
              <a:rPr sz="2000" lang="en-US">
                <a:solidFill>
                  <a:srgbClr val="000000"/>
                </a:solidFill>
              </a:rPr>
              <a:t>s</a:t>
            </a:r>
            <a:r>
              <a:rPr sz="2000" lang="en-US">
                <a:solidFill>
                  <a:srgbClr val="000000"/>
                </a:solidFill>
              </a:rPr>
              <a:t>h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y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k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b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d</a:t>
            </a:r>
            <a:r>
              <a:rPr sz="2000" lang="en-US">
                <a:solidFill>
                  <a:srgbClr val="000000"/>
                </a:solidFill>
              </a:rPr>
              <a:t>,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z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l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g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y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k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z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l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m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g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v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h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k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z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)</a:t>
            </a:r>
            <a:r>
              <a:rPr sz="2000" lang="en-US">
                <a:solidFill>
                  <a:srgbClr val="000000"/>
                </a:solidFill>
              </a:rPr>
              <a:t>;</a:t>
            </a:r>
            <a:endParaRPr sz="2000" lang="ru-RU">
              <a:solidFill>
                <a:srgbClr val="000000"/>
              </a:solidFill>
            </a:endParaRPr>
          </a:p>
        </p:txBody>
      </p:sp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 rot="0">
            <a:off x="395193" y="5876313"/>
            <a:ext cx="4830292" cy="519237"/>
          </a:xfrm>
          <a:prstGeom prst="rect"/>
        </p:spPr>
      </p:pic>
      <p:pic>
        <p:nvPicPr>
          <p:cNvPr id="2097179" name="Рисунок 23"/>
          <p:cNvPicPr>
            <a:picLocks/>
          </p:cNvPicPr>
          <p:nvPr/>
        </p:nvPicPr>
        <p:blipFill>
          <a:blip xmlns:r="http://schemas.openxmlformats.org/officeDocument/2006/relationships" r:embed="rId6" cstate="print"/>
          <a:srcRect t="21546" b="21546"/>
          <a:stretch>
            <a:fillRect/>
          </a:stretch>
        </p:blipFill>
        <p:spPr>
          <a:xfrm>
            <a:off x="8371073" y="0"/>
            <a:ext cx="772927" cy="438156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Заголовок 1048585"/>
          <p:cNvSpPr>
            <a:spLocks noGrp="1"/>
          </p:cNvSpPr>
          <p:nvPr>
            <p:ph type="ctrTitle"/>
          </p:nvPr>
        </p:nvSpPr>
        <p:spPr>
          <a:xfrm>
            <a:off x="685800" y="292609"/>
            <a:ext cx="7068312" cy="1060703"/>
          </a:xfrm>
        </p:spPr>
        <p:txBody>
          <a:bodyPr>
            <a:normAutofit fontScale="90000"/>
          </a:bodyPr>
          <a:p>
            <a:r>
              <a:rPr dirty="0" sz="4800" lang="en-US" smtClean="0"/>
              <a:t>QO’SHIMCHA XIZMATLAR</a:t>
            </a:r>
            <a:endParaRPr dirty="0" sz="4800" lang="ru-RU"/>
          </a:p>
        </p:txBody>
      </p:sp>
      <p:sp>
        <p:nvSpPr>
          <p:cNvPr id="1048587" name="Прямоугольник 2"/>
          <p:cNvSpPr/>
          <p:nvPr/>
        </p:nvSpPr>
        <p:spPr>
          <a:xfrm>
            <a:off x="2276823" y="1924510"/>
            <a:ext cx="1960880" cy="358141"/>
          </a:xfrm>
          <a:prstGeom prst="rect"/>
        </p:spPr>
        <p:txBody>
          <a:bodyPr wrap="none">
            <a:spAutoFit/>
          </a:bodyPr>
          <a:p>
            <a:r>
              <a:rPr dirty="0" lang="en-US" err="1" smtClean="0"/>
              <a:t>Nonushta</a:t>
            </a:r>
            <a:r>
              <a:rPr dirty="0" lang="en-US" smtClean="0"/>
              <a:t> </a:t>
            </a:r>
            <a:r>
              <a:rPr dirty="0" lang="en-US" err="1" smtClean="0"/>
              <a:t>xizmati</a:t>
            </a:r>
            <a:endParaRPr dirty="0" lang="ru-RU"/>
          </a:p>
        </p:txBody>
      </p:sp>
      <p:sp>
        <p:nvSpPr>
          <p:cNvPr id="1048588" name="Прямоугольник 3"/>
          <p:cNvSpPr/>
          <p:nvPr/>
        </p:nvSpPr>
        <p:spPr>
          <a:xfrm>
            <a:off x="6683241" y="5036958"/>
            <a:ext cx="1503681" cy="358140"/>
          </a:xfrm>
          <a:prstGeom prst="rect"/>
        </p:spPr>
        <p:txBody>
          <a:bodyPr wrap="none">
            <a:spAutoFit/>
          </a:bodyPr>
          <a:p>
            <a:r>
              <a:rPr dirty="0" lang="en-US" err="1" smtClean="0"/>
              <a:t>Taksi</a:t>
            </a:r>
            <a:r>
              <a:rPr dirty="0" lang="en-US" smtClean="0"/>
              <a:t> </a:t>
            </a:r>
            <a:r>
              <a:rPr dirty="0" lang="en-US" err="1" smtClean="0"/>
              <a:t>xizmati</a:t>
            </a:r>
            <a:endParaRPr dirty="0" lang="ru-RU"/>
          </a:p>
        </p:txBody>
      </p:sp>
      <p:pic>
        <p:nvPicPr>
          <p:cNvPr id="2097152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808292" y="1583745"/>
            <a:ext cx="1177653" cy="1177653"/>
          </a:xfrm>
          <a:prstGeom prst="rect"/>
          <a:noFill/>
          <a:ln>
            <a:noFill/>
          </a:ln>
          <a:effectLst/>
        </p:spPr>
      </p:pic>
      <p:pic>
        <p:nvPicPr>
          <p:cNvPr id="2097153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5269084" y="4631748"/>
            <a:ext cx="1192657" cy="1168563"/>
          </a:xfrm>
          <a:prstGeom prst="rect"/>
          <a:noFill/>
          <a:ln>
            <a:noFill/>
          </a:ln>
          <a:effectLst/>
        </p:spPr>
      </p:pic>
      <p:pic>
        <p:nvPicPr>
          <p:cNvPr id="2097154" name="Picture 5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808291" y="4631748"/>
            <a:ext cx="1141370" cy="1118312"/>
          </a:xfrm>
          <a:prstGeom prst="rect"/>
          <a:noFill/>
          <a:ln>
            <a:noFill/>
          </a:ln>
          <a:effectLst/>
        </p:spPr>
      </p:pic>
      <p:sp>
        <p:nvSpPr>
          <p:cNvPr id="1048589" name="Прямоугольник 4"/>
          <p:cNvSpPr/>
          <p:nvPr/>
        </p:nvSpPr>
        <p:spPr>
          <a:xfrm>
            <a:off x="2276823" y="4642071"/>
            <a:ext cx="2291080" cy="1158239"/>
          </a:xfrm>
          <a:prstGeom prst="rect"/>
        </p:spPr>
        <p:txBody>
          <a:bodyPr wrap="none">
            <a:spAutoFit/>
          </a:bodyPr>
          <a:p>
            <a:r>
              <a:rPr dirty="0" lang="en-US" err="1"/>
              <a:t>Vaqtida</a:t>
            </a:r>
            <a:r>
              <a:rPr dirty="0" lang="en-US"/>
              <a:t> </a:t>
            </a:r>
            <a:r>
              <a:rPr dirty="0" lang="en-US" err="1"/>
              <a:t>xizmat</a:t>
            </a:r>
            <a:r>
              <a:rPr dirty="0" lang="en-US" err="1"/>
              <a:t>:</a:t>
            </a:r>
            <a:endParaRPr dirty="0" lang="ru-RU"/>
          </a:p>
          <a:p>
            <a:r>
              <a:rPr dirty="0" lang="en-US" err="1"/>
              <a:t>(</a:t>
            </a:r>
            <a:r>
              <a:rPr dirty="0" lang="en-US" err="1"/>
              <a:t>t</a:t>
            </a:r>
            <a:r>
              <a:rPr dirty="0" lang="en-US" err="1"/>
              <a:t>a</a:t>
            </a:r>
            <a:r>
              <a:rPr dirty="0" lang="en-US" err="1"/>
              <a:t>k</a:t>
            </a:r>
            <a:r>
              <a:rPr dirty="0" lang="en-US" err="1"/>
              <a:t>s</a:t>
            </a:r>
            <a:r>
              <a:rPr dirty="0" lang="en-US" err="1"/>
              <a:t>i</a:t>
            </a:r>
            <a:r>
              <a:rPr dirty="0" lang="en-US" err="1"/>
              <a:t> </a:t>
            </a:r>
            <a:r>
              <a:rPr dirty="0" lang="en-US" err="1"/>
              <a:t>c</a:t>
            </a:r>
            <a:r>
              <a:rPr dirty="0" lang="en-US" err="1"/>
              <a:t>h</a:t>
            </a:r>
            <a:r>
              <a:rPr dirty="0" lang="en-US" err="1"/>
              <a:t>a</a:t>
            </a:r>
            <a:r>
              <a:rPr dirty="0" lang="en-US" err="1"/>
              <a:t>q</a:t>
            </a:r>
            <a:r>
              <a:rPr dirty="0" lang="en-US" err="1"/>
              <a:t>i</a:t>
            </a:r>
            <a:r>
              <a:rPr dirty="0" lang="en-US" err="1"/>
              <a:t>r</a:t>
            </a:r>
            <a:r>
              <a:rPr dirty="0" lang="en-US" err="1"/>
              <a:t>i</a:t>
            </a:r>
            <a:r>
              <a:rPr dirty="0" lang="en-US" err="1"/>
              <a:t>s</a:t>
            </a:r>
            <a:r>
              <a:rPr dirty="0" lang="en-US" err="1"/>
              <a:t>h</a:t>
            </a:r>
            <a:r>
              <a:rPr dirty="0" lang="en-US" err="1"/>
              <a:t>,</a:t>
            </a:r>
            <a:r>
              <a:rPr dirty="0" lang="en-US" err="1"/>
              <a:t> </a:t>
            </a:r>
            <a:endParaRPr dirty="0" lang="ru-RU"/>
          </a:p>
          <a:p>
            <a:r>
              <a:rPr dirty="0" lang="en-US" err="1"/>
              <a:t>n</a:t>
            </a:r>
            <a:r>
              <a:rPr dirty="0" lang="en-US" err="1"/>
              <a:t>o</a:t>
            </a:r>
            <a:r>
              <a:rPr dirty="0" lang="en-US" err="1"/>
              <a:t>n</a:t>
            </a:r>
            <a:r>
              <a:rPr dirty="0" lang="en-US" err="1"/>
              <a:t>u</a:t>
            </a:r>
            <a:r>
              <a:rPr dirty="0" lang="en-US" err="1"/>
              <a:t>s</a:t>
            </a:r>
            <a:r>
              <a:rPr dirty="0" lang="en-US" err="1"/>
              <a:t>h</a:t>
            </a:r>
            <a:r>
              <a:rPr dirty="0" lang="en-US" err="1"/>
              <a:t>t</a:t>
            </a:r>
            <a:r>
              <a:rPr dirty="0" lang="en-US" err="1"/>
              <a:t>a</a:t>
            </a:r>
            <a:r>
              <a:rPr dirty="0" lang="en-US" err="1"/>
              <a:t>,</a:t>
            </a:r>
            <a:r>
              <a:rPr dirty="0" lang="en-US" err="1"/>
              <a:t> </a:t>
            </a:r>
            <a:r>
              <a:rPr dirty="0" lang="en-US" err="1"/>
              <a:t>m</a:t>
            </a:r>
            <a:r>
              <a:rPr dirty="0" lang="en-US" err="1"/>
              <a:t>i</a:t>
            </a:r>
            <a:r>
              <a:rPr dirty="0" lang="en-US" err="1"/>
              <a:t>j</a:t>
            </a:r>
            <a:r>
              <a:rPr dirty="0" lang="en-US" err="1"/>
              <a:t>o</a:t>
            </a:r>
            <a:r>
              <a:rPr dirty="0" lang="en-US" err="1"/>
              <a:t>z</a:t>
            </a:r>
            <a:r>
              <a:rPr dirty="0" lang="en-US" err="1"/>
              <a:t>l</a:t>
            </a:r>
            <a:r>
              <a:rPr dirty="0" lang="en-US" err="1"/>
              <a:t>a</a:t>
            </a:r>
            <a:r>
              <a:rPr dirty="0" lang="en-US" err="1"/>
              <a:t>r</a:t>
            </a:r>
            <a:r>
              <a:rPr dirty="0" lang="en-US" err="1"/>
              <a:t>g</a:t>
            </a:r>
            <a:r>
              <a:rPr dirty="0" lang="en-US" err="1"/>
              <a:t>a</a:t>
            </a:r>
            <a:endParaRPr dirty="0" lang="ru-RU"/>
          </a:p>
          <a:p>
            <a:r>
              <a:rPr dirty="0" lang="en-US"/>
              <a:t>x</a:t>
            </a:r>
            <a:r>
              <a:rPr dirty="0" lang="en-US"/>
              <a:t>i</a:t>
            </a:r>
            <a:r>
              <a:rPr dirty="0" lang="en-US"/>
              <a:t>z</a:t>
            </a:r>
            <a:r>
              <a:rPr dirty="0" lang="en-US"/>
              <a:t>mat</a:t>
            </a:r>
            <a:r>
              <a:rPr dirty="0" lang="en-US"/>
              <a:t> </a:t>
            </a:r>
            <a:r>
              <a:rPr dirty="0" lang="en-US"/>
              <a:t>ko'rsatish</a:t>
            </a:r>
            <a:r>
              <a:rPr dirty="0" lang="en-US"/>
              <a:t>)</a:t>
            </a:r>
            <a:endParaRPr dirty="0" lang="ru-RU"/>
          </a:p>
        </p:txBody>
      </p:sp>
      <p:pic>
        <p:nvPicPr>
          <p:cNvPr id="2097155" name="Picture 6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4"/>
          <a:srcRect/>
          <a:stretch>
            <a:fillRect/>
          </a:stretch>
        </p:blipFill>
        <p:spPr bwMode="auto">
          <a:xfrm>
            <a:off x="806387" y="3129236"/>
            <a:ext cx="1181463" cy="1134672"/>
          </a:xfrm>
          <a:prstGeom prst="rect"/>
          <a:noFill/>
          <a:ln>
            <a:noFill/>
          </a:ln>
          <a:effectLst/>
        </p:spPr>
      </p:pic>
      <p:sp>
        <p:nvSpPr>
          <p:cNvPr id="1048590" name="Прямоугольник 6"/>
          <p:cNvSpPr/>
          <p:nvPr/>
        </p:nvSpPr>
        <p:spPr>
          <a:xfrm>
            <a:off x="2277250" y="3468173"/>
            <a:ext cx="1541779" cy="358140"/>
          </a:xfrm>
          <a:prstGeom prst="rect"/>
        </p:spPr>
        <p:txBody>
          <a:bodyPr wrap="none">
            <a:spAutoFit/>
          </a:bodyPr>
          <a:p>
            <a:r>
              <a:rPr dirty="0" lang="en-US" err="1"/>
              <a:t>Bagaj</a:t>
            </a:r>
            <a:r>
              <a:rPr dirty="0" lang="en-US"/>
              <a:t> </a:t>
            </a:r>
            <a:r>
              <a:rPr dirty="0" lang="en-US" err="1"/>
              <a:t>xizmati</a:t>
            </a:r>
            <a:endParaRPr dirty="0" lang="ru-RU"/>
          </a:p>
        </p:txBody>
      </p:sp>
      <p:pic>
        <p:nvPicPr>
          <p:cNvPr id="2097156" name="Picture 9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5"/>
          <a:srcRect/>
          <a:stretch>
            <a:fillRect/>
          </a:stretch>
        </p:blipFill>
        <p:spPr bwMode="auto">
          <a:xfrm>
            <a:off x="5269084" y="3173951"/>
            <a:ext cx="1197796" cy="1160751"/>
          </a:xfrm>
          <a:prstGeom prst="rect"/>
          <a:noFill/>
          <a:ln>
            <a:noFill/>
          </a:ln>
          <a:effectLst/>
        </p:spPr>
      </p:pic>
      <p:pic>
        <p:nvPicPr>
          <p:cNvPr id="2097157" name="Picture 11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6"/>
          <a:srcRect/>
          <a:stretch>
            <a:fillRect/>
          </a:stretch>
        </p:blipFill>
        <p:spPr bwMode="auto">
          <a:xfrm>
            <a:off x="5235188" y="1644399"/>
            <a:ext cx="1270174" cy="1270174"/>
          </a:xfrm>
          <a:prstGeom prst="rect"/>
          <a:noFill/>
          <a:ln>
            <a:noFill/>
          </a:ln>
          <a:effectLst/>
        </p:spPr>
      </p:pic>
      <p:sp>
        <p:nvSpPr>
          <p:cNvPr id="1048591" name="Прямоугольник 8"/>
          <p:cNvSpPr/>
          <p:nvPr/>
        </p:nvSpPr>
        <p:spPr>
          <a:xfrm>
            <a:off x="6683241" y="3334823"/>
            <a:ext cx="2202179" cy="891540"/>
          </a:xfrm>
          <a:prstGeom prst="rect"/>
        </p:spPr>
        <p:txBody>
          <a:bodyPr wrap="none">
            <a:spAutoFit/>
          </a:bodyPr>
          <a:p>
            <a:r>
              <a:rPr dirty="0" lang="en-US" err="1"/>
              <a:t>Xodimlar</a:t>
            </a:r>
            <a:r>
              <a:rPr dirty="0" lang="en-US"/>
              <a:t> </a:t>
            </a:r>
            <a:r>
              <a:rPr dirty="0" lang="en-US" err="1"/>
              <a:t>xizmati</a:t>
            </a:r>
            <a:r>
              <a:rPr dirty="0" lang="en-US" err="1"/>
              <a:t>:</a:t>
            </a:r>
            <a:endParaRPr dirty="0" lang="ru-RU"/>
          </a:p>
          <a:p>
            <a:r>
              <a:rPr dirty="0" lang="en-US" err="1"/>
              <a:t>(</a:t>
            </a:r>
            <a:r>
              <a:rPr dirty="0" lang="en-US" err="1"/>
              <a:t>s</a:t>
            </a:r>
            <a:r>
              <a:rPr dirty="0" lang="en-US" err="1"/>
              <a:t>i</a:t>
            </a:r>
            <a:r>
              <a:rPr dirty="0" lang="en-US" err="1"/>
              <a:t>f</a:t>
            </a:r>
            <a:r>
              <a:rPr dirty="0" lang="en-US" err="1"/>
              <a:t>a</a:t>
            </a:r>
            <a:r>
              <a:rPr dirty="0" lang="en-US" err="1"/>
              <a:t>t</a:t>
            </a:r>
            <a:r>
              <a:rPr dirty="0" lang="en-US" err="1"/>
              <a:t>l</a:t>
            </a:r>
            <a:r>
              <a:rPr dirty="0" lang="en-US" err="1"/>
              <a:t>i</a:t>
            </a:r>
            <a:r>
              <a:rPr dirty="0" lang="en-US" err="1"/>
              <a:t>,</a:t>
            </a:r>
            <a:r>
              <a:rPr dirty="0" lang="en-US" err="1"/>
              <a:t> </a:t>
            </a:r>
            <a:r>
              <a:rPr dirty="0" lang="en-US" err="1"/>
              <a:t>t</a:t>
            </a:r>
            <a:r>
              <a:rPr dirty="0" lang="en-US" err="1"/>
              <a:t>e</a:t>
            </a:r>
            <a:r>
              <a:rPr dirty="0" lang="en-US" err="1"/>
              <a:t>z</a:t>
            </a:r>
            <a:r>
              <a:rPr dirty="0" lang="en-US" err="1"/>
              <a:t> </a:t>
            </a:r>
            <a:r>
              <a:rPr dirty="0" lang="en-US" err="1"/>
              <a:t>v</a:t>
            </a:r>
            <a:r>
              <a:rPr dirty="0" lang="en-US" err="1"/>
              <a:t>a</a:t>
            </a:r>
            <a:r>
              <a:rPr dirty="0" lang="en-US" err="1"/>
              <a:t> </a:t>
            </a:r>
            <a:endParaRPr dirty="0" lang="ru-RU"/>
          </a:p>
          <a:p>
            <a:r>
              <a:rPr dirty="0" lang="en-US" err="1"/>
              <a:t>h</a:t>
            </a:r>
            <a:r>
              <a:rPr dirty="0" lang="en-US" err="1"/>
              <a:t>a</a:t>
            </a:r>
            <a:r>
              <a:rPr dirty="0" lang="en-US" err="1"/>
              <a:t>m</a:t>
            </a:r>
            <a:r>
              <a:rPr dirty="0" lang="en-US" err="1"/>
              <a:t>y</a:t>
            </a:r>
            <a:r>
              <a:rPr dirty="0" lang="en-US" err="1"/>
              <a:t>o</a:t>
            </a:r>
            <a:r>
              <a:rPr dirty="0" lang="en-US" err="1"/>
              <a:t>n</a:t>
            </a:r>
            <a:r>
              <a:rPr dirty="0" lang="en-US" err="1"/>
              <a:t>b</a:t>
            </a:r>
            <a:r>
              <a:rPr dirty="0" lang="en-US" err="1"/>
              <a:t>o</a:t>
            </a:r>
            <a:r>
              <a:rPr dirty="0" lang="en-US" err="1"/>
              <a:t>p</a:t>
            </a:r>
            <a:r>
              <a:rPr dirty="0" lang="en-US" err="1"/>
              <a:t> </a:t>
            </a:r>
            <a:r>
              <a:rPr dirty="0" lang="en-US" err="1"/>
              <a:t>x</a:t>
            </a:r>
            <a:r>
              <a:rPr dirty="0" lang="en-US" err="1"/>
              <a:t>i</a:t>
            </a:r>
            <a:r>
              <a:rPr dirty="0" lang="en-US" err="1"/>
              <a:t>z</a:t>
            </a:r>
            <a:r>
              <a:rPr dirty="0" lang="en-US" err="1"/>
              <a:t>m</a:t>
            </a:r>
            <a:r>
              <a:rPr dirty="0" lang="en-US" err="1"/>
              <a:t>a</a:t>
            </a:r>
            <a:r>
              <a:rPr dirty="0" lang="en-US" err="1"/>
              <a:t>t</a:t>
            </a:r>
            <a:r>
              <a:rPr dirty="0" lang="en-US" err="1"/>
              <a:t>)</a:t>
            </a:r>
            <a:endParaRPr dirty="0" lang="ru-RU"/>
          </a:p>
        </p:txBody>
      </p:sp>
      <p:sp>
        <p:nvSpPr>
          <p:cNvPr id="1048592" name="Прямоугольник 10"/>
          <p:cNvSpPr/>
          <p:nvPr/>
        </p:nvSpPr>
        <p:spPr>
          <a:xfrm>
            <a:off x="6683241" y="2103580"/>
            <a:ext cx="1617980" cy="358140"/>
          </a:xfrm>
          <a:prstGeom prst="rect"/>
        </p:spPr>
        <p:txBody>
          <a:bodyPr wrap="none">
            <a:spAutoFit/>
          </a:bodyPr>
          <a:p>
            <a:r>
              <a:rPr dirty="0" lang="en-US"/>
              <a:t>Sauna </a:t>
            </a:r>
            <a:r>
              <a:rPr dirty="0" lang="en-US" err="1"/>
              <a:t>xizmati</a:t>
            </a:r>
            <a:endParaRPr dirty="0" lang="ru-RU"/>
          </a:p>
        </p:txBody>
      </p:sp>
      <p:pic>
        <p:nvPicPr>
          <p:cNvPr id="2097158" name="Рисунок 23"/>
          <p:cNvPicPr>
            <a:picLocks noChangeAspect="1"/>
          </p:cNvPicPr>
          <p:nvPr/>
        </p:nvPicPr>
        <p:blipFill>
          <a:blip xmlns:r="http://schemas.openxmlformats.org/officeDocument/2006/relationships" r:embed="rId7" cstate="print"/>
          <a:srcRect t="21546" b="21546"/>
          <a:stretch>
            <a:fillRect/>
          </a:stretch>
        </p:blipFill>
        <p:spPr>
          <a:xfrm>
            <a:off x="8371073" y="0"/>
            <a:ext cx="772927" cy="43815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"/>
          <p:cNvSpPr>
            <a:spLocks noGrp="1"/>
          </p:cNvSpPr>
          <p:nvPr>
            <p:ph type="ctrTitle"/>
          </p:nvPr>
        </p:nvSpPr>
        <p:spPr>
          <a:xfrm>
            <a:off x="685800" y="-126649"/>
            <a:ext cx="7772400" cy="2387600"/>
          </a:xfrm>
        </p:spPr>
        <p:txBody>
          <a:bodyPr>
            <a:noAutofit/>
          </a:bodyPr>
          <a:p>
            <a:pPr indent="-857250" marL="862013">
              <a:buFont typeface="Arial"/>
              <a:buChar char="•"/>
            </a:pPr>
            <a:r>
              <a:rPr sz="3200" lang="en-US"/>
              <a:t>B</a:t>
            </a:r>
            <a:r>
              <a:rPr sz="3200" lang="en-US"/>
              <a:t>u</a:t>
            </a:r>
            <a:r>
              <a:rPr sz="3200" lang="en-US"/>
              <a:t> </a:t>
            </a:r>
            <a:r>
              <a:rPr sz="3200" lang="en-US"/>
              <a:t>d</a:t>
            </a:r>
            <a:r>
              <a:rPr sz="3200" lang="en-US"/>
              <a:t>a</a:t>
            </a:r>
            <a:r>
              <a:rPr sz="3200" lang="en-US"/>
              <a:t>s</a:t>
            </a:r>
            <a:r>
              <a:rPr sz="3200" lang="en-US"/>
              <a:t>t</a:t>
            </a:r>
            <a:r>
              <a:rPr sz="3200" lang="en-US"/>
              <a:t>u</a:t>
            </a:r>
            <a:r>
              <a:rPr sz="3200" lang="en-US"/>
              <a:t>r</a:t>
            </a:r>
            <a:r>
              <a:rPr sz="3200" lang="en-US"/>
              <a:t>d</a:t>
            </a:r>
            <a:r>
              <a:rPr sz="3200" lang="en-US"/>
              <a:t>a</a:t>
            </a:r>
            <a:r>
              <a:rPr sz="3200" lang="en-US"/>
              <a:t> </a:t>
            </a:r>
            <a:r>
              <a:rPr sz="3200" lang="en-US"/>
              <a:t>m</a:t>
            </a:r>
            <a:r>
              <a:rPr sz="3200" lang="en-US"/>
              <a:t>e</a:t>
            </a:r>
            <a:r>
              <a:rPr sz="3200" lang="en-US"/>
              <a:t>h</a:t>
            </a:r>
            <a:r>
              <a:rPr sz="3200" lang="en-US"/>
              <a:t>m</a:t>
            </a:r>
            <a:r>
              <a:rPr sz="3200" lang="en-US"/>
              <a:t>o</a:t>
            </a:r>
            <a:r>
              <a:rPr sz="3200" lang="en-US"/>
              <a:t>n</a:t>
            </a:r>
            <a:r>
              <a:rPr sz="3200" lang="en-US"/>
              <a:t>xona</a:t>
            </a:r>
            <a:r>
              <a:rPr sz="3200" lang="en-US"/>
              <a:t> </a:t>
            </a:r>
            <a:r>
              <a:rPr sz="3200" lang="en-US"/>
              <a:t>h</a:t>
            </a:r>
            <a:r>
              <a:rPr sz="3200" lang="en-US"/>
              <a:t>i</a:t>
            </a:r>
            <a:r>
              <a:rPr sz="3200" lang="en-US"/>
              <a:t>s</a:t>
            </a:r>
            <a:r>
              <a:rPr sz="3200" lang="en-US"/>
              <a:t>o</a:t>
            </a:r>
            <a:r>
              <a:rPr sz="3200" lang="en-US"/>
              <a:t>b</a:t>
            </a:r>
            <a:r>
              <a:rPr sz="3200" lang="en-US"/>
              <a:t> </a:t>
            </a:r>
            <a:r>
              <a:rPr sz="3200" lang="en-US"/>
              <a:t>k</a:t>
            </a:r>
            <a:r>
              <a:rPr sz="3200" lang="en-US"/>
              <a:t>i</a:t>
            </a:r>
            <a:r>
              <a:rPr sz="3200" lang="en-US"/>
              <a:t>t</a:t>
            </a:r>
            <a:r>
              <a:rPr sz="3200" lang="en-US"/>
              <a:t>o</a:t>
            </a:r>
            <a:r>
              <a:rPr sz="3200" lang="en-US"/>
              <a:t>b</a:t>
            </a:r>
            <a:r>
              <a:rPr sz="3200" lang="en-US"/>
              <a:t> </a:t>
            </a:r>
            <a:r>
              <a:rPr sz="3200" lang="en-US"/>
              <a:t>i</a:t>
            </a:r>
            <a:r>
              <a:rPr sz="3200" lang="en-US"/>
              <a:t>s</a:t>
            </a:r>
            <a:r>
              <a:rPr sz="3200" lang="en-US"/>
              <a:t>h</a:t>
            </a:r>
            <a:r>
              <a:rPr sz="3200" lang="en-US"/>
              <a:t>l</a:t>
            </a:r>
            <a:r>
              <a:rPr sz="3200" lang="en-US"/>
              <a:t>a</a:t>
            </a:r>
            <a:r>
              <a:rPr sz="3200" lang="en-US"/>
              <a:t>r</a:t>
            </a:r>
            <a:r>
              <a:rPr sz="3200" lang="en-US"/>
              <a:t>i</a:t>
            </a:r>
            <a:r>
              <a:rPr sz="3200" lang="en-US"/>
              <a:t> </a:t>
            </a:r>
            <a:r>
              <a:rPr sz="3200" lang="en-US"/>
              <a:t>h</a:t>
            </a:r>
            <a:r>
              <a:rPr sz="3200" lang="en-US"/>
              <a:t>a</a:t>
            </a:r>
            <a:r>
              <a:rPr sz="3200" lang="en-US"/>
              <a:t>m</a:t>
            </a:r>
            <a:r>
              <a:rPr sz="3200" lang="en-US"/>
              <a:t>d</a:t>
            </a:r>
            <a:r>
              <a:rPr sz="3200" lang="en-US"/>
              <a:t>a</a:t>
            </a:r>
            <a:r>
              <a:rPr sz="3200" lang="en-US"/>
              <a:t> </a:t>
            </a:r>
            <a:r>
              <a:rPr sz="3200" lang="en-US"/>
              <a:t>x</a:t>
            </a:r>
            <a:r>
              <a:rPr sz="3200" lang="en-US"/>
              <a:t>o</a:t>
            </a:r>
            <a:r>
              <a:rPr sz="3200" lang="en-US"/>
              <a:t>n</a:t>
            </a:r>
            <a:r>
              <a:rPr sz="3200" lang="en-US"/>
              <a:t>a</a:t>
            </a:r>
            <a:r>
              <a:rPr sz="3200" lang="en-US"/>
              <a:t>l</a:t>
            </a:r>
            <a:r>
              <a:rPr sz="3200" lang="en-US"/>
              <a:t>a</a:t>
            </a:r>
            <a:r>
              <a:rPr sz="3200" lang="en-US"/>
              <a:t>r</a:t>
            </a:r>
            <a:r>
              <a:rPr sz="3200" lang="en-US"/>
              <a:t>n</a:t>
            </a:r>
            <a:r>
              <a:rPr sz="3200" lang="en-US"/>
              <a:t>i</a:t>
            </a:r>
            <a:r>
              <a:rPr sz="3200" lang="en-US"/>
              <a:t>n</a:t>
            </a:r>
            <a:r>
              <a:rPr sz="3200" lang="en-US"/>
              <a:t>g</a:t>
            </a:r>
            <a:r>
              <a:rPr sz="3200" lang="en-US"/>
              <a:t> </a:t>
            </a:r>
            <a:r>
              <a:rPr sz="3200" lang="en-US"/>
              <a:t>d</a:t>
            </a:r>
            <a:r>
              <a:rPr sz="3200" lang="en-US"/>
              <a:t>o</a:t>
            </a:r>
            <a:r>
              <a:rPr sz="3200" lang="en-US"/>
              <a:t>i</a:t>
            </a:r>
            <a:r>
              <a:rPr sz="3200" lang="en-US"/>
              <a:t>m</a:t>
            </a:r>
            <a:r>
              <a:rPr sz="3200" lang="en-US"/>
              <a:t>i</a:t>
            </a:r>
            <a:r>
              <a:rPr sz="3200" lang="en-US"/>
              <a:t>y</a:t>
            </a:r>
            <a:r>
              <a:rPr sz="3200" lang="en-US"/>
              <a:t> </a:t>
            </a:r>
            <a:r>
              <a:rPr sz="3200" lang="en-US"/>
              <a:t>h</a:t>
            </a:r>
            <a:r>
              <a:rPr sz="3200" lang="en-US"/>
              <a:t>o</a:t>
            </a:r>
            <a:r>
              <a:rPr sz="3200" lang="en-US"/>
              <a:t>l</a:t>
            </a:r>
            <a:r>
              <a:rPr sz="3200" lang="en-US"/>
              <a:t>a</a:t>
            </a:r>
            <a:r>
              <a:rPr sz="3200" lang="en-US"/>
              <a:t>t</a:t>
            </a:r>
            <a:r>
              <a:rPr sz="3200" lang="en-US"/>
              <a:t>i</a:t>
            </a:r>
            <a:r>
              <a:rPr sz="3200" lang="en-US"/>
              <a:t> </a:t>
            </a:r>
            <a:r>
              <a:rPr sz="3200" lang="en-US"/>
              <a:t>k</a:t>
            </a:r>
            <a:r>
              <a:rPr sz="3200" lang="en-US"/>
              <a:t>i</a:t>
            </a:r>
            <a:r>
              <a:rPr sz="3200" lang="en-US"/>
              <a:t>r</a:t>
            </a:r>
            <a:r>
              <a:rPr sz="3200" lang="en-US"/>
              <a:t>i</a:t>
            </a:r>
            <a:r>
              <a:rPr sz="3200" lang="en-US"/>
              <a:t>t</a:t>
            </a:r>
            <a:r>
              <a:rPr sz="3200" lang="en-US"/>
              <a:t>i</a:t>
            </a:r>
            <a:r>
              <a:rPr sz="3200" lang="en-US"/>
              <a:t>b</a:t>
            </a:r>
            <a:r>
              <a:rPr sz="3200" lang="en-US"/>
              <a:t> </a:t>
            </a:r>
            <a:r>
              <a:rPr sz="3200" lang="en-US"/>
              <a:t>b</a:t>
            </a:r>
            <a:r>
              <a:rPr sz="3200" lang="en-US"/>
              <a:t>o</a:t>
            </a:r>
            <a:r>
              <a:rPr sz="3200" lang="en-US"/>
              <a:t>r</a:t>
            </a:r>
            <a:r>
              <a:rPr sz="3200" lang="en-US"/>
              <a:t>i</a:t>
            </a:r>
            <a:r>
              <a:rPr sz="3200" lang="en-US"/>
              <a:t>l</a:t>
            </a:r>
            <a:r>
              <a:rPr sz="3200" lang="en-US"/>
              <a:t>a</a:t>
            </a:r>
            <a:r>
              <a:rPr sz="3200" lang="en-US"/>
              <a:t>d</a:t>
            </a:r>
            <a:r>
              <a:rPr sz="3200" lang="en-US"/>
              <a:t>i</a:t>
            </a:r>
            <a:r>
              <a:rPr sz="3200" lang="en-US"/>
              <a:t>.</a:t>
            </a:r>
            <a:endParaRPr lang="ru-RU"/>
          </a:p>
        </p:txBody>
      </p:sp>
      <p:sp>
        <p:nvSpPr>
          <p:cNvPr id="1048604" name=""/>
          <p:cNvSpPr>
            <a:spLocks noGrp="1"/>
          </p:cNvSpPr>
          <p:nvPr>
            <p:ph type="subTitle" idx="1"/>
          </p:nvPr>
        </p:nvSpPr>
        <p:spPr>
          <a:xfrm>
            <a:off x="0" y="2960880"/>
            <a:ext cx="5362996" cy="3197190"/>
          </a:xfrm>
        </p:spPr>
        <p:txBody>
          <a:bodyPr anchor="ctr">
            <a:normAutofit/>
          </a:bodyPr>
          <a:p>
            <a:pPr indent="-342900" marL="342900">
              <a:buFont typeface="Arial"/>
              <a:buChar char="•"/>
            </a:pPr>
            <a:r>
              <a:rPr sz="3200" lang="en-US"/>
              <a:t>B</a:t>
            </a:r>
            <a:r>
              <a:rPr sz="3200" lang="en-US"/>
              <a:t>u</a:t>
            </a:r>
            <a:r>
              <a:rPr sz="3200" lang="en-US"/>
              <a:t> </a:t>
            </a:r>
            <a:r>
              <a:rPr sz="3200" lang="en-US"/>
              <a:t>t</a:t>
            </a:r>
            <a:r>
              <a:rPr sz="3200" lang="en-US"/>
              <a:t>i</a:t>
            </a:r>
            <a:r>
              <a:rPr sz="3200" lang="en-US"/>
              <a:t>z</a:t>
            </a:r>
            <a:r>
              <a:rPr sz="3200" lang="en-US"/>
              <a:t>i</a:t>
            </a:r>
            <a:r>
              <a:rPr sz="3200" lang="en-US"/>
              <a:t>m</a:t>
            </a:r>
            <a:r>
              <a:rPr sz="3200" lang="en-US"/>
              <a:t> </a:t>
            </a:r>
            <a:r>
              <a:rPr sz="3200" lang="en-US"/>
              <a:t>m</a:t>
            </a:r>
            <a:r>
              <a:rPr sz="3200" lang="en-US"/>
              <a:t>e</a:t>
            </a:r>
            <a:r>
              <a:rPr sz="3200" lang="en-US"/>
              <a:t>h</a:t>
            </a:r>
            <a:r>
              <a:rPr sz="3200" lang="en-US"/>
              <a:t>m</a:t>
            </a:r>
            <a:r>
              <a:rPr sz="3200" lang="en-US"/>
              <a:t>o</a:t>
            </a:r>
            <a:r>
              <a:rPr sz="3200" lang="en-US"/>
              <a:t>n</a:t>
            </a:r>
            <a:r>
              <a:rPr sz="3200" lang="en-US"/>
              <a:t>l</a:t>
            </a:r>
            <a:r>
              <a:rPr sz="3200" lang="en-US"/>
              <a:t>a</a:t>
            </a:r>
            <a:r>
              <a:rPr sz="3200" lang="en-US"/>
              <a:t>r</a:t>
            </a:r>
            <a:r>
              <a:rPr sz="3200" lang="en-US"/>
              <a:t>ni</a:t>
            </a:r>
            <a:r>
              <a:rPr sz="3200" lang="en-US"/>
              <a:t> </a:t>
            </a:r>
            <a:r>
              <a:rPr sz="3200" lang="en-US"/>
              <a:t>b</a:t>
            </a:r>
            <a:r>
              <a:rPr sz="3200" lang="en-US"/>
              <a:t>i</a:t>
            </a:r>
            <a:r>
              <a:rPr sz="3200" lang="en-US"/>
              <a:t>r</a:t>
            </a:r>
            <a:r>
              <a:rPr sz="3200" lang="en-US"/>
              <a:t> </a:t>
            </a:r>
            <a:r>
              <a:rPr sz="3200" lang="en-US"/>
              <a:t>n</a:t>
            </a:r>
            <a:r>
              <a:rPr sz="3200" lang="en-US"/>
              <a:t>e</a:t>
            </a:r>
            <a:r>
              <a:rPr sz="3200" lang="en-US"/>
              <a:t>c</a:t>
            </a:r>
            <a:r>
              <a:rPr sz="3200" lang="en-US"/>
              <a:t>h</a:t>
            </a:r>
            <a:r>
              <a:rPr sz="3200" lang="en-US"/>
              <a:t>a</a:t>
            </a:r>
            <a:r>
              <a:rPr sz="3200" lang="en-US"/>
              <a:t> </a:t>
            </a:r>
            <a:r>
              <a:rPr sz="3200" lang="en-US"/>
              <a:t>d</a:t>
            </a:r>
            <a:r>
              <a:rPr sz="3200" lang="en-US"/>
              <a:t>a</a:t>
            </a:r>
            <a:r>
              <a:rPr sz="3200" lang="en-US"/>
              <a:t>q</a:t>
            </a:r>
            <a:r>
              <a:rPr sz="3200" lang="en-US"/>
              <a:t>i</a:t>
            </a:r>
            <a:r>
              <a:rPr sz="3200" lang="en-US"/>
              <a:t>q</a:t>
            </a:r>
            <a:r>
              <a:rPr sz="3200" lang="en-US"/>
              <a:t>a</a:t>
            </a:r>
            <a:r>
              <a:rPr sz="3200" lang="en-US"/>
              <a:t>d</a:t>
            </a:r>
            <a:r>
              <a:rPr sz="3200" lang="en-US"/>
              <a:t>a</a:t>
            </a:r>
            <a:r>
              <a:rPr sz="3200" lang="en-US"/>
              <a:t> </a:t>
            </a:r>
            <a:r>
              <a:rPr sz="3200" lang="en-US"/>
              <a:t>r</a:t>
            </a:r>
            <a:r>
              <a:rPr sz="3200" lang="en-US"/>
              <a:t>o</a:t>
            </a:r>
            <a:r>
              <a:rPr sz="3200" lang="en-US"/>
              <a:t>'</a:t>
            </a:r>
            <a:r>
              <a:rPr sz="3200" lang="en-US"/>
              <a:t>y</a:t>
            </a:r>
            <a:r>
              <a:rPr sz="3200" lang="en-US"/>
              <a:t>x</a:t>
            </a:r>
            <a:r>
              <a:rPr sz="3200" lang="en-US"/>
              <a:t>a</a:t>
            </a:r>
            <a:r>
              <a:rPr sz="3200" lang="en-US"/>
              <a:t>t</a:t>
            </a:r>
            <a:r>
              <a:rPr sz="3200" lang="en-US"/>
              <a:t>d</a:t>
            </a:r>
            <a:r>
              <a:rPr sz="3200" lang="en-US"/>
              <a:t>a</a:t>
            </a:r>
            <a:r>
              <a:rPr sz="3200" lang="en-US"/>
              <a:t>n</a:t>
            </a:r>
            <a:r>
              <a:rPr sz="3200" lang="en-US"/>
              <a:t> </a:t>
            </a:r>
            <a:r>
              <a:rPr sz="3200" lang="en-US"/>
              <a:t>o</a:t>
            </a:r>
            <a:r>
              <a:rPr sz="3200" lang="en-US"/>
              <a:t>'</a:t>
            </a:r>
            <a:r>
              <a:rPr sz="3200" lang="en-US"/>
              <a:t>t</a:t>
            </a:r>
            <a:r>
              <a:rPr sz="3200" lang="en-US"/>
              <a:t>k</a:t>
            </a:r>
            <a:r>
              <a:rPr sz="3200" lang="en-US"/>
              <a:t>a</a:t>
            </a:r>
            <a:r>
              <a:rPr sz="3200" lang="en-US"/>
              <a:t>z</a:t>
            </a:r>
            <a:r>
              <a:rPr sz="3200" lang="en-US"/>
              <a:t>i</a:t>
            </a:r>
            <a:r>
              <a:rPr sz="3200" lang="en-US"/>
              <a:t>s</a:t>
            </a:r>
            <a:r>
              <a:rPr sz="3200" lang="en-US"/>
              <a:t>h</a:t>
            </a:r>
            <a:r>
              <a:rPr sz="3200" lang="en-US"/>
              <a:t> </a:t>
            </a:r>
            <a:r>
              <a:rPr sz="3200" lang="en-US"/>
              <a:t>v</a:t>
            </a:r>
            <a:r>
              <a:rPr sz="3200" lang="en-US"/>
              <a:t>a</a:t>
            </a:r>
            <a:r>
              <a:rPr sz="3200" lang="en-US"/>
              <a:t> </a:t>
            </a:r>
            <a:r>
              <a:rPr sz="3200" lang="en-US"/>
              <a:t>c</a:t>
            </a:r>
            <a:r>
              <a:rPr sz="3200" lang="en-US"/>
              <a:t>h</a:t>
            </a:r>
            <a:r>
              <a:rPr sz="3200" lang="en-US"/>
              <a:t>i</a:t>
            </a:r>
            <a:r>
              <a:rPr sz="3200" lang="en-US"/>
              <a:t>q</a:t>
            </a:r>
            <a:r>
              <a:rPr sz="3200" lang="en-US"/>
              <a:t>i</a:t>
            </a:r>
            <a:r>
              <a:rPr sz="3200" lang="en-US"/>
              <a:t>s</a:t>
            </a:r>
            <a:r>
              <a:rPr sz="3200" lang="en-US"/>
              <a:t>h</a:t>
            </a:r>
            <a:r>
              <a:rPr sz="3200" lang="en-US"/>
              <a:t> </a:t>
            </a:r>
            <a:r>
              <a:rPr sz="3200" lang="en-US"/>
              <a:t>j</a:t>
            </a:r>
            <a:r>
              <a:rPr sz="3200" lang="en-US"/>
              <a:t>a</a:t>
            </a:r>
            <a:r>
              <a:rPr sz="3200" lang="en-US"/>
              <a:t>r</a:t>
            </a:r>
            <a:r>
              <a:rPr sz="3200" lang="en-US"/>
              <a:t>a</a:t>
            </a:r>
            <a:r>
              <a:rPr sz="3200" lang="en-US"/>
              <a:t>y</a:t>
            </a:r>
            <a:r>
              <a:rPr sz="3200" lang="en-US"/>
              <a:t>o</a:t>
            </a:r>
            <a:r>
              <a:rPr sz="3200" lang="en-US"/>
              <a:t>n</a:t>
            </a:r>
            <a:r>
              <a:rPr sz="3200" lang="en-US"/>
              <a:t>i</a:t>
            </a:r>
            <a:r>
              <a:rPr sz="3200" lang="en-US"/>
              <a:t>n</a:t>
            </a:r>
            <a:r>
              <a:rPr sz="3200" lang="en-US"/>
              <a:t>i</a:t>
            </a:r>
            <a:r>
              <a:rPr sz="3200" lang="en-US"/>
              <a:t> </a:t>
            </a:r>
            <a:r>
              <a:rPr sz="3200" lang="en-US"/>
              <a:t>t</a:t>
            </a:r>
            <a:r>
              <a:rPr sz="3200" lang="en-US"/>
              <a:t>e</a:t>
            </a:r>
            <a:r>
              <a:rPr sz="3200" lang="en-US"/>
              <a:t>z</a:t>
            </a:r>
            <a:r>
              <a:rPr sz="3200" lang="en-US"/>
              <a:t>d</a:t>
            </a:r>
            <a:r>
              <a:rPr sz="3200" lang="en-US"/>
              <a:t>a</a:t>
            </a:r>
            <a:r>
              <a:rPr sz="3200" lang="en-US"/>
              <a:t> </a:t>
            </a:r>
            <a:r>
              <a:rPr sz="3200" lang="en-US"/>
              <a:t>a</a:t>
            </a:r>
            <a:r>
              <a:rPr sz="3200" lang="en-US"/>
              <a:t>m</a:t>
            </a:r>
            <a:r>
              <a:rPr sz="3200" lang="en-US"/>
              <a:t>a</a:t>
            </a:r>
            <a:r>
              <a:rPr sz="3200" lang="en-US"/>
              <a:t>l</a:t>
            </a:r>
            <a:r>
              <a:rPr sz="3200" lang="en-US"/>
              <a:t>g</a:t>
            </a:r>
            <a:r>
              <a:rPr sz="3200" lang="en-US"/>
              <a:t>a</a:t>
            </a:r>
            <a:r>
              <a:rPr sz="3200" lang="en-US"/>
              <a:t> </a:t>
            </a:r>
            <a:r>
              <a:rPr sz="3200" lang="en-US"/>
              <a:t>o</a:t>
            </a:r>
            <a:r>
              <a:rPr sz="3200" lang="en-US"/>
              <a:t>s</a:t>
            </a:r>
            <a:r>
              <a:rPr sz="3200" lang="en-US"/>
              <a:t>h</a:t>
            </a:r>
            <a:r>
              <a:rPr sz="3200" lang="en-US"/>
              <a:t>i</a:t>
            </a:r>
            <a:r>
              <a:rPr sz="3200" lang="en-US"/>
              <a:t>r</a:t>
            </a:r>
            <a:r>
              <a:rPr sz="3200" lang="en-US"/>
              <a:t>a</a:t>
            </a:r>
            <a:r>
              <a:rPr sz="3200" lang="en-US"/>
              <a:t>d</a:t>
            </a:r>
            <a:r>
              <a:rPr sz="3200" lang="en-US"/>
              <a:t>i</a:t>
            </a:r>
            <a:r>
              <a:rPr sz="3200" lang="en-US"/>
              <a:t>.</a:t>
            </a:r>
            <a:endParaRPr lang="ru-RU"/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952276" y="2898353"/>
            <a:ext cx="4300150" cy="3959647"/>
          </a:xfrm>
          <a:prstGeom prst="rect"/>
        </p:spPr>
      </p:pic>
      <p:pic>
        <p:nvPicPr>
          <p:cNvPr id="2097180" name="Рисунок 23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rcRect t="21546" b="21546"/>
          <a:stretch>
            <a:fillRect/>
          </a:stretch>
        </p:blipFill>
        <p:spPr>
          <a:xfrm>
            <a:off x="8371073" y="0"/>
            <a:ext cx="772927" cy="438156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Тема Office">
  <a:themeElements>
    <a:clrScheme name="Тема 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Redmi Note 6 Pro</dc:creator>
  <dcterms:created xsi:type="dcterms:W3CDTF">2015-04-28T15:36:16Z</dcterms:created>
  <dcterms:modified xsi:type="dcterms:W3CDTF">2022-03-11T05:38:55Z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1596ecde06b144358fdb37622c3bd877</vt:lpwstr>
  </property>
</Properties>
</file>