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718" autoAdjust="0"/>
  </p:normalViewPr>
  <p:slideViewPr>
    <p:cSldViewPr snapToGrid="0">
      <p:cViewPr varScale="1">
        <p:scale>
          <a:sx n="79" d="100"/>
          <a:sy n="79" d="100"/>
        </p:scale>
        <p:origin x="108" y="11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Talk about target audience = average population, average worker, motivate to go for a run instead of relaxing, watching tv/ playing video games, etc...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Rabih.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trophies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Rabih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Rabih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1219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2726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67836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124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49712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3521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860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3339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533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158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6787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2372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4273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8847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236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3581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32205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7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Proposal Presentation	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3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000000"/>
                </a:solidFill>
              </a:rPr>
              <a:t>Fitness Tracking Software Application</a:t>
            </a:r>
          </a:p>
          <a:p>
            <a:pPr lvl="0">
              <a:spcBef>
                <a:spcPts val="0"/>
              </a:spcBef>
              <a:buNone/>
            </a:pPr>
            <a:endParaRPr lang="en" sz="2400" b="1" dirty="0">
              <a:solidFill>
                <a:srgbClr val="000000"/>
              </a:solidFill>
            </a:endParaRP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200" b="1" dirty="0">
                <a:solidFill>
                  <a:srgbClr val="000000"/>
                </a:solidFill>
              </a:rPr>
              <a:t>Michael Gravino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200" b="1" dirty="0">
                <a:solidFill>
                  <a:srgbClr val="000000"/>
                </a:solidFill>
              </a:rPr>
              <a:t>Matthew Masi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200" b="1" dirty="0">
                <a:solidFill>
                  <a:srgbClr val="000000"/>
                </a:solidFill>
              </a:rPr>
              <a:t>Rabih El-Bitar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200" b="1" dirty="0">
                <a:solidFill>
                  <a:srgbClr val="000000"/>
                </a:solidFill>
              </a:rPr>
              <a:t>Lucia Racine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900" y="1698825"/>
            <a:ext cx="17526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Thank you for your attention!</a:t>
            </a:r>
          </a:p>
          <a:p>
            <a:pPr lvl="0" algn="ctr" rtl="0">
              <a:spcBef>
                <a:spcPts val="0"/>
              </a:spcBef>
              <a:buNone/>
            </a:pPr>
            <a:endParaRPr lang="en-US" dirty="0"/>
          </a:p>
          <a:p>
            <a:pPr lvl="0" algn="ctr" rtl="0">
              <a:spcBef>
                <a:spcPts val="0"/>
              </a:spcBef>
              <a:buNone/>
            </a:pPr>
            <a:endParaRPr lang="en-US" dirty="0"/>
          </a:p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Any Questions?</a:t>
            </a:r>
          </a:p>
          <a:p>
            <a:pPr lvl="0" algn="ctr" rtl="0">
              <a:spcBef>
                <a:spcPts val="0"/>
              </a:spcBef>
              <a:buNone/>
            </a:pPr>
            <a:endParaRPr lang="en-US" dirty="0"/>
          </a:p>
          <a:p>
            <a:pPr lvl="0" algn="ctr" rtl="0">
              <a:spcBef>
                <a:spcPts val="0"/>
              </a:spcBef>
              <a:buNone/>
            </a:pPr>
            <a:endParaRPr lang="en-US" dirty="0"/>
          </a:p>
          <a:p>
            <a:pPr lvl="0" algn="ctr" rtl="0">
              <a:spcBef>
                <a:spcPts val="0"/>
              </a:spcBef>
              <a:buNone/>
            </a:pPr>
            <a:endParaRPr lang="en-US" dirty="0"/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680" y="2486819"/>
            <a:ext cx="1020640" cy="17831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	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04908" y="1094610"/>
            <a:ext cx="8520600" cy="261326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Maximize your potential</a:t>
            </a:r>
          </a:p>
          <a:p>
            <a:pPr lvl="0" algn="ctr" rtl="0">
              <a:spcBef>
                <a:spcPts val="0"/>
              </a:spcBef>
              <a:buNone/>
            </a:pPr>
            <a:endParaRPr lang="en" dirty="0"/>
          </a:p>
          <a:p>
            <a:pPr lvl="0" algn="ctr" rtl="0">
              <a:spcBef>
                <a:spcPts val="0"/>
              </a:spcBef>
              <a:buNone/>
            </a:pPr>
            <a:endParaRPr lang="en" dirty="0"/>
          </a:p>
          <a:p>
            <a:pPr lvl="0" algn="ctr" rtl="0">
              <a:spcBef>
                <a:spcPts val="0"/>
              </a:spcBef>
              <a:buNone/>
            </a:pPr>
            <a:endParaRPr lang="en" dirty="0"/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See Improvement</a:t>
            </a:r>
          </a:p>
          <a:p>
            <a:pPr lvl="0" algn="ctr" rtl="0">
              <a:spcBef>
                <a:spcPts val="0"/>
              </a:spcBef>
              <a:buNone/>
            </a:pPr>
            <a:endParaRPr lang="en" dirty="0"/>
          </a:p>
          <a:p>
            <a:pPr lvl="0" algn="ctr" rtl="0">
              <a:spcBef>
                <a:spcPts val="0"/>
              </a:spcBef>
              <a:buNone/>
            </a:pPr>
            <a:endParaRPr lang="en" dirty="0"/>
          </a:p>
          <a:p>
            <a:pPr lvl="0" algn="ctr" rtl="0">
              <a:spcBef>
                <a:spcPts val="0"/>
              </a:spcBef>
              <a:buNone/>
            </a:pPr>
            <a:endParaRPr lang="en" dirty="0"/>
          </a:p>
          <a:p>
            <a:pPr lvl="0" algn="ctr">
              <a:spcBef>
                <a:spcPts val="0"/>
              </a:spcBef>
              <a:buNone/>
            </a:pPr>
            <a:r>
              <a:rPr lang="en" dirty="0"/>
              <a:t>Become what you desire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Problem	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890034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1600" dirty="0"/>
              <a:t>Motivation is a key problem for the target demographic to realise their fitness goals.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600" dirty="0"/>
              <a:t>This application focuses on being a motivating factor for the average user to go out there and run. As well as being a great fitness tool.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645" y="2585240"/>
            <a:ext cx="3202650" cy="24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You Should Use Our Product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0" y="1185846"/>
            <a:ext cx="7984645" cy="35463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285750"/>
            <a:r>
              <a:rPr lang="en" sz="2000" dirty="0"/>
              <a:t>Motivates through gathering points and trophies </a:t>
            </a:r>
          </a:p>
          <a:p>
            <a:pPr marL="228600" indent="0">
              <a:buNone/>
            </a:pPr>
            <a:endParaRPr lang="en" sz="2000" dirty="0"/>
          </a:p>
          <a:p>
            <a:pPr marL="514350" indent="-285750"/>
            <a:r>
              <a:rPr lang="en" sz="2000" dirty="0"/>
              <a:t>Allows you to explore a new path to take without forgetting it</a:t>
            </a:r>
          </a:p>
          <a:p>
            <a:pPr marL="228600" indent="0">
              <a:buNone/>
            </a:pPr>
            <a:endParaRPr lang="en" sz="2000" dirty="0"/>
          </a:p>
          <a:p>
            <a:pPr marL="514350" indent="-285750"/>
            <a:r>
              <a:rPr lang="en" sz="2000" dirty="0"/>
              <a:t>Displays common paths taken by other runners and interesting landmarks</a:t>
            </a:r>
          </a:p>
          <a:p>
            <a:pPr marL="228600" indent="0">
              <a:buNone/>
            </a:pPr>
            <a:endParaRPr lang="en" sz="2000" dirty="0"/>
          </a:p>
          <a:p>
            <a:pPr marL="514350" indent="-285750"/>
            <a:r>
              <a:rPr lang="en" sz="2000" dirty="0"/>
              <a:t>Easy, fun and encouraging way to get in shape and stay healthy</a:t>
            </a:r>
          </a:p>
          <a:p>
            <a:endParaRPr sz="1600"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0" rtl="0">
              <a:spcBef>
                <a:spcPts val="0"/>
              </a:spcBef>
              <a:buNone/>
            </a:pPr>
            <a:endParaRPr sz="1400" dirty="0"/>
          </a:p>
          <a:p>
            <a:pPr marL="0" lvl="0" indent="0" rtl="0"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Fitness Tracking Software Application Requirements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-46721" y="938892"/>
            <a:ext cx="7969296" cy="384669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00050" indent="-171450"/>
            <a:r>
              <a:rPr lang="en" sz="2000" dirty="0"/>
              <a:t>Track your movement during the exercise using GPS</a:t>
            </a:r>
          </a:p>
          <a:p>
            <a:pPr marL="228600" indent="0">
              <a:buNone/>
            </a:pPr>
            <a:endParaRPr lang="en" sz="2000" dirty="0"/>
          </a:p>
          <a:p>
            <a:pPr marL="400050" indent="-171450"/>
            <a:r>
              <a:rPr lang="en" sz="2000" dirty="0"/>
              <a:t>Display your route on the map</a:t>
            </a:r>
          </a:p>
          <a:p>
            <a:pPr marL="228600" indent="0">
              <a:buNone/>
            </a:pPr>
            <a:endParaRPr lang="en" sz="2000" dirty="0"/>
          </a:p>
          <a:p>
            <a:pPr marL="400050" indent="-171450"/>
            <a:r>
              <a:rPr lang="en" sz="2000" dirty="0"/>
              <a:t>Profile Page to make the application customly fit for you</a:t>
            </a:r>
          </a:p>
          <a:p>
            <a:pPr marL="228600" indent="0">
              <a:buNone/>
            </a:pPr>
            <a:endParaRPr lang="en" sz="2000" dirty="0"/>
          </a:p>
          <a:p>
            <a:pPr marL="400050" indent="-171450"/>
            <a:r>
              <a:rPr lang="en" sz="2000" dirty="0"/>
              <a:t>See improvement with auto-generated statistics after every run</a:t>
            </a:r>
          </a:p>
          <a:p>
            <a:pPr marL="228600" indent="0">
              <a:buNone/>
            </a:pPr>
            <a:endParaRPr lang="en" sz="2000" dirty="0"/>
          </a:p>
          <a:p>
            <a:pPr marL="400050" indent="-171450"/>
            <a:r>
              <a:rPr lang="en" sz="2000" dirty="0"/>
              <a:t>Save runs for future access and keep a scoreboard of your best runs</a:t>
            </a:r>
          </a:p>
          <a:p>
            <a:pPr marL="400050" indent="-171450"/>
            <a:endParaRPr lang="en" sz="2000" dirty="0"/>
          </a:p>
          <a:p>
            <a:pPr marL="400050" indent="-171450"/>
            <a:r>
              <a:rPr lang="en" sz="2000" dirty="0"/>
              <a:t>Collect different trophies Demonstrating your commitment to fitness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450" y="1017724"/>
            <a:ext cx="2320744" cy="4125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23" y="1017708"/>
            <a:ext cx="2320749" cy="4125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0723" y="1017708"/>
            <a:ext cx="2320749" cy="4125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Detailed Plan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37726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285750"/>
            <a:r>
              <a:rPr lang="en" sz="1800" dirty="0"/>
              <a:t>Sprint 1 : Track the user, update location (show route), add profile</a:t>
            </a:r>
          </a:p>
          <a:p>
            <a:endParaRPr sz="1800" dirty="0"/>
          </a:p>
          <a:p>
            <a:pPr marL="514350" indent="-285750"/>
            <a:r>
              <a:rPr lang="en" sz="1800" dirty="0"/>
              <a:t>Sprint 2 : Implement a Database, calculate and display statistics.</a:t>
            </a:r>
            <a:br>
              <a:rPr lang="en" sz="1800" dirty="0"/>
            </a:br>
            <a:br>
              <a:rPr lang="en" sz="1800" dirty="0"/>
            </a:br>
            <a:endParaRPr lang="en" sz="1800" dirty="0"/>
          </a:p>
          <a:p>
            <a:pPr marL="514350" indent="-285750"/>
            <a:r>
              <a:rPr lang="en" sz="1800" dirty="0"/>
              <a:t>Sprint 3 : Display the best runs (scoreboard), Add trophies, social network compatibility, better the tracking algorithm and create a new UI.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Human Resources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285750"/>
            <a:r>
              <a:rPr lang="en" sz="2000" dirty="0"/>
              <a:t>Matthew Masi : Head of Development Team</a:t>
            </a:r>
            <a:br>
              <a:rPr lang="en" sz="2000" dirty="0"/>
            </a:br>
            <a:endParaRPr lang="en" sz="2000" dirty="0"/>
          </a:p>
          <a:p>
            <a:pPr marL="514350" indent="-285750"/>
            <a:r>
              <a:rPr lang="en" sz="2000" dirty="0"/>
              <a:t>Michael Gravino : Documenter and Programmer </a:t>
            </a:r>
            <a:br>
              <a:rPr lang="en" sz="2000" dirty="0"/>
            </a:br>
            <a:endParaRPr lang="en" sz="2000" dirty="0"/>
          </a:p>
          <a:p>
            <a:pPr marL="514350" indent="-285750"/>
            <a:r>
              <a:rPr lang="en" sz="2000" dirty="0"/>
              <a:t>Lucia Racine : Documenter and Tester </a:t>
            </a:r>
            <a:br>
              <a:rPr lang="en" sz="2000" dirty="0"/>
            </a:br>
            <a:endParaRPr lang="en" sz="2000" dirty="0"/>
          </a:p>
          <a:p>
            <a:pPr marL="514350" indent="-285750"/>
            <a:r>
              <a:rPr lang="en" sz="2000" dirty="0"/>
              <a:t>Rabih El-Bitar : Documenter and Tester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Plan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050221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285750"/>
            <a:r>
              <a:rPr lang="en" sz="1600" dirty="0"/>
              <a:t>Based on BMI and goal of the user, the application will create the best workout plan that suits the user’s goal</a:t>
            </a:r>
          </a:p>
          <a:p>
            <a:pPr marL="514350" indent="-285750"/>
            <a:r>
              <a:rPr lang="en" sz="1600" dirty="0"/>
              <a:t>Motivational challenges will help the user progress the decided plan</a:t>
            </a:r>
          </a:p>
          <a:p>
            <a:pPr marL="514350" indent="-285750"/>
            <a:r>
              <a:rPr lang="en" sz="1600" dirty="0"/>
              <a:t>Shows the progress that would be made in an image simulation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873" y="2359071"/>
            <a:ext cx="57150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302</Words>
  <Application>Microsoft Office PowerPoint</Application>
  <PresentationFormat>On-screen Show (16:9)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Proposal Presentation  </vt:lpstr>
      <vt:lpstr>Introduction </vt:lpstr>
      <vt:lpstr>Problem  </vt:lpstr>
      <vt:lpstr>Why You Should Use Our Product</vt:lpstr>
      <vt:lpstr>Fitness Tracking Software Application Requirements</vt:lpstr>
      <vt:lpstr>Design</vt:lpstr>
      <vt:lpstr>Detailed Plan</vt:lpstr>
      <vt:lpstr>Human Resources</vt:lpstr>
      <vt:lpstr>Future Plan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Presentation  </dc:title>
  <cp:lastModifiedBy>Michael Gravino</cp:lastModifiedBy>
  <cp:revision>5</cp:revision>
  <dcterms:modified xsi:type="dcterms:W3CDTF">2016-11-24T03:06:26Z</dcterms:modified>
</cp:coreProperties>
</file>