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127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846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0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243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88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490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068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409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8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2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928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472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976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902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037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089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66B1-8521-45D8-8A4B-474921BB31BA}" type="datetimeFigureOut">
              <a:rPr lang="en-ZA" smtClean="0"/>
              <a:t>2022/06/08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3E4AA8-6289-465D-B782-2335C48474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561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6984E208-CC9A-F792-CE96-7787DDCAA3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" r="3283" b="405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41AC4-F748-64B1-E57C-7654E1619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ZA" sz="4800"/>
              <a:t>Joe Soap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84AAA-C903-D883-9591-843A848ED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ZA" sz="2000"/>
              <a:t>Magwebus!</a:t>
            </a:r>
          </a:p>
          <a:p>
            <a:pPr algn="l"/>
            <a:endParaRPr lang="en-ZA" sz="2000"/>
          </a:p>
          <a:p>
            <a:pPr algn="l"/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365362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0D0E-7C50-1F44-128B-C23DFD18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Carwash steps: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1203-CFCE-5E2C-2509-0A504F6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Washup</a:t>
            </a:r>
          </a:p>
          <a:p>
            <a:r>
              <a:rPr lang="en-ZA" dirty="0"/>
              <a:t>Brush up</a:t>
            </a:r>
          </a:p>
          <a:p>
            <a:r>
              <a:rPr lang="en-ZA" dirty="0"/>
              <a:t>Clean up</a:t>
            </a:r>
          </a:p>
          <a:p>
            <a:r>
              <a:rPr lang="en-ZA" dirty="0"/>
              <a:t>Polish up</a:t>
            </a:r>
          </a:p>
          <a:p>
            <a:r>
              <a:rPr lang="en-ZA" dirty="0"/>
              <a:t>Shine up</a:t>
            </a:r>
          </a:p>
          <a:p>
            <a:r>
              <a:rPr lang="en-ZA" dirty="0"/>
              <a:t>Yay!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129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1D23-6B8E-3DD1-F1EA-C157D86A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Carparts</a:t>
            </a:r>
            <a:r>
              <a:rPr lang="en-ZA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C783-236B-FA2B-97D4-CF5AE0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Tyres</a:t>
            </a:r>
          </a:p>
          <a:p>
            <a:r>
              <a:rPr lang="en-ZA" dirty="0"/>
              <a:t>Bonnet</a:t>
            </a:r>
          </a:p>
          <a:p>
            <a:r>
              <a:rPr lang="en-ZA" dirty="0"/>
              <a:t>Grill</a:t>
            </a:r>
          </a:p>
          <a:p>
            <a:r>
              <a:rPr lang="en-ZA" dirty="0"/>
              <a:t>Engine</a:t>
            </a:r>
          </a:p>
          <a:p>
            <a:r>
              <a:rPr lang="en-ZA" dirty="0"/>
              <a:t>Interior</a:t>
            </a:r>
          </a:p>
          <a:p>
            <a:r>
              <a:rPr lang="en-ZA" dirty="0"/>
              <a:t>Exterior</a:t>
            </a:r>
          </a:p>
          <a:p>
            <a:r>
              <a:rPr lang="en-ZA" dirty="0"/>
              <a:t>Hood</a:t>
            </a:r>
          </a:p>
          <a:p>
            <a:r>
              <a:rPr lang="en-ZA" dirty="0"/>
              <a:t>Boot</a:t>
            </a:r>
          </a:p>
        </p:txBody>
      </p:sp>
    </p:spTree>
    <p:extLst>
      <p:ext uri="{BB962C8B-B14F-4D97-AF65-F5344CB8AC3E}">
        <p14:creationId xmlns:p14="http://schemas.microsoft.com/office/powerpoint/2010/main" val="33742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30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Joe Soap</vt:lpstr>
      <vt:lpstr>Carwash steps:  </vt:lpstr>
      <vt:lpstr>Carparts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Joe Soap</dc:title>
  <dc:creator>5</dc:creator>
  <cp:lastModifiedBy>5</cp:lastModifiedBy>
  <cp:revision>1</cp:revision>
  <dcterms:created xsi:type="dcterms:W3CDTF">2022-06-08T08:16:42Z</dcterms:created>
  <dcterms:modified xsi:type="dcterms:W3CDTF">2022-06-08T08:25:15Z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2022-06-08T08:16:42Z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9b77a486-e58d-4acd-9b47-f38cf1036387</vt:lpwstr>
  </property>
  <property fmtid="{D5CDD505-2E9C-101B-9397-08002B2CF9AE}" pid="7" name="MSIP_Label_defa4170-0d19-0005-0004-bc88714345d2_ActionId">
    <vt:lpwstr>7f93c892-ec3e-473f-b983-650ff8d64880</vt:lpwstr>
  </property>
  <property fmtid="{D5CDD505-2E9C-101B-9397-08002B2CF9AE}" pid="8" name="MSIP_Label_defa4170-0d19-0005-0004-bc88714345d2_ContentBits">
    <vt:lpwstr>0</vt:lpwstr>
  </property>
</Properties>
</file>