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9" d="100"/>
          <a:sy n="69" d="100"/>
        </p:scale>
        <p:origin x="-118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a:t>U</a:t>
            </a:r>
            <a:r>
              <a:rPr lang="en-US" sz="1600" dirty="0" smtClean="0"/>
              <a:t>. </a:t>
            </a:r>
            <a:r>
              <a:rPr lang="en-US" sz="1600" dirty="0" err="1" smtClean="0"/>
              <a:t>Masif</a:t>
            </a:r>
            <a:r>
              <a:rPr lang="en-US" sz="1600" dirty="0" smtClean="0"/>
              <a:t> </a:t>
            </a:r>
            <a:r>
              <a:rPr lang="en-US" sz="1600" dirty="0" err="1" smtClean="0"/>
              <a:t>Ahamed</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1346</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2024-04-05T09:04:07Z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