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2dcd04e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2dcd04e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2dcd04e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2dcd04e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2dcd04e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2dcd04e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5c7b724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5c7b724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65485a1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65485a1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66d93eb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66d93eb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66d93eb8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66d93eb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66d93eb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66d93eb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66d93eb8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66d93eb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66d93eb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66d93eb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5c7b724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5c7b724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2dcd04e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2dcd04e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2dcd04e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2dcd04e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2dcd04e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2dcd04e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5c7b724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5c7b724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71571fb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71571fb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71571fb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71571fb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71571fb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71571fb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71571fb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71571fb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71571fb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71571fb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71571fbc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71571fbc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Management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Sihan Ma, Yuexuan 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2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Stack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Built with the MERN Stack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MongoDB: database to store</a:t>
            </a:r>
            <a:r>
              <a:rPr lang="en" sz="1700"/>
              <a:t> all</a:t>
            </a:r>
            <a:r>
              <a:rPr lang="en" sz="1700"/>
              <a:t> tasks.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Express.js: backend framework to handle requests.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React: frontend library to build the user interface.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Node.js: JavaScript runtime environment for the backend.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Plus: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React Bootstrap: Built-in Bootstrap styles, very great for responsiveness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Vite: JS Build Tool for a fast development experience.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Render: For easy online deployment.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Features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01772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All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A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A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Confirmation Modal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Overflow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Tasks By 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Important/Completed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Toggle Task Completeness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Loading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Spinner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Exciting Demo Time!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https://cs526-project.onrender.com/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Brief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Frontend Makes HTTP requests via RESTful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Displays the response returned from the backend accordingly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Defined endpoint routes to handle task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processes the data from database operations and return accordingly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task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interacts with frontend - e.g. Adding a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Frontend sends task to backend via API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process data and save to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Saved, backend sends res back to frontend, then frontend display in UI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93950" y="0"/>
            <a:ext cx="5797500" cy="14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 Flow</a:t>
            </a:r>
            <a:endParaRPr/>
          </a:p>
        </p:txBody>
      </p:sp>
      <p:pic>
        <p:nvPicPr>
          <p:cNvPr id="150" name="Google Shape;150;p26" title="1.png"/>
          <p:cNvPicPr preferRelativeResize="0"/>
          <p:nvPr/>
        </p:nvPicPr>
        <p:blipFill rotWithShape="1">
          <a:blip r:embed="rId3">
            <a:alphaModFix/>
          </a:blip>
          <a:srcRect b="24323" l="7314" r="8517" t="25211"/>
          <a:stretch/>
        </p:blipFill>
        <p:spPr>
          <a:xfrm>
            <a:off x="393950" y="1218075"/>
            <a:ext cx="7439501" cy="140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 title="2.png"/>
          <p:cNvPicPr preferRelativeResize="0"/>
          <p:nvPr/>
        </p:nvPicPr>
        <p:blipFill rotWithShape="1">
          <a:blip r:embed="rId4">
            <a:alphaModFix/>
          </a:blip>
          <a:srcRect b="14325" l="5212" r="5230" t="13793"/>
          <a:stretch/>
        </p:blipFill>
        <p:spPr>
          <a:xfrm>
            <a:off x="393950" y="2717525"/>
            <a:ext cx="7439499" cy="22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 title="3.png"/>
          <p:cNvPicPr preferRelativeResize="0"/>
          <p:nvPr/>
        </p:nvPicPr>
        <p:blipFill rotWithShape="1">
          <a:blip r:embed="rId3">
            <a:alphaModFix/>
          </a:blip>
          <a:srcRect b="8321" l="7485" r="8218" t="8546"/>
          <a:stretch/>
        </p:blipFill>
        <p:spPr>
          <a:xfrm>
            <a:off x="1548475" y="0"/>
            <a:ext cx="604705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93950" y="0"/>
            <a:ext cx="5797500" cy="14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 Flow</a:t>
            </a:r>
            <a:endParaRPr/>
          </a:p>
        </p:txBody>
      </p:sp>
      <p:pic>
        <p:nvPicPr>
          <p:cNvPr id="162" name="Google Shape;162;p28" title="4.png"/>
          <p:cNvPicPr preferRelativeResize="0"/>
          <p:nvPr/>
        </p:nvPicPr>
        <p:blipFill rotWithShape="1">
          <a:blip r:embed="rId3">
            <a:alphaModFix/>
          </a:blip>
          <a:srcRect b="16888" l="6118" r="6468" t="14847"/>
          <a:stretch/>
        </p:blipFill>
        <p:spPr>
          <a:xfrm>
            <a:off x="220863" y="1601025"/>
            <a:ext cx="8702274" cy="30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 title="5.png"/>
          <p:cNvPicPr preferRelativeResize="0"/>
          <p:nvPr/>
        </p:nvPicPr>
        <p:blipFill rotWithShape="1">
          <a:blip r:embed="rId3">
            <a:alphaModFix/>
          </a:blip>
          <a:srcRect b="6157" l="7068" r="6515" t="6620"/>
          <a:stretch/>
        </p:blipFill>
        <p:spPr>
          <a:xfrm>
            <a:off x="2020825" y="0"/>
            <a:ext cx="51023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 title="6.png"/>
          <p:cNvPicPr preferRelativeResize="0"/>
          <p:nvPr/>
        </p:nvPicPr>
        <p:blipFill rotWithShape="1">
          <a:blip r:embed="rId3">
            <a:alphaModFix/>
          </a:blip>
          <a:srcRect b="35410" l="13315" r="15133" t="29644"/>
          <a:stretch/>
        </p:blipFill>
        <p:spPr>
          <a:xfrm>
            <a:off x="72763" y="1463150"/>
            <a:ext cx="4457724" cy="9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 title="7.png"/>
          <p:cNvPicPr preferRelativeResize="0"/>
          <p:nvPr/>
        </p:nvPicPr>
        <p:blipFill rotWithShape="1">
          <a:blip r:embed="rId4">
            <a:alphaModFix/>
          </a:blip>
          <a:srcRect b="30458" l="4397" r="45569" t="24510"/>
          <a:stretch/>
        </p:blipFill>
        <p:spPr>
          <a:xfrm>
            <a:off x="123800" y="3134500"/>
            <a:ext cx="4355649" cy="7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 title="8.png"/>
          <p:cNvPicPr preferRelativeResize="0"/>
          <p:nvPr/>
        </p:nvPicPr>
        <p:blipFill rotWithShape="1">
          <a:blip r:embed="rId5">
            <a:alphaModFix/>
          </a:blip>
          <a:srcRect b="5255" l="6439" r="6186" t="6123"/>
          <a:stretch/>
        </p:blipFill>
        <p:spPr>
          <a:xfrm>
            <a:off x="4572000" y="0"/>
            <a:ext cx="44577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 title="9.png"/>
          <p:cNvPicPr preferRelativeResize="0"/>
          <p:nvPr/>
        </p:nvPicPr>
        <p:blipFill rotWithShape="1">
          <a:blip r:embed="rId3">
            <a:alphaModFix/>
          </a:blip>
          <a:srcRect b="12670" l="8557" r="26065" t="12663"/>
          <a:stretch/>
        </p:blipFill>
        <p:spPr>
          <a:xfrm>
            <a:off x="0" y="877875"/>
            <a:ext cx="4425700" cy="36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 title="10.png"/>
          <p:cNvPicPr preferRelativeResize="0"/>
          <p:nvPr/>
        </p:nvPicPr>
        <p:blipFill rotWithShape="1">
          <a:blip r:embed="rId4">
            <a:alphaModFix/>
          </a:blip>
          <a:srcRect b="8205" l="5547" r="39741" t="7548"/>
          <a:stretch/>
        </p:blipFill>
        <p:spPr>
          <a:xfrm>
            <a:off x="4477150" y="0"/>
            <a:ext cx="46033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Teammates &amp; Role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41450" y="1017725"/>
            <a:ext cx="82611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Sihan Ma (@Masihan317)</a:t>
            </a:r>
            <a:endParaRPr sz="1600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Handled Vite setup and Built the main UI (responsive) with React Bootstrap. 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the Express Server, Implemented REST API endpoints and Integrated MongoDB. 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add task, list all tasks, and delete tasks functionality. 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Wrote Documentation (README.md and APIDOC.md). 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favicon. 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Handled loading state of main page. 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Deployed Application on Render.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Yuexuan Lu (@noiorhyun)</a:t>
            </a:r>
            <a:endParaRPr sz="1600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edit tasks, task filtering on home page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click button to switch task between completed and incomplete functionality. 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View Detail Card. 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Handled Overflow of Tasks.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Worked on most of the report (Architecture Diagram)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&amp;&amp; Learnings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Read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React </a:t>
            </a:r>
            <a:r>
              <a:rPr lang="en"/>
              <a:t>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Deploy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Frontend/Backend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&amp;&amp; 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ow to keep track of changes in 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implement task card Viewing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onClick handler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event.stopPropagation()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&amp;&amp; </a:t>
            </a:r>
            <a:r>
              <a:rPr lang="en"/>
              <a:t>Conclusion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Users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Hashing - Bcrypt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Cookies &amp;&amp; Local Storage - JWT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Statement Management - Zustand || React Redux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Skeleton Cards On Loading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Dark/Light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 Toast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Tasks from the Calendar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new tasks directly from the calendar interface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Manager Application Objective &amp; Use Cases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5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Stack</a:t>
            </a:r>
            <a:r>
              <a:rPr lang="en"/>
              <a:t> Web Application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nables users to efficiently manage their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User-friendly interface for CRUD operations &amp;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 application accessible on both desktop &amp; mobile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</a:t>
            </a:r>
            <a:r>
              <a:rPr lang="en"/>
              <a:t>Retrieval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Deletion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Filtering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Toggling Task Completeness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Creation: Adding a New Task</a:t>
            </a:r>
            <a:endParaRPr/>
          </a:p>
        </p:txBody>
      </p:sp>
      <p:pic>
        <p:nvPicPr>
          <p:cNvPr id="78" name="Google Shape;78;p16" title="Screenshot 2025-05-09 at 2.52.3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5" y="1017725"/>
            <a:ext cx="346275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Screenshot 2025-05-09 at 2.54.0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333" y="1017725"/>
            <a:ext cx="295257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4127325" y="2608225"/>
            <a:ext cx="10500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5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Listing and Viewing</a:t>
            </a:r>
            <a:endParaRPr b="1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25" y="1190900"/>
            <a:ext cx="5648901" cy="30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600" y="1529813"/>
            <a:ext cx="2589700" cy="21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8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Updating</a:t>
            </a:r>
            <a:endParaRPr b="1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00" y="964400"/>
            <a:ext cx="285852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152" y="964400"/>
            <a:ext cx="292049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3715850" y="2642525"/>
            <a:ext cx="10500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Toggling Task Completeness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77" y="1017725"/>
            <a:ext cx="292049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493" y="1017725"/>
            <a:ext cx="289908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3715850" y="2642525"/>
            <a:ext cx="10500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366875" y="4105550"/>
            <a:ext cx="2034600" cy="73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72000" y="4105550"/>
            <a:ext cx="2034600" cy="73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Deletion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650" y="1581600"/>
            <a:ext cx="5159651" cy="22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52" y="1017725"/>
            <a:ext cx="292049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2838150" y="4059900"/>
            <a:ext cx="740700" cy="697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515575" y="4440550"/>
            <a:ext cx="513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Button</a:t>
            </a:r>
            <a:endParaRPr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83150" y="29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Filtering</a:t>
            </a:r>
            <a:endParaRPr b="1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00" y="869125"/>
            <a:ext cx="7982602" cy="390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