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677" r:id="rId3"/>
  </p:sldMasterIdLst>
  <p:notesMasterIdLst>
    <p:notesMasterId r:id="rId6"/>
  </p:notesMasterIdLst>
  <p:sldIdLst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47A0-5D99-48CB-9BA7-B80E275C99C2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A376-8963-4FBD-A106-95DF01BAB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1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pic>
        <p:nvPicPr>
          <p:cNvPr id="4" name="Grafik 3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DCA8B8C2-FC4F-1093-8031-0B9F5740C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202986"/>
            <a:ext cx="4196175" cy="10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1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28.10.2024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5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28.10.2024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31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28.10.2024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892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28.10.2024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85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28.10.2024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43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1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4" name="Grafik 3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66DAFE10-904A-A17C-1EEC-A6B05F65A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202986"/>
            <a:ext cx="4196175" cy="10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1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F828618F-5591-1224-6D55-47343A0012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202986"/>
            <a:ext cx="4196175" cy="10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F99D40FC-BC94-6585-6084-1F171E733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28.10.2024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0AA9D0-0CB8-E91E-9B69-2D8A8614F3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00" y="360000"/>
            <a:ext cx="4708893" cy="1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28.10.2024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BE67B7A-1E7C-42A0-7F2F-A594145023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27354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Textplatzhalter 15">
            <a:extLst>
              <a:ext uri="{FF2B5EF4-FFF2-40B4-BE49-F238E27FC236}">
                <a16:creationId xmlns:a16="http://schemas.microsoft.com/office/drawing/2014/main" id="{B12CBFE7-A6C1-A2A0-02EC-2E5705AC60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60000"/>
            <a:ext cx="4687200" cy="1152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3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A4FD1B6E-7DEF-76B1-554A-4710C196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28.10.2024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3AA408-2167-D97D-BD43-F87437EFF9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994" y="363797"/>
            <a:ext cx="4708893" cy="1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28.10.2024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5">
            <a:extLst>
              <a:ext uri="{FF2B5EF4-FFF2-40B4-BE49-F238E27FC236}">
                <a16:creationId xmlns:a16="http://schemas.microsoft.com/office/drawing/2014/main" id="{AC2866F8-A4A9-509F-1A13-905E7E61EA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27354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15">
            <a:extLst>
              <a:ext uri="{FF2B5EF4-FFF2-40B4-BE49-F238E27FC236}">
                <a16:creationId xmlns:a16="http://schemas.microsoft.com/office/drawing/2014/main" id="{63DBD63E-BF8C-B572-C715-046DAE9F75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60000"/>
            <a:ext cx="4687200" cy="1152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1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28.10.2024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4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28.10.2024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28.10.2024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F5473-F1FA-450E-1C10-DD1A4C3BBB9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994" y="363797"/>
            <a:ext cx="4708893" cy="1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82" r:id="rId5"/>
    <p:sldLayoutId id="2147483680" r:id="rId6"/>
    <p:sldLayoutId id="2147483683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28.10.2024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45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0" r:id="rId3"/>
    <p:sldLayoutId id="2147483658" r:id="rId4"/>
    <p:sldLayoutId id="2147483652" r:id="rId5"/>
    <p:sldLayoutId id="2147483653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D02088-8D78-FBB7-EFE7-35304671CC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3871" y="2415592"/>
            <a:ext cx="2817580" cy="6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1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5D9B-3B86-9349-7B12-7201B568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948" y="2513331"/>
            <a:ext cx="7380000" cy="1098000"/>
          </a:xfrm>
        </p:spPr>
        <p:txBody>
          <a:bodyPr/>
          <a:lstStyle/>
          <a:p>
            <a:r>
              <a:rPr lang="en-US" dirty="0"/>
              <a:t>Vista and Vortex: EarthSync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D898B8-48BB-9E01-6924-842B73B224D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2948" y="4221160"/>
            <a:ext cx="7380000" cy="1479843"/>
          </a:xfrm>
        </p:spPr>
        <p:txBody>
          <a:bodyPr anchor="t">
            <a:noAutofit/>
          </a:bodyPr>
          <a:lstStyle/>
          <a:p>
            <a:r>
              <a:rPr lang="en-US" sz="1700" dirty="0"/>
              <a:t>Prof. Dr.–Ing Carolin Helbig</a:t>
            </a:r>
          </a:p>
          <a:p>
            <a:r>
              <a:rPr lang="en-US" sz="1700" dirty="0"/>
              <a:t>Group Nr. 2 (a. k. a. TriDimensional)</a:t>
            </a:r>
          </a:p>
          <a:p>
            <a:r>
              <a:rPr lang="en-US" sz="1700" dirty="0"/>
              <a:t>Adrian Häfner | Maximilian Heß | Seyedmasih Tabaei</a:t>
            </a:r>
          </a:p>
          <a:p>
            <a:r>
              <a:rPr lang="en-US" sz="1700" dirty="0"/>
              <a:t>Initial Presentation | 29.10.2024 | Winter Term 2024/25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3644C8A9-38F9-91E8-19AA-790903E606F7}"/>
              </a:ext>
            </a:extLst>
          </p:cNvPr>
          <p:cNvSpPr txBox="1">
            <a:spLocks/>
          </p:cNvSpPr>
          <p:nvPr/>
        </p:nvSpPr>
        <p:spPr>
          <a:xfrm>
            <a:off x="1072948" y="3611331"/>
            <a:ext cx="10070422" cy="382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Real-Time Simulation of Environmental Data as Part of the 3D Data Visualization Course</a:t>
            </a:r>
          </a:p>
        </p:txBody>
      </p:sp>
    </p:spTree>
    <p:extLst>
      <p:ext uri="{BB962C8B-B14F-4D97-AF65-F5344CB8AC3E}">
        <p14:creationId xmlns:p14="http://schemas.microsoft.com/office/powerpoint/2010/main" val="221044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0FF77-6616-1CE5-17B4-7F3A8777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208E5-58AD-63DC-92C2-83C53E69F9A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DD893-2C56-A3E4-2E81-C7FBD5A04D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28.10.2024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336609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ENG.potx" id="{B3D69C25-A479-4954-8338-B2280B506CA0}" vid="{F2E82271-44D2-4EDE-ACBD-E5B16EEE6943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ENG.potx" id="{B3D69C25-A479-4954-8338-B2280B506CA0}" vid="{E1E3CE93-ECF0-4A99-947B-335398EB7179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ENG.potx" id="{B3D69C25-A479-4954-8338-B2280B506CA0}" vid="{DC1ED73C-98BE-4633-9D0C-EE57871FB3AE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Praesentationsvorlage_Hochschule_Coburg_ENG(2) (1)</Template>
  <TotalTime>0</TotalTime>
  <Words>55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Roboto</vt:lpstr>
      <vt:lpstr>Roboto Light</vt:lpstr>
      <vt:lpstr>Titel</vt:lpstr>
      <vt:lpstr>Inhalt</vt:lpstr>
      <vt:lpstr>Abschluss</vt:lpstr>
      <vt:lpstr>Vista and Vortex: EarthSync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Tabaei, Seyedmasih</dc:creator>
  <cp:lastModifiedBy>Tabaei, Seyedmasih</cp:lastModifiedBy>
  <cp:revision>9</cp:revision>
  <dcterms:created xsi:type="dcterms:W3CDTF">2024-10-28T20:38:01Z</dcterms:created>
  <dcterms:modified xsi:type="dcterms:W3CDTF">2024-10-28T20:55:25Z</dcterms:modified>
</cp:coreProperties>
</file>