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4AC240-B607-4130-925D-B5223E916236}">
  <a:tblStyle styleId="{A54AC240-B607-4130-925D-B5223E9162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84f96c77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84f96c7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84f96c77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84f96c77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6ee7dff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6ee7dff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430e6bdd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430e6bdd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1622d5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1622d5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84f96c77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84f96c77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84f96c77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84f96c77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1e21383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1e21383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84f96c77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84f96c77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9c67055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d9c67055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84f96c7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84f96c7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9c6705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d9c6705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84f96c7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84f96c7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84f96c77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84f96c77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1d9165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1d9165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430e6bdd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430e6bdd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84f96c7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84f96c7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84f96c77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84f96c77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apriorit.com/dev-blog/642-ai-emotion-recognition" TargetMode="External"/><Relationship Id="rId4" Type="http://schemas.openxmlformats.org/officeDocument/2006/relationships/hyperlink" Target="https://github.com/omar178/Emotion-recognition" TargetMode="External"/><Relationship Id="rId5" Type="http://schemas.openxmlformats.org/officeDocument/2006/relationships/hyperlink" Target="https://www.kaggle.com/c/challenges-in-representation-learning-facial-expression-recognition-challenge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77019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Emotion Recognition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DIP Project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Group Id : FER-1</a:t>
            </a:r>
            <a:endParaRPr sz="3000"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729450" y="3186725"/>
            <a:ext cx="3842700" cy="14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Team Members</a:t>
            </a:r>
            <a:endParaRPr b="1" sz="2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Shaik Masihullah  | S20180010159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Shikhar Arya           | S20180010162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Kalyan Inguva        | S20180010066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Rithika Nenavath | S20180010148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727650" y="60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727650" y="1441200"/>
            <a:ext cx="7688700" cy="3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The dataset we have used is also </a:t>
            </a:r>
            <a:r>
              <a:rPr b="1" lang="en" sz="1700">
                <a:solidFill>
                  <a:srgbClr val="000000"/>
                </a:solidFill>
              </a:rPr>
              <a:t>FER2013</a:t>
            </a:r>
            <a:r>
              <a:rPr lang="en" sz="1700">
                <a:solidFill>
                  <a:srgbClr val="000000"/>
                </a:solidFill>
              </a:rPr>
              <a:t>[3] which consists of 27000+ grayscale images of faces sized 48x48 pixels.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There are seven emotions in the dataset, which are represented by their numeric labels.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0=Angry, 1=Disgust, 2=Fear, 3=Happy, 4=Sad, 5=Surprise, 6=Neutral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Apart from this to add faces of different ethnicity and culture, the multi-cultural dataset was scraped from Google Images (American, African, Asian and Hispanic).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These are labelled using pseudo labelling technique discussed further.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 b="7063" l="0" r="0" t="0"/>
          <a:stretch/>
        </p:blipFill>
        <p:spPr>
          <a:xfrm>
            <a:off x="152400" y="654275"/>
            <a:ext cx="8839200" cy="42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789700" y="1431150"/>
            <a:ext cx="7688700" cy="3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Firstly,  we train the model with the original dataset and observe the results.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Then we apply the discussed preprocessing on each image in the dataset and produce variations in dataset.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The model is then trained with the newly curated dataset and the results are noted.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At last we compare the results of the model on both the datasets and report our observations and improvements achieved.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10" name="Google Shape;210;p28"/>
          <p:cNvSpPr txBox="1"/>
          <p:nvPr>
            <p:ph type="title"/>
          </p:nvPr>
        </p:nvSpPr>
        <p:spPr>
          <a:xfrm>
            <a:off x="729450" y="606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729450" y="864300"/>
            <a:ext cx="70212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 b="0"/>
          </a:p>
        </p:txBody>
      </p:sp>
      <p:sp>
        <p:nvSpPr>
          <p:cNvPr id="216" name="Google Shape;216;p29"/>
          <p:cNvSpPr txBox="1"/>
          <p:nvPr>
            <p:ph type="title"/>
          </p:nvPr>
        </p:nvSpPr>
        <p:spPr>
          <a:xfrm>
            <a:off x="729450" y="1538401"/>
            <a:ext cx="7021200" cy="24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Trained both the models for 100 epochs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Batch size 32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Patience of 5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for callback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V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alidation split of 20%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Adam optimizer 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Categorical cross entropy loss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30"/>
          <p:cNvGraphicFramePr/>
          <p:nvPr/>
        </p:nvGraphicFramePr>
        <p:xfrm>
          <a:off x="646663" y="13809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{A54AC240-B607-4130-925D-B5223E916236}</a:tableStyleId>
              </a:tblPr>
              <a:tblGrid>
                <a:gridCol w="3378725"/>
                <a:gridCol w="1603450"/>
                <a:gridCol w="1585225"/>
                <a:gridCol w="1283275"/>
              </a:tblGrid>
              <a:tr h="71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Train Accuracy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Test Accuracy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F1 Score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/>
                </a:tc>
              </a:tr>
              <a:tr h="103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Usual Preprocessing Model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70%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66%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0.5719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/>
                </a:tc>
              </a:tr>
              <a:tr h="112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Our Custom Preprocessing Model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76%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75%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0.7703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sp>
        <p:nvSpPr>
          <p:cNvPr id="222" name="Google Shape;222;p30"/>
          <p:cNvSpPr txBox="1"/>
          <p:nvPr/>
        </p:nvSpPr>
        <p:spPr>
          <a:xfrm>
            <a:off x="742775" y="612275"/>
            <a:ext cx="2379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Results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1"/>
          <p:cNvPicPr preferRelativeResize="0"/>
          <p:nvPr/>
        </p:nvPicPr>
        <p:blipFill rotWithShape="1">
          <a:blip r:embed="rId3">
            <a:alphaModFix/>
          </a:blip>
          <a:srcRect b="6777" l="9942" r="14619" t="6777"/>
          <a:stretch/>
        </p:blipFill>
        <p:spPr>
          <a:xfrm>
            <a:off x="808000" y="533050"/>
            <a:ext cx="7528001" cy="411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858175" y="4647275"/>
            <a:ext cx="66648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0=Angry, 1=Disgust, 2=Fear, 3=Happy, 4=Sad, 5=Surprise, 6=Neutral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 b="6767" l="10148" r="15390" t="7564"/>
          <a:stretch/>
        </p:blipFill>
        <p:spPr>
          <a:xfrm>
            <a:off x="866575" y="592200"/>
            <a:ext cx="7410874" cy="40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858175" y="4647275"/>
            <a:ext cx="66648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0=Angry, 1=Disgust, 2=Fear, 3=Happy, 4=Sad, 5=Surprise, 6=Neutral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sz="3000"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729450" y="2078875"/>
            <a:ext cx="7688700" cy="26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In conclusion we can say, after analysing the results of both the models with custom preprocessing techniques, that the accuracy has improved than the original preprocessing techniques.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Our preprocessing techniques normalize the data irrespective of light shades, skin color and variability by changing their contrast, intensity levels and trying to accommodate the ethnic and cultural differences.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 got an increase of 9% in accuracy and 20% hike in F1 score compared to the usage of usual preprocessing techniques.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Demo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Questions?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27650" y="59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727650" y="1469650"/>
            <a:ext cx="7824000" cy="301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 were assigned to solve a challenge in the field of facial emotion recognition.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In the field of facial emotion detection, the major challenges arise due to poor lighting conditions, variable facing directions, ethnic differences and cultural differences. And a pile of unlabelled data !!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 took on the challenge of improving the emotion recognition accuracy by applying curated preprocessing techniques on the train images based on the problems, employing one solution for each issue.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lang="en" sz="1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Challenges of Emotion Recognition in Images and Video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lang="en" sz="1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omar178/Emotion-recognition: Real time emotion recognition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</a:t>
            </a:r>
            <a:r>
              <a:rPr lang="en" sz="1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Challenges in Representation Learning: Facial Expression Recognition Challenge</a:t>
            </a:r>
            <a:endParaRPr sz="1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27650" y="60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727650" y="1416350"/>
            <a:ext cx="7968000" cy="3542100"/>
          </a:xfrm>
          <a:prstGeom prst="rect">
            <a:avLst/>
          </a:prstGeom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 searched for the challenges researchers are looking forward to solve in  facial emotion recognition and selected some of them to solve as part of this project.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Notably, lighting issues, face occlusion, racial differences and cultural       differences are the main challenges being faced. [1].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Our idea is to employ traditional image processing techniques and improve upon these edge cases present in the current facial emotion recognition methods.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 aim to merge these techniques with the existing deep learning approach and increase their performance and accuracy</a:t>
            </a:r>
            <a:r>
              <a:rPr lang="en" sz="1700">
                <a:solidFill>
                  <a:srgbClr val="000000"/>
                </a:solidFill>
              </a:rPr>
              <a:t>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727650" y="55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we used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727650" y="1416350"/>
            <a:ext cx="7968000" cy="3542100"/>
          </a:xfrm>
          <a:prstGeom prst="rect">
            <a:avLst/>
          </a:prstGeom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 have chosen a deep learning implementation of facial emotion recognition model. [2].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It </a:t>
            </a:r>
            <a:r>
              <a:rPr lang="en" sz="1700">
                <a:solidFill>
                  <a:srgbClr val="000000"/>
                </a:solidFill>
              </a:rPr>
              <a:t>employs</a:t>
            </a:r>
            <a:r>
              <a:rPr lang="en" sz="1700">
                <a:solidFill>
                  <a:srgbClr val="000000"/>
                </a:solidFill>
              </a:rPr>
              <a:t> a mini Xception architecture as the backbone network.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It uses the FER2013 faces dataset. [3].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The model has an accuracy of 66% on validation dataset and also provides a pretrained model using usual preprocessing techniques.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The upcoming slides will describe the problems we are solving and their possible solutions using the preprocessing techniques in detailed manner.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Lighting Issues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/>
              <a:t>01</a:t>
            </a:r>
            <a:endParaRPr b="0" sz="2900"/>
          </a:p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724950" y="33139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➢"/>
            </a:pPr>
            <a:r>
              <a:rPr lang="en" sz="1700">
                <a:solidFill>
                  <a:srgbClr val="000000"/>
                </a:solidFill>
              </a:rPr>
              <a:t>Handled by Shikhar Arya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798775" y="761100"/>
            <a:ext cx="41253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Incorrect lighting on the faces while capturing images has always been a problem.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To tackle this we need to make the complete face to be in the same lighting condition.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One can achieve this by using histogram equalization.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This generates a normalized lighting image which will have almost same lighting all over the face.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Different Skin Tones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/>
              <a:t>02</a:t>
            </a:r>
            <a:endParaRPr sz="2900"/>
          </a:p>
        </p:txBody>
      </p:sp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724950" y="3313925"/>
            <a:ext cx="3430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➢"/>
            </a:pPr>
            <a:r>
              <a:rPr lang="en" sz="1700">
                <a:solidFill>
                  <a:srgbClr val="000000"/>
                </a:solidFill>
              </a:rPr>
              <a:t>Handled by Rithika Nenavath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9" name="Google Shape;169;p22"/>
          <p:cNvSpPr txBox="1"/>
          <p:nvPr/>
        </p:nvSpPr>
        <p:spPr>
          <a:xfrm>
            <a:off x="4707500" y="311150"/>
            <a:ext cx="4336200" cy="4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People from different countries have different skin colors. A model trained on specific ethnic faces faces difficulties in detecting others.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To overcome this, as the images are grayscale images, multiple images can be generated with variable intensities levels.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These will depict the same as different skin colors in color images.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All these different intensity generated images can be used for training, which could make the model forbid the skin color specific details.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730000" y="1318650"/>
            <a:ext cx="33009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Cultural Differences</a:t>
            </a:r>
            <a:r>
              <a:rPr lang="en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/>
              <a:t>03</a:t>
            </a:r>
            <a:endParaRPr sz="2900"/>
          </a:p>
        </p:txBody>
      </p:sp>
      <p:sp>
        <p:nvSpPr>
          <p:cNvPr id="175" name="Google Shape;175;p23"/>
          <p:cNvSpPr txBox="1"/>
          <p:nvPr>
            <p:ph idx="1" type="subTitle"/>
          </p:nvPr>
        </p:nvSpPr>
        <p:spPr>
          <a:xfrm>
            <a:off x="724950" y="33139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➢"/>
            </a:pPr>
            <a:r>
              <a:rPr lang="en" sz="1700">
                <a:solidFill>
                  <a:srgbClr val="000000"/>
                </a:solidFill>
              </a:rPr>
              <a:t>Handled by Kalyan Inguva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5207600" y="2891725"/>
            <a:ext cx="3300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5207600" y="3521563"/>
            <a:ext cx="3300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5207575" y="3142990"/>
            <a:ext cx="3300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741250" y="708000"/>
            <a:ext cx="4233600" cy="3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People from different cultures express their emotions differently.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Inorder to make our model universal for multicultural people, datasets of people faces from different cultures are considered for training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This makes model learn cross cultural features and make it culture independent.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For this data we scraped images from google and extract faces from the images.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30000" y="1318650"/>
            <a:ext cx="33009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Face </a:t>
            </a:r>
            <a:r>
              <a:rPr lang="en" sz="2900"/>
              <a:t>Occlusion</a:t>
            </a:r>
            <a:r>
              <a:rPr lang="en" sz="2900"/>
              <a:t> &amp; Facial Features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</a:t>
            </a:r>
            <a:r>
              <a:rPr b="0" lang="en"/>
              <a:t>4</a:t>
            </a:r>
            <a:endParaRPr sz="3000"/>
          </a:p>
        </p:txBody>
      </p:sp>
      <p:sp>
        <p:nvSpPr>
          <p:cNvPr id="185" name="Google Shape;185;p24"/>
          <p:cNvSpPr txBox="1"/>
          <p:nvPr>
            <p:ph idx="1" type="subTitle"/>
          </p:nvPr>
        </p:nvSpPr>
        <p:spPr>
          <a:xfrm>
            <a:off x="724950" y="3313925"/>
            <a:ext cx="3450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➢"/>
            </a:pPr>
            <a:r>
              <a:rPr lang="en" sz="1700">
                <a:solidFill>
                  <a:srgbClr val="000000"/>
                </a:solidFill>
              </a:rPr>
              <a:t>Handled by Shaik Masihullah</a:t>
            </a:r>
            <a:endParaRPr sz="1300"/>
          </a:p>
        </p:txBody>
      </p:sp>
      <p:sp>
        <p:nvSpPr>
          <p:cNvPr id="186" name="Google Shape;186;p24"/>
          <p:cNvSpPr txBox="1"/>
          <p:nvPr/>
        </p:nvSpPr>
        <p:spPr>
          <a:xfrm>
            <a:off x="4757700" y="504000"/>
            <a:ext cx="41754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Detecting face and emotion upon wearing masks, glasses and other face covering materials is a difficult task.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 some cases, where at least half of the face is visible, we can extract numerical face encodings.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Train the model on that encodings data.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Moreover, face segmentation can also be used to extract only the face leaving out hair, background, etc.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730000" y="1318650"/>
            <a:ext cx="33009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Pseudo</a:t>
            </a:r>
            <a:r>
              <a:rPr lang="en" sz="2900"/>
              <a:t> Labelling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/>
              <a:t>05</a:t>
            </a:r>
            <a:endParaRPr sz="2900"/>
          </a:p>
        </p:txBody>
      </p:sp>
      <p:sp>
        <p:nvSpPr>
          <p:cNvPr id="192" name="Google Shape;192;p25"/>
          <p:cNvSpPr txBox="1"/>
          <p:nvPr>
            <p:ph idx="1" type="subTitle"/>
          </p:nvPr>
        </p:nvSpPr>
        <p:spPr>
          <a:xfrm>
            <a:off x="724950" y="3313925"/>
            <a:ext cx="3520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➢"/>
            </a:pPr>
            <a:r>
              <a:rPr lang="en" sz="1700">
                <a:solidFill>
                  <a:srgbClr val="000000"/>
                </a:solidFill>
              </a:rPr>
              <a:t>Handled by Shaik Masihullah</a:t>
            </a:r>
            <a:endParaRPr sz="1700"/>
          </a:p>
        </p:txBody>
      </p:sp>
      <p:sp>
        <p:nvSpPr>
          <p:cNvPr id="193" name="Google Shape;193;p25"/>
          <p:cNvSpPr txBox="1"/>
          <p:nvPr/>
        </p:nvSpPr>
        <p:spPr>
          <a:xfrm>
            <a:off x="4747625" y="584400"/>
            <a:ext cx="4275900" cy="3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multi cultural data we have scraped don't have emotion labels.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So, to accompany that we employ pseudo labelling technique.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unlabelled data will first be predicted by the trained model of labelled data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Then predicted labels of unlabelled data by the trained model will be used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model is re-trained with the newly labelled data.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