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Aguilar </a:t>
            </a:r>
            <a:r>
              <a:rPr lang="es-MX" dirty="0" err="1" smtClean="0"/>
              <a:t>Rodriguez</a:t>
            </a:r>
            <a:r>
              <a:rPr lang="es-MX" dirty="0" smtClean="0"/>
              <a:t> </a:t>
            </a:r>
            <a:r>
              <a:rPr lang="es-MX" dirty="0" err="1" smtClean="0"/>
              <a:t>Maximo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Me encanta la escuela, soy muy feliz en ella y me gusta el anime y las series de </a:t>
            </a:r>
            <a:r>
              <a:rPr lang="es-MX" dirty="0" err="1" smtClean="0"/>
              <a:t>netflix</a:t>
            </a:r>
            <a:r>
              <a:rPr lang="es-MX" dirty="0" smtClean="0"/>
              <a:t>, mi comida favorita es el espagueti y me encanta el rock en </a:t>
            </a:r>
            <a:r>
              <a:rPr lang="es-MX" dirty="0" smtClean="0"/>
              <a:t>español, tengo 15 años los </a:t>
            </a:r>
            <a:r>
              <a:rPr lang="es-MX" smtClean="0"/>
              <a:t>16 los cumplo </a:t>
            </a:r>
            <a:r>
              <a:rPr lang="es-MX" dirty="0" smtClean="0"/>
              <a:t>en el 23 </a:t>
            </a:r>
            <a:r>
              <a:rPr lang="es-MX" smtClean="0"/>
              <a:t>de octubre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496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Gustavo </a:t>
            </a:r>
            <a:r>
              <a:rPr lang="es-MX" dirty="0" err="1" smtClean="0"/>
              <a:t>cerati</a:t>
            </a:r>
            <a:r>
              <a:rPr lang="es-MX" dirty="0" smtClean="0"/>
              <a:t> es mi cantante favorito de rock en español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3575120"/>
            <a:ext cx="3827418" cy="28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9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60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Orgánico</vt:lpstr>
      <vt:lpstr>Aguilar Rodriguez Maximo</vt:lpstr>
      <vt:lpstr>Gustavo cerati es mi cantante favorito de rock en español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Aguilar Rodriguez Maximo</dc:title>
  <dc:creator>CC1</dc:creator>
  <cp:lastModifiedBy>PC 15</cp:lastModifiedBy>
  <cp:revision>3</cp:revision>
  <dcterms:created xsi:type="dcterms:W3CDTF">2025-03-19T00:18:31Z</dcterms:created>
  <dcterms:modified xsi:type="dcterms:W3CDTF">2025-03-19T00:32:21Z</dcterms:modified>
</cp:coreProperties>
</file>