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080DB-ADC3-4FE0-9221-C845D8EE3A1D}" v="3" dt="2024-10-22T00:02:4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1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indi Managa" userId="f24e750965b2a59b" providerId="LiveId" clId="{557080DB-ADC3-4FE0-9221-C845D8EE3A1D}"/>
    <pc:docChg chg="undo custSel modSld">
      <pc:chgData name="Masindi Managa" userId="f24e750965b2a59b" providerId="LiveId" clId="{557080DB-ADC3-4FE0-9221-C845D8EE3A1D}" dt="2024-10-22T00:08:26.599" v="532"/>
      <pc:docMkLst>
        <pc:docMk/>
      </pc:docMkLst>
      <pc:sldChg chg="addSp delSp modSp mod setBg">
        <pc:chgData name="Masindi Managa" userId="f24e750965b2a59b" providerId="LiveId" clId="{557080DB-ADC3-4FE0-9221-C845D8EE3A1D}" dt="2024-10-22T00:08:26.599" v="532"/>
        <pc:sldMkLst>
          <pc:docMk/>
          <pc:sldMk cId="1911081705" sldId="257"/>
        </pc:sldMkLst>
        <pc:spChg chg="mod">
          <ac:chgData name="Masindi Managa" userId="f24e750965b2a59b" providerId="LiveId" clId="{557080DB-ADC3-4FE0-9221-C845D8EE3A1D}" dt="2024-10-22T00:02:33.225" v="109" actId="26606"/>
          <ac:spMkLst>
            <pc:docMk/>
            <pc:sldMk cId="1911081705" sldId="257"/>
            <ac:spMk id="2" creationId="{7BDADD12-D653-7463-3EAD-70846DE1F2CC}"/>
          </ac:spMkLst>
        </pc:spChg>
        <pc:spChg chg="del">
          <ac:chgData name="Masindi Managa" userId="f24e750965b2a59b" providerId="LiveId" clId="{557080DB-ADC3-4FE0-9221-C845D8EE3A1D}" dt="2024-10-22T00:01:44.402" v="37" actId="931"/>
          <ac:spMkLst>
            <pc:docMk/>
            <pc:sldMk cId="1911081705" sldId="257"/>
            <ac:spMk id="3" creationId="{4B7DE7AA-9B0B-5A8C-C9D3-A89360AA97ED}"/>
          </ac:spMkLst>
        </pc:spChg>
        <pc:spChg chg="add del mod">
          <ac:chgData name="Masindi Managa" userId="f24e750965b2a59b" providerId="LiveId" clId="{557080DB-ADC3-4FE0-9221-C845D8EE3A1D}" dt="2024-10-22T00:02:33.283" v="111"/>
          <ac:spMkLst>
            <pc:docMk/>
            <pc:sldMk cId="1911081705" sldId="257"/>
            <ac:spMk id="6" creationId="{50255561-457C-F4BB-B007-931FD5AD493D}"/>
          </ac:spMkLst>
        </pc:spChg>
        <pc:spChg chg="add mod">
          <ac:chgData name="Masindi Managa" userId="f24e750965b2a59b" providerId="LiveId" clId="{557080DB-ADC3-4FE0-9221-C845D8EE3A1D}" dt="2024-10-22T00:07:34.395" v="520" actId="20577"/>
          <ac:spMkLst>
            <pc:docMk/>
            <pc:sldMk cId="1911081705" sldId="257"/>
            <ac:spMk id="7" creationId="{CDA437A6-DA66-4645-CEA3-8C409A557900}"/>
          </ac:spMkLst>
        </pc:spChg>
        <pc:spChg chg="add mod">
          <ac:chgData name="Masindi Managa" userId="f24e750965b2a59b" providerId="LiveId" clId="{557080DB-ADC3-4FE0-9221-C845D8EE3A1D}" dt="2024-10-22T00:07:40.165" v="521" actId="1076"/>
          <ac:spMkLst>
            <pc:docMk/>
            <pc:sldMk cId="1911081705" sldId="257"/>
            <ac:spMk id="9" creationId="{C8BF294C-176C-1978-9880-BBAA8A446892}"/>
          </ac:spMkLst>
        </pc:spChg>
        <pc:spChg chg="add del mod">
          <ac:chgData name="Masindi Managa" userId="f24e750965b2a59b" providerId="LiveId" clId="{557080DB-ADC3-4FE0-9221-C845D8EE3A1D}" dt="2024-10-22T00:02:33.225" v="109" actId="26606"/>
          <ac:spMkLst>
            <pc:docMk/>
            <pc:sldMk cId="1911081705" sldId="257"/>
            <ac:spMk id="10" creationId="{AFDFA1CE-791B-3A80-9F60-602FF17D35F2}"/>
          </ac:spMkLst>
        </pc:spChg>
        <pc:spChg chg="add del mod">
          <ac:chgData name="Masindi Managa" userId="f24e750965b2a59b" providerId="LiveId" clId="{557080DB-ADC3-4FE0-9221-C845D8EE3A1D}" dt="2024-10-22T00:06:43.023" v="368" actId="22"/>
          <ac:spMkLst>
            <pc:docMk/>
            <pc:sldMk cId="1911081705" sldId="257"/>
            <ac:spMk id="12" creationId="{0AF6330D-EC5B-76EE-0B86-A29A59CA204D}"/>
          </ac:spMkLst>
        </pc:spChg>
        <pc:spChg chg="add del mod">
          <ac:chgData name="Masindi Managa" userId="f24e750965b2a59b" providerId="LiveId" clId="{557080DB-ADC3-4FE0-9221-C845D8EE3A1D}" dt="2024-10-22T00:08:26.599" v="532"/>
          <ac:spMkLst>
            <pc:docMk/>
            <pc:sldMk cId="1911081705" sldId="257"/>
            <ac:spMk id="19" creationId="{EA64E91B-E27C-E2E4-5779-5435FBAAC4C6}"/>
          </ac:spMkLst>
        </pc:spChg>
        <pc:grpChg chg="add del">
          <ac:chgData name="Masindi Managa" userId="f24e750965b2a59b" providerId="LiveId" clId="{557080DB-ADC3-4FE0-9221-C845D8EE3A1D}" dt="2024-10-22T00:02:33.225" v="109" actId="26606"/>
          <ac:grpSpMkLst>
            <pc:docMk/>
            <pc:sldMk cId="1911081705" sldId="257"/>
            <ac:grpSpMk id="13" creationId="{A5AFD70F-20E3-55D2-E154-7D4FACFBB016}"/>
          </ac:grpSpMkLst>
        </pc:grpChg>
        <pc:picChg chg="add del mod">
          <ac:chgData name="Masindi Managa" userId="f24e750965b2a59b" providerId="LiveId" clId="{557080DB-ADC3-4FE0-9221-C845D8EE3A1D}" dt="2024-10-22T00:05:07.111" v="367" actId="478"/>
          <ac:picMkLst>
            <pc:docMk/>
            <pc:sldMk cId="1911081705" sldId="257"/>
            <ac:picMk id="5" creationId="{A627D987-6158-3F32-44E3-026B14660E47}"/>
          </ac:picMkLst>
        </pc:picChg>
        <pc:picChg chg="add mod ord">
          <ac:chgData name="Masindi Managa" userId="f24e750965b2a59b" providerId="LiveId" clId="{557080DB-ADC3-4FE0-9221-C845D8EE3A1D}" dt="2024-10-22T00:06:47.442" v="369" actId="1076"/>
          <ac:picMkLst>
            <pc:docMk/>
            <pc:sldMk cId="1911081705" sldId="257"/>
            <ac:picMk id="17" creationId="{8C3C383F-C7BF-FAA4-287F-4B276C8A35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Airline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Insights from Skytrax Reviews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insights on BA based on LDA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437A6-DA66-4645-CEA3-8C409A557900}"/>
              </a:ext>
            </a:extLst>
          </p:cNvPr>
          <p:cNvSpPr txBox="1"/>
          <p:nvPr/>
        </p:nvSpPr>
        <p:spPr>
          <a:xfrm>
            <a:off x="7873612" y="1825625"/>
            <a:ext cx="3643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topic one it seems close to 300/331 people asked for a refund.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339/400 cancelled their flights.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this findings, it reflects a bad performance from BA and therefore we need to work towards improving our services and the issues that may potentially lead to cancellations and requests of refunds.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4" name="Content Placeholder 23" descr="A screenshot of a computer&#10;&#10;Description automatically generated">
            <a:extLst>
              <a:ext uri="{FF2B5EF4-FFF2-40B4-BE49-F238E27FC236}">
                <a16:creationId xmlns:a16="http://schemas.microsoft.com/office/drawing/2014/main" id="{BAD62BCC-D3D1-5C51-25EF-78E79D5C9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8" y="1641970"/>
            <a:ext cx="6855597" cy="4351338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Airline Review Analysis</vt:lpstr>
      <vt:lpstr>Providing insights on BA based on LDA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Masindi Managa</cp:lastModifiedBy>
  <cp:revision>3</cp:revision>
  <dcterms:created xsi:type="dcterms:W3CDTF">2022-12-06T11:13:27Z</dcterms:created>
  <dcterms:modified xsi:type="dcterms:W3CDTF">2024-11-30T23:40:19Z</dcterms:modified>
</cp:coreProperties>
</file>