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080DB-ADC3-4FE0-9221-C845D8EE3A1D}" v="3" dt="2024-10-22T00:02:43.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63" d="100"/>
          <a:sy n="63" d="100"/>
        </p:scale>
        <p:origin x="114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indi Managa" userId="f24e750965b2a59b" providerId="LiveId" clId="{557080DB-ADC3-4FE0-9221-C845D8EE3A1D}"/>
    <pc:docChg chg="undo custSel modSld">
      <pc:chgData name="Masindi Managa" userId="f24e750965b2a59b" providerId="LiveId" clId="{557080DB-ADC3-4FE0-9221-C845D8EE3A1D}" dt="2024-10-22T00:08:26.599" v="532"/>
      <pc:docMkLst>
        <pc:docMk/>
      </pc:docMkLst>
      <pc:sldChg chg="addSp delSp modSp mod setBg">
        <pc:chgData name="Masindi Managa" userId="f24e750965b2a59b" providerId="LiveId" clId="{557080DB-ADC3-4FE0-9221-C845D8EE3A1D}" dt="2024-10-22T00:08:26.599" v="532"/>
        <pc:sldMkLst>
          <pc:docMk/>
          <pc:sldMk cId="1911081705" sldId="257"/>
        </pc:sldMkLst>
        <pc:spChg chg="mod">
          <ac:chgData name="Masindi Managa" userId="f24e750965b2a59b" providerId="LiveId" clId="{557080DB-ADC3-4FE0-9221-C845D8EE3A1D}" dt="2024-10-22T00:02:33.225" v="109" actId="26606"/>
          <ac:spMkLst>
            <pc:docMk/>
            <pc:sldMk cId="1911081705" sldId="257"/>
            <ac:spMk id="2" creationId="{7BDADD12-D653-7463-3EAD-70846DE1F2CC}"/>
          </ac:spMkLst>
        </pc:spChg>
        <pc:spChg chg="del">
          <ac:chgData name="Masindi Managa" userId="f24e750965b2a59b" providerId="LiveId" clId="{557080DB-ADC3-4FE0-9221-C845D8EE3A1D}" dt="2024-10-22T00:01:44.402" v="37" actId="931"/>
          <ac:spMkLst>
            <pc:docMk/>
            <pc:sldMk cId="1911081705" sldId="257"/>
            <ac:spMk id="3" creationId="{4B7DE7AA-9B0B-5A8C-C9D3-A89360AA97ED}"/>
          </ac:spMkLst>
        </pc:spChg>
        <pc:spChg chg="add del mod">
          <ac:chgData name="Masindi Managa" userId="f24e750965b2a59b" providerId="LiveId" clId="{557080DB-ADC3-4FE0-9221-C845D8EE3A1D}" dt="2024-10-22T00:02:33.283" v="111"/>
          <ac:spMkLst>
            <pc:docMk/>
            <pc:sldMk cId="1911081705" sldId="257"/>
            <ac:spMk id="6" creationId="{50255561-457C-F4BB-B007-931FD5AD493D}"/>
          </ac:spMkLst>
        </pc:spChg>
        <pc:spChg chg="add mod">
          <ac:chgData name="Masindi Managa" userId="f24e750965b2a59b" providerId="LiveId" clId="{557080DB-ADC3-4FE0-9221-C845D8EE3A1D}" dt="2024-10-22T00:07:34.395" v="520" actId="20577"/>
          <ac:spMkLst>
            <pc:docMk/>
            <pc:sldMk cId="1911081705" sldId="257"/>
            <ac:spMk id="7" creationId="{CDA437A6-DA66-4645-CEA3-8C409A557900}"/>
          </ac:spMkLst>
        </pc:spChg>
        <pc:spChg chg="add mod">
          <ac:chgData name="Masindi Managa" userId="f24e750965b2a59b" providerId="LiveId" clId="{557080DB-ADC3-4FE0-9221-C845D8EE3A1D}" dt="2024-10-22T00:07:40.165" v="521" actId="1076"/>
          <ac:spMkLst>
            <pc:docMk/>
            <pc:sldMk cId="1911081705" sldId="257"/>
            <ac:spMk id="9" creationId="{C8BF294C-176C-1978-9880-BBAA8A446892}"/>
          </ac:spMkLst>
        </pc:spChg>
        <pc:spChg chg="add del mod">
          <ac:chgData name="Masindi Managa" userId="f24e750965b2a59b" providerId="LiveId" clId="{557080DB-ADC3-4FE0-9221-C845D8EE3A1D}" dt="2024-10-22T00:02:33.225" v="109" actId="26606"/>
          <ac:spMkLst>
            <pc:docMk/>
            <pc:sldMk cId="1911081705" sldId="257"/>
            <ac:spMk id="10" creationId="{AFDFA1CE-791B-3A80-9F60-602FF17D35F2}"/>
          </ac:spMkLst>
        </pc:spChg>
        <pc:spChg chg="add del mod">
          <ac:chgData name="Masindi Managa" userId="f24e750965b2a59b" providerId="LiveId" clId="{557080DB-ADC3-4FE0-9221-C845D8EE3A1D}" dt="2024-10-22T00:06:43.023" v="368" actId="22"/>
          <ac:spMkLst>
            <pc:docMk/>
            <pc:sldMk cId="1911081705" sldId="257"/>
            <ac:spMk id="12" creationId="{0AF6330D-EC5B-76EE-0B86-A29A59CA204D}"/>
          </ac:spMkLst>
        </pc:spChg>
        <pc:spChg chg="add del mod">
          <ac:chgData name="Masindi Managa" userId="f24e750965b2a59b" providerId="LiveId" clId="{557080DB-ADC3-4FE0-9221-C845D8EE3A1D}" dt="2024-10-22T00:08:26.599" v="532"/>
          <ac:spMkLst>
            <pc:docMk/>
            <pc:sldMk cId="1911081705" sldId="257"/>
            <ac:spMk id="19" creationId="{EA64E91B-E27C-E2E4-5779-5435FBAAC4C6}"/>
          </ac:spMkLst>
        </pc:spChg>
        <pc:grpChg chg="add del">
          <ac:chgData name="Masindi Managa" userId="f24e750965b2a59b" providerId="LiveId" clId="{557080DB-ADC3-4FE0-9221-C845D8EE3A1D}" dt="2024-10-22T00:02:33.225" v="109" actId="26606"/>
          <ac:grpSpMkLst>
            <pc:docMk/>
            <pc:sldMk cId="1911081705" sldId="257"/>
            <ac:grpSpMk id="13" creationId="{A5AFD70F-20E3-55D2-E154-7D4FACFBB016}"/>
          </ac:grpSpMkLst>
        </pc:grpChg>
        <pc:picChg chg="add del mod">
          <ac:chgData name="Masindi Managa" userId="f24e750965b2a59b" providerId="LiveId" clId="{557080DB-ADC3-4FE0-9221-C845D8EE3A1D}" dt="2024-10-22T00:05:07.111" v="367" actId="478"/>
          <ac:picMkLst>
            <pc:docMk/>
            <pc:sldMk cId="1911081705" sldId="257"/>
            <ac:picMk id="5" creationId="{A627D987-6158-3F32-44E3-026B14660E47}"/>
          </ac:picMkLst>
        </pc:picChg>
        <pc:picChg chg="add mod ord">
          <ac:chgData name="Masindi Managa" userId="f24e750965b2a59b" providerId="LiveId" clId="{557080DB-ADC3-4FE0-9221-C845D8EE3A1D}" dt="2024-10-22T00:06:47.442" v="369" actId="1076"/>
          <ac:picMkLst>
            <pc:docMk/>
            <pc:sldMk cId="1911081705" sldId="257"/>
            <ac:picMk id="17" creationId="{8C3C383F-C7BF-FAA4-287F-4B276C8A35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01/12/2024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Airline 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Evaluating the ML Model</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C375F71E-972C-33C3-046B-408A663B0335}"/>
              </a:ext>
            </a:extLst>
          </p:cNvPr>
          <p:cNvSpPr>
            <a:spLocks noGrp="1"/>
          </p:cNvSpPr>
          <p:nvPr>
            <p:ph type="title"/>
          </p:nvPr>
        </p:nvSpPr>
        <p:spPr>
          <a:xfrm>
            <a:off x="8017254" y="525439"/>
            <a:ext cx="3336545" cy="1657614"/>
          </a:xfrm>
        </p:spPr>
        <p:txBody>
          <a:bodyPr>
            <a:normAutofit/>
          </a:bodyPr>
          <a:lstStyle/>
          <a:p>
            <a:r>
              <a:rPr lang="en-US" sz="3600" b="1">
                <a:latin typeface="DM Sans" panose="020F0502020204030204" pitchFamily="2" charset="0"/>
              </a:rPr>
              <a:t>M</a:t>
            </a:r>
            <a:r>
              <a:rPr lang="en-US" sz="3600" b="1" i="0">
                <a:effectLst/>
                <a:latin typeface="DM Sans" panose="020F0502020204030204" pitchFamily="2" charset="0"/>
              </a:rPr>
              <a:t>odel and findings</a:t>
            </a:r>
            <a:endParaRPr lang="en-US" sz="3600"/>
          </a:p>
        </p:txBody>
      </p:sp>
      <p:pic>
        <p:nvPicPr>
          <p:cNvPr id="50" name="Content Placeholder 49" descr="A diagram of confusion matrix&#10;&#10;Description automatically generated">
            <a:extLst>
              <a:ext uri="{FF2B5EF4-FFF2-40B4-BE49-F238E27FC236}">
                <a16:creationId xmlns:a16="http://schemas.microsoft.com/office/drawing/2014/main" id="{D8EB4EC0-9184-8947-E2C7-16A1E3B17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8" y="967541"/>
            <a:ext cx="3917965" cy="2664216"/>
          </a:xfrm>
          <a:prstGeom prst="rect">
            <a:avLst/>
          </a:prstGeom>
        </p:spPr>
      </p:pic>
      <p:cxnSp>
        <p:nvCxnSpPr>
          <p:cNvPr id="78" name="Straight Connector 7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4" name="Picture 53" descr="A white paper with black text&#10;&#10;Description automatically generated">
            <a:extLst>
              <a:ext uri="{FF2B5EF4-FFF2-40B4-BE49-F238E27FC236}">
                <a16:creationId xmlns:a16="http://schemas.microsoft.com/office/drawing/2014/main" id="{9495A6C5-31F6-C123-7042-6D7B6A9D2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70" y="583194"/>
            <a:ext cx="2628285" cy="1241864"/>
          </a:xfrm>
          <a:prstGeom prst="rect">
            <a:avLst/>
          </a:prstGeom>
        </p:spPr>
      </p:pic>
      <p:cxnSp>
        <p:nvCxnSpPr>
          <p:cNvPr id="80" name="Straight Connector 7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8" name="Picture 67" descr="A graph of blue rectangular objects&#10;&#10;Description automatically generated with medium confidence">
            <a:extLst>
              <a:ext uri="{FF2B5EF4-FFF2-40B4-BE49-F238E27FC236}">
                <a16:creationId xmlns:a16="http://schemas.microsoft.com/office/drawing/2014/main" id="{2165D4BE-F029-9863-26B0-340252964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652" y="2483241"/>
            <a:ext cx="2628286" cy="1682102"/>
          </a:xfrm>
          <a:prstGeom prst="rect">
            <a:avLst/>
          </a:prstGeom>
        </p:spPr>
      </p:pic>
      <p:cxnSp>
        <p:nvCxnSpPr>
          <p:cNvPr id="82" name="Straight Connector 8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6" name="Picture 55" descr="A screenshot of a computer&#10;&#10;Description automatically generated">
            <a:extLst>
              <a:ext uri="{FF2B5EF4-FFF2-40B4-BE49-F238E27FC236}">
                <a16:creationId xmlns:a16="http://schemas.microsoft.com/office/drawing/2014/main" id="{F8F5F7DB-50D6-E440-92F1-6F0711035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09" y="5038934"/>
            <a:ext cx="2221053" cy="1193816"/>
          </a:xfrm>
          <a:prstGeom prst="rect">
            <a:avLst/>
          </a:prstGeom>
        </p:spPr>
      </p:pic>
      <p:pic>
        <p:nvPicPr>
          <p:cNvPr id="52" name="Picture 51">
            <a:extLst>
              <a:ext uri="{FF2B5EF4-FFF2-40B4-BE49-F238E27FC236}">
                <a16:creationId xmlns:a16="http://schemas.microsoft.com/office/drawing/2014/main" id="{8D6CDC43-6127-F73F-99C6-90266ED2A6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2822" y="5401259"/>
            <a:ext cx="4364400" cy="469172"/>
          </a:xfrm>
          <a:prstGeom prst="rect">
            <a:avLst/>
          </a:prstGeom>
        </p:spPr>
      </p:pic>
      <p:sp>
        <p:nvSpPr>
          <p:cNvPr id="58" name="Rectangle 5">
            <a:extLst>
              <a:ext uri="{FF2B5EF4-FFF2-40B4-BE49-F238E27FC236}">
                <a16:creationId xmlns:a16="http://schemas.microsoft.com/office/drawing/2014/main" id="{2D70E36B-1AEF-8C81-C56E-C38F9DBC6E19}"/>
              </a:ext>
            </a:extLst>
          </p:cNvPr>
          <p:cNvSpPr>
            <a:spLocks noGrp="1" noChangeArrowheads="1"/>
          </p:cNvSpPr>
          <p:nvPr>
            <p:ph idx="1"/>
          </p:nvPr>
        </p:nvSpPr>
        <p:spPr bwMode="auto">
          <a:xfrm>
            <a:off x="8017254" y="2274491"/>
            <a:ext cx="3336546" cy="39024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rPr>
              <a:t>From the classification report, this is a model with good performance for predicting class 0 (with high precision and recall), but it seems to struggle with class 1,showing very low recall (0.11) and precision (0.47). This could indicate class imbalance, where the model is biased towards predicting the majority class (0), which is often the case in datasets with imbalanced classes. Route, length of stay and flight hour are the most contributing features. The is a lower number of customers buying holidays.</a:t>
            </a:r>
          </a:p>
        </p:txBody>
      </p:sp>
      <p:cxnSp>
        <p:nvCxnSpPr>
          <p:cNvPr id="84" name="Straight Connector 8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A437A6-DA66-4645-CEA3-8C409A557900}"/>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108</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DM Sans</vt:lpstr>
      <vt:lpstr>Office Theme</vt:lpstr>
      <vt:lpstr>Airline Review Analysis</vt:lpstr>
      <vt:lpstr>Model and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Masindi Managa</cp:lastModifiedBy>
  <cp:revision>4</cp:revision>
  <dcterms:created xsi:type="dcterms:W3CDTF">2022-12-06T11:13:27Z</dcterms:created>
  <dcterms:modified xsi:type="dcterms:W3CDTF">2024-12-01T01:36:05Z</dcterms:modified>
</cp:coreProperties>
</file>