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98ADDE-087E-4250-A81E-951453CF944C}" v="40" dt="2022-02-25T19:56:18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Bình" userId="3ba64a098a5e72af" providerId="LiveId" clId="{0298ADDE-087E-4250-A81E-951453CF944C}"/>
    <pc:docChg chg="undo redo custSel addSld delSld modSld sldOrd">
      <pc:chgData name="Nguyễn Bình" userId="3ba64a098a5e72af" providerId="LiveId" clId="{0298ADDE-087E-4250-A81E-951453CF944C}" dt="2022-02-26T12:49:08.820" v="2464" actId="478"/>
      <pc:docMkLst>
        <pc:docMk/>
      </pc:docMkLst>
      <pc:sldChg chg="addSp delSp modSp new mod modTransition">
        <pc:chgData name="Nguyễn Bình" userId="3ba64a098a5e72af" providerId="LiveId" clId="{0298ADDE-087E-4250-A81E-951453CF944C}" dt="2022-02-22T09:45:51.647" v="1901"/>
        <pc:sldMkLst>
          <pc:docMk/>
          <pc:sldMk cId="620235528" sldId="256"/>
        </pc:sldMkLst>
        <pc:spChg chg="mod">
          <ac:chgData name="Nguyễn Bình" userId="3ba64a098a5e72af" providerId="LiveId" clId="{0298ADDE-087E-4250-A81E-951453CF944C}" dt="2022-02-22T09:45:51.647" v="1901"/>
          <ac:spMkLst>
            <pc:docMk/>
            <pc:sldMk cId="620235528" sldId="256"/>
            <ac:spMk id="2" creationId="{CC4276C4-AEA4-432B-ABEC-B5A068E0A5B5}"/>
          </ac:spMkLst>
        </pc:spChg>
        <pc:spChg chg="mod">
          <ac:chgData name="Nguyễn Bình" userId="3ba64a098a5e72af" providerId="LiveId" clId="{0298ADDE-087E-4250-A81E-951453CF944C}" dt="2022-02-22T09:45:51.647" v="1901"/>
          <ac:spMkLst>
            <pc:docMk/>
            <pc:sldMk cId="620235528" sldId="256"/>
            <ac:spMk id="3" creationId="{3797EDED-C3EF-4728-A7E3-A62540928BBD}"/>
          </ac:spMkLst>
        </pc:spChg>
        <pc:picChg chg="add del mod">
          <ac:chgData name="Nguyễn Bình" userId="3ba64a098a5e72af" providerId="LiveId" clId="{0298ADDE-087E-4250-A81E-951453CF944C}" dt="2022-02-21T17:48:48.450" v="9" actId="478"/>
          <ac:picMkLst>
            <pc:docMk/>
            <pc:sldMk cId="620235528" sldId="256"/>
            <ac:picMk id="5" creationId="{1330818E-9FDF-41D4-A88F-BA8636D70158}"/>
          </ac:picMkLst>
        </pc:picChg>
        <pc:picChg chg="add mod">
          <ac:chgData name="Nguyễn Bình" userId="3ba64a098a5e72af" providerId="LiveId" clId="{0298ADDE-087E-4250-A81E-951453CF944C}" dt="2022-02-21T17:51:06.767" v="251" actId="1076"/>
          <ac:picMkLst>
            <pc:docMk/>
            <pc:sldMk cId="620235528" sldId="256"/>
            <ac:picMk id="6" creationId="{985C793E-6767-42E6-8396-540E61F2664E}"/>
          </ac:picMkLst>
        </pc:picChg>
      </pc:sldChg>
      <pc:sldChg chg="modSp new mod modTransition">
        <pc:chgData name="Nguyễn Bình" userId="3ba64a098a5e72af" providerId="LiveId" clId="{0298ADDE-087E-4250-A81E-951453CF944C}" dt="2022-02-24T13:50:31.130" v="2449" actId="20577"/>
        <pc:sldMkLst>
          <pc:docMk/>
          <pc:sldMk cId="835277642" sldId="257"/>
        </pc:sldMkLst>
        <pc:spChg chg="mod">
          <ac:chgData name="Nguyễn Bình" userId="3ba64a098a5e72af" providerId="LiveId" clId="{0298ADDE-087E-4250-A81E-951453CF944C}" dt="2022-02-22T12:04:29.226" v="2119" actId="113"/>
          <ac:spMkLst>
            <pc:docMk/>
            <pc:sldMk cId="835277642" sldId="257"/>
            <ac:spMk id="2" creationId="{F663DFEB-28A1-4EA0-A1F2-E97F973D282D}"/>
          </ac:spMkLst>
        </pc:spChg>
        <pc:spChg chg="mod">
          <ac:chgData name="Nguyễn Bình" userId="3ba64a098a5e72af" providerId="LiveId" clId="{0298ADDE-087E-4250-A81E-951453CF944C}" dt="2022-02-24T13:50:31.130" v="2449" actId="20577"/>
          <ac:spMkLst>
            <pc:docMk/>
            <pc:sldMk cId="835277642" sldId="257"/>
            <ac:spMk id="3" creationId="{1A4B1D87-40AB-4229-9891-E1050E3E5BA2}"/>
          </ac:spMkLst>
        </pc:spChg>
      </pc:sldChg>
      <pc:sldChg chg="modSp new mod modTransition">
        <pc:chgData name="Nguyễn Bình" userId="3ba64a098a5e72af" providerId="LiveId" clId="{0298ADDE-087E-4250-A81E-951453CF944C}" dt="2022-02-24T12:53:36.835" v="2432" actId="947"/>
        <pc:sldMkLst>
          <pc:docMk/>
          <pc:sldMk cId="216075243" sldId="258"/>
        </pc:sldMkLst>
        <pc:spChg chg="mod">
          <ac:chgData name="Nguyễn Bình" userId="3ba64a098a5e72af" providerId="LiveId" clId="{0298ADDE-087E-4250-A81E-951453CF944C}" dt="2022-02-22T12:04:26.466" v="2118" actId="113"/>
          <ac:spMkLst>
            <pc:docMk/>
            <pc:sldMk cId="216075243" sldId="258"/>
            <ac:spMk id="2" creationId="{90E5273D-0D1E-45D5-B27B-A6FB295509D7}"/>
          </ac:spMkLst>
        </pc:spChg>
        <pc:spChg chg="mod">
          <ac:chgData name="Nguyễn Bình" userId="3ba64a098a5e72af" providerId="LiveId" clId="{0298ADDE-087E-4250-A81E-951453CF944C}" dt="2022-02-24T12:53:36.835" v="2432" actId="947"/>
          <ac:spMkLst>
            <pc:docMk/>
            <pc:sldMk cId="216075243" sldId="258"/>
            <ac:spMk id="3" creationId="{2BA48BB1-A9D8-4793-A789-47AB3F10DF44}"/>
          </ac:spMkLst>
        </pc:spChg>
      </pc:sldChg>
      <pc:sldChg chg="addSp delSp modSp new mod ord modTransition setBg">
        <pc:chgData name="Nguyễn Bình" userId="3ba64a098a5e72af" providerId="LiveId" clId="{0298ADDE-087E-4250-A81E-951453CF944C}" dt="2022-02-24T12:52:27.817" v="2422" actId="947"/>
        <pc:sldMkLst>
          <pc:docMk/>
          <pc:sldMk cId="1790416908" sldId="259"/>
        </pc:sldMkLst>
        <pc:spChg chg="mod">
          <ac:chgData name="Nguyễn Bình" userId="3ba64a098a5e72af" providerId="LiveId" clId="{0298ADDE-087E-4250-A81E-951453CF944C}" dt="2022-02-22T09:46:00.714" v="1902" actId="113"/>
          <ac:spMkLst>
            <pc:docMk/>
            <pc:sldMk cId="1790416908" sldId="259"/>
            <ac:spMk id="2" creationId="{2165E1CC-5FCD-4E12-9DA3-CB55C3161E84}"/>
          </ac:spMkLst>
        </pc:spChg>
        <pc:spChg chg="add del mod">
          <ac:chgData name="Nguyễn Bình" userId="3ba64a098a5e72af" providerId="LiveId" clId="{0298ADDE-087E-4250-A81E-951453CF944C}" dt="2022-02-24T12:52:27.817" v="2422" actId="947"/>
          <ac:spMkLst>
            <pc:docMk/>
            <pc:sldMk cId="1790416908" sldId="259"/>
            <ac:spMk id="3" creationId="{72A1DBD3-24C3-4E6A-B020-2A7C74F46D7B}"/>
          </ac:spMkLst>
        </pc:spChg>
        <pc:spChg chg="add mod">
          <ac:chgData name="Nguyễn Bình" userId="3ba64a098a5e72af" providerId="LiveId" clId="{0298ADDE-087E-4250-A81E-951453CF944C}" dt="2022-02-24T12:52:11.822" v="2419" actId="1076"/>
          <ac:spMkLst>
            <pc:docMk/>
            <pc:sldMk cId="1790416908" sldId="259"/>
            <ac:spMk id="4" creationId="{F87F5C30-5998-4DB7-8852-BE020C74E0E4}"/>
          </ac:spMkLst>
        </pc:spChg>
        <pc:spChg chg="add del">
          <ac:chgData name="Nguyễn Bình" userId="3ba64a098a5e72af" providerId="LiveId" clId="{0298ADDE-087E-4250-A81E-951453CF944C}" dt="2022-02-21T20:30:42.360" v="1595" actId="26606"/>
          <ac:spMkLst>
            <pc:docMk/>
            <pc:sldMk cId="1790416908" sldId="259"/>
            <ac:spMk id="8" creationId="{09588DA8-065E-4F6F-8EFD-43104AB2E0CF}"/>
          </ac:spMkLst>
        </pc:spChg>
        <pc:spChg chg="add del">
          <ac:chgData name="Nguyễn Bình" userId="3ba64a098a5e72af" providerId="LiveId" clId="{0298ADDE-087E-4250-A81E-951453CF944C}" dt="2022-02-21T20:30:42.360" v="1595" actId="26606"/>
          <ac:spMkLst>
            <pc:docMk/>
            <pc:sldMk cId="1790416908" sldId="259"/>
            <ac:spMk id="10" creationId="{C4285719-470E-454C-AF62-8323075F1F5B}"/>
          </ac:spMkLst>
        </pc:spChg>
        <pc:spChg chg="add del">
          <ac:chgData name="Nguyễn Bình" userId="3ba64a098a5e72af" providerId="LiveId" clId="{0298ADDE-087E-4250-A81E-951453CF944C}" dt="2022-02-21T20:30:42.360" v="1595" actId="26606"/>
          <ac:spMkLst>
            <pc:docMk/>
            <pc:sldMk cId="1790416908" sldId="259"/>
            <ac:spMk id="12" creationId="{CD9FE4EF-C4D8-49A0-B2FF-81D8DB7D8A24}"/>
          </ac:spMkLst>
        </pc:spChg>
        <pc:spChg chg="add del">
          <ac:chgData name="Nguyễn Bình" userId="3ba64a098a5e72af" providerId="LiveId" clId="{0298ADDE-087E-4250-A81E-951453CF944C}" dt="2022-02-21T20:30:42.360" v="1595" actId="26606"/>
          <ac:spMkLst>
            <pc:docMk/>
            <pc:sldMk cId="1790416908" sldId="259"/>
            <ac:spMk id="14" creationId="{4300840D-0A0B-4512-BACA-B439D5B9C57C}"/>
          </ac:spMkLst>
        </pc:spChg>
        <pc:spChg chg="add del">
          <ac:chgData name="Nguyễn Bình" userId="3ba64a098a5e72af" providerId="LiveId" clId="{0298ADDE-087E-4250-A81E-951453CF944C}" dt="2022-02-21T20:30:42.360" v="1595" actId="26606"/>
          <ac:spMkLst>
            <pc:docMk/>
            <pc:sldMk cId="1790416908" sldId="259"/>
            <ac:spMk id="16" creationId="{D2B78728-A580-49A7-84F9-6EF6F583ADE0}"/>
          </ac:spMkLst>
        </pc:spChg>
        <pc:spChg chg="add del">
          <ac:chgData name="Nguyễn Bình" userId="3ba64a098a5e72af" providerId="LiveId" clId="{0298ADDE-087E-4250-A81E-951453CF944C}" dt="2022-02-21T20:30:42.360" v="1595" actId="26606"/>
          <ac:spMkLst>
            <pc:docMk/>
            <pc:sldMk cId="1790416908" sldId="259"/>
            <ac:spMk id="18" creationId="{38FAA1A1-D861-433F-88FA-1E9D6FD31D11}"/>
          </ac:spMkLst>
        </pc:spChg>
        <pc:spChg chg="add del">
          <ac:chgData name="Nguyễn Bình" userId="3ba64a098a5e72af" providerId="LiveId" clId="{0298ADDE-087E-4250-A81E-951453CF944C}" dt="2022-02-21T20:30:42.360" v="1595" actId="26606"/>
          <ac:spMkLst>
            <pc:docMk/>
            <pc:sldMk cId="1790416908" sldId="259"/>
            <ac:spMk id="20" creationId="{8D71EDA1-87BF-4D5D-AB79-F346FD19278A}"/>
          </ac:spMkLst>
        </pc:spChg>
        <pc:spChg chg="add del">
          <ac:chgData name="Nguyễn Bình" userId="3ba64a098a5e72af" providerId="LiveId" clId="{0298ADDE-087E-4250-A81E-951453CF944C}" dt="2022-02-21T20:30:42.360" v="1595" actId="26606"/>
          <ac:spMkLst>
            <pc:docMk/>
            <pc:sldMk cId="1790416908" sldId="259"/>
            <ac:spMk id="23" creationId="{72A1DBD3-24C3-4E6A-B020-2A7C74F46D7B}"/>
          </ac:spMkLst>
        </pc:spChg>
        <pc:spChg chg="add del">
          <ac:chgData name="Nguyễn Bình" userId="3ba64a098a5e72af" providerId="LiveId" clId="{0298ADDE-087E-4250-A81E-951453CF944C}" dt="2022-02-21T20:30:42.800" v="1597" actId="26606"/>
          <ac:spMkLst>
            <pc:docMk/>
            <pc:sldMk cId="1790416908" sldId="259"/>
            <ac:spMk id="25" creationId="{C7FA33FF-088D-4F16-95A2-2C64D353DEA8}"/>
          </ac:spMkLst>
        </pc:spChg>
        <pc:spChg chg="add del">
          <ac:chgData name="Nguyễn Bình" userId="3ba64a098a5e72af" providerId="LiveId" clId="{0298ADDE-087E-4250-A81E-951453CF944C}" dt="2022-02-21T20:30:42.800" v="1597" actId="26606"/>
          <ac:spMkLst>
            <pc:docMk/>
            <pc:sldMk cId="1790416908" sldId="259"/>
            <ac:spMk id="26" creationId="{A376EFB1-01CF-419F-ABF1-2AF02BBFCBD1}"/>
          </ac:spMkLst>
        </pc:spChg>
        <pc:spChg chg="add del">
          <ac:chgData name="Nguyễn Bình" userId="3ba64a098a5e72af" providerId="LiveId" clId="{0298ADDE-087E-4250-A81E-951453CF944C}" dt="2022-02-21T20:30:42.800" v="1597" actId="26606"/>
          <ac:spMkLst>
            <pc:docMk/>
            <pc:sldMk cId="1790416908" sldId="259"/>
            <ac:spMk id="27" creationId="{FF9DEA15-78BD-4750-AA18-B9F28A6D5AB8}"/>
          </ac:spMkLst>
        </pc:spChg>
        <pc:spChg chg="add del">
          <ac:chgData name="Nguyễn Bình" userId="3ba64a098a5e72af" providerId="LiveId" clId="{0298ADDE-087E-4250-A81E-951453CF944C}" dt="2022-02-21T20:30:42.800" v="1597" actId="26606"/>
          <ac:spMkLst>
            <pc:docMk/>
            <pc:sldMk cId="1790416908" sldId="259"/>
            <ac:spMk id="28" creationId="{72A1DBD3-24C3-4E6A-B020-2A7C74F46D7B}"/>
          </ac:spMkLst>
        </pc:spChg>
        <pc:spChg chg="add del">
          <ac:chgData name="Nguyễn Bình" userId="3ba64a098a5e72af" providerId="LiveId" clId="{0298ADDE-087E-4250-A81E-951453CF944C}" dt="2022-02-21T20:30:43.909" v="1599" actId="26606"/>
          <ac:spMkLst>
            <pc:docMk/>
            <pc:sldMk cId="1790416908" sldId="259"/>
            <ac:spMk id="30" creationId="{907EF6B7-1338-4443-8C46-6A318D952DFD}"/>
          </ac:spMkLst>
        </pc:spChg>
        <pc:spChg chg="add del">
          <ac:chgData name="Nguyễn Bình" userId="3ba64a098a5e72af" providerId="LiveId" clId="{0298ADDE-087E-4250-A81E-951453CF944C}" dt="2022-02-21T20:30:43.909" v="1599" actId="26606"/>
          <ac:spMkLst>
            <pc:docMk/>
            <pc:sldMk cId="1790416908" sldId="259"/>
            <ac:spMk id="31" creationId="{DAAE4CDD-124C-4DCF-9584-B6033B545DD5}"/>
          </ac:spMkLst>
        </pc:spChg>
        <pc:spChg chg="add del">
          <ac:chgData name="Nguyễn Bình" userId="3ba64a098a5e72af" providerId="LiveId" clId="{0298ADDE-087E-4250-A81E-951453CF944C}" dt="2022-02-21T20:30:43.909" v="1599" actId="26606"/>
          <ac:spMkLst>
            <pc:docMk/>
            <pc:sldMk cId="1790416908" sldId="259"/>
            <ac:spMk id="32" creationId="{081E4A58-353D-44AE-B2FC-2A74E2E400F7}"/>
          </ac:spMkLst>
        </pc:spChg>
        <pc:spChg chg="add del">
          <ac:chgData name="Nguyễn Bình" userId="3ba64a098a5e72af" providerId="LiveId" clId="{0298ADDE-087E-4250-A81E-951453CF944C}" dt="2022-02-21T20:30:43.909" v="1599" actId="26606"/>
          <ac:spMkLst>
            <pc:docMk/>
            <pc:sldMk cId="1790416908" sldId="259"/>
            <ac:spMk id="33" creationId="{72A1DBD3-24C3-4E6A-B020-2A7C74F46D7B}"/>
          </ac:spMkLst>
        </pc:spChg>
        <pc:spChg chg="add del">
          <ac:chgData name="Nguyễn Bình" userId="3ba64a098a5e72af" providerId="LiveId" clId="{0298ADDE-087E-4250-A81E-951453CF944C}" dt="2022-02-21T20:30:49.435" v="1601" actId="26606"/>
          <ac:spMkLst>
            <pc:docMk/>
            <pc:sldMk cId="1790416908" sldId="259"/>
            <ac:spMk id="35" creationId="{B819A166-7571-4003-A6B8-B62034C3ED30}"/>
          </ac:spMkLst>
        </pc:spChg>
        <pc:graphicFrameChg chg="add del">
          <ac:chgData name="Nguyễn Bình" userId="3ba64a098a5e72af" providerId="LiveId" clId="{0298ADDE-087E-4250-A81E-951453CF944C}" dt="2022-02-21T20:30:35.437" v="1577" actId="26606"/>
          <ac:graphicFrameMkLst>
            <pc:docMk/>
            <pc:sldMk cId="1790416908" sldId="259"/>
            <ac:graphicFrameMk id="5" creationId="{FA3C8E4D-BDF2-41D4-A73E-9F0208A20B8D}"/>
          </ac:graphicFrameMkLst>
        </pc:graphicFrameChg>
        <pc:graphicFrameChg chg="add del">
          <ac:chgData name="Nguyễn Bình" userId="3ba64a098a5e72af" providerId="LiveId" clId="{0298ADDE-087E-4250-A81E-951453CF944C}" dt="2022-02-21T20:30:36.602" v="1579" actId="26606"/>
          <ac:graphicFrameMkLst>
            <pc:docMk/>
            <pc:sldMk cId="1790416908" sldId="259"/>
            <ac:graphicFrameMk id="7" creationId="{54C3F472-A359-4713-B46E-864F8E6C7339}"/>
          </ac:graphicFrameMkLst>
        </pc:graphicFrameChg>
        <pc:graphicFrameChg chg="add del">
          <ac:chgData name="Nguyễn Bình" userId="3ba64a098a5e72af" providerId="LiveId" clId="{0298ADDE-087E-4250-A81E-951453CF944C}" dt="2022-02-21T20:30:37.196" v="1581" actId="26606"/>
          <ac:graphicFrameMkLst>
            <pc:docMk/>
            <pc:sldMk cId="1790416908" sldId="259"/>
            <ac:graphicFrameMk id="9" creationId="{154E88C3-46FE-4239-B350-4626BC73D0F7}"/>
          </ac:graphicFrameMkLst>
        </pc:graphicFrameChg>
        <pc:graphicFrameChg chg="add del">
          <ac:chgData name="Nguyễn Bình" userId="3ba64a098a5e72af" providerId="LiveId" clId="{0298ADDE-087E-4250-A81E-951453CF944C}" dt="2022-02-21T20:30:37.848" v="1583" actId="26606"/>
          <ac:graphicFrameMkLst>
            <pc:docMk/>
            <pc:sldMk cId="1790416908" sldId="259"/>
            <ac:graphicFrameMk id="11" creationId="{F45C893A-BA10-46D5-90C2-3FFE525064FE}"/>
          </ac:graphicFrameMkLst>
        </pc:graphicFrameChg>
        <pc:graphicFrameChg chg="add del">
          <ac:chgData name="Nguyễn Bình" userId="3ba64a098a5e72af" providerId="LiveId" clId="{0298ADDE-087E-4250-A81E-951453CF944C}" dt="2022-02-21T20:30:39.832" v="1585" actId="26606"/>
          <ac:graphicFrameMkLst>
            <pc:docMk/>
            <pc:sldMk cId="1790416908" sldId="259"/>
            <ac:graphicFrameMk id="13" creationId="{154E88C3-46FE-4239-B350-4626BC73D0F7}"/>
          </ac:graphicFrameMkLst>
        </pc:graphicFrameChg>
        <pc:graphicFrameChg chg="add del">
          <ac:chgData name="Nguyễn Bình" userId="3ba64a098a5e72af" providerId="LiveId" clId="{0298ADDE-087E-4250-A81E-951453CF944C}" dt="2022-02-21T20:30:40.375" v="1587" actId="26606"/>
          <ac:graphicFrameMkLst>
            <pc:docMk/>
            <pc:sldMk cId="1790416908" sldId="259"/>
            <ac:graphicFrameMk id="15" creationId="{54C3F472-A359-4713-B46E-864F8E6C7339}"/>
          </ac:graphicFrameMkLst>
        </pc:graphicFrameChg>
        <pc:graphicFrameChg chg="add del">
          <ac:chgData name="Nguyễn Bình" userId="3ba64a098a5e72af" providerId="LiveId" clId="{0298ADDE-087E-4250-A81E-951453CF944C}" dt="2022-02-21T20:30:40.860" v="1589" actId="26606"/>
          <ac:graphicFrameMkLst>
            <pc:docMk/>
            <pc:sldMk cId="1790416908" sldId="259"/>
            <ac:graphicFrameMk id="17" creationId="{FA3C8E4D-BDF2-41D4-A73E-9F0208A20B8D}"/>
          </ac:graphicFrameMkLst>
        </pc:graphicFrameChg>
        <pc:graphicFrameChg chg="add del">
          <ac:chgData name="Nguyễn Bình" userId="3ba64a098a5e72af" providerId="LiveId" clId="{0298ADDE-087E-4250-A81E-951453CF944C}" dt="2022-02-21T20:30:41.329" v="1591" actId="26606"/>
          <ac:graphicFrameMkLst>
            <pc:docMk/>
            <pc:sldMk cId="1790416908" sldId="259"/>
            <ac:graphicFrameMk id="19" creationId="{54C3F472-A359-4713-B46E-864F8E6C7339}"/>
          </ac:graphicFrameMkLst>
        </pc:graphicFrameChg>
        <pc:graphicFrameChg chg="add del">
          <ac:chgData name="Nguyễn Bình" userId="3ba64a098a5e72af" providerId="LiveId" clId="{0298ADDE-087E-4250-A81E-951453CF944C}" dt="2022-02-21T20:30:42.032" v="1593" actId="26606"/>
          <ac:graphicFrameMkLst>
            <pc:docMk/>
            <pc:sldMk cId="1790416908" sldId="259"/>
            <ac:graphicFrameMk id="21" creationId="{FA3C8E4D-BDF2-41D4-A73E-9F0208A20B8D}"/>
          </ac:graphicFrameMkLst>
        </pc:graphicFrameChg>
        <pc:graphicFrameChg chg="add del">
          <ac:chgData name="Nguyễn Bình" userId="3ba64a098a5e72af" providerId="LiveId" clId="{0298ADDE-087E-4250-A81E-951453CF944C}" dt="2022-02-21T20:30:49.435" v="1601" actId="26606"/>
          <ac:graphicFrameMkLst>
            <pc:docMk/>
            <pc:sldMk cId="1790416908" sldId="259"/>
            <ac:graphicFrameMk id="36" creationId="{AE832338-181D-4E92-B012-DF11AB4505DD}"/>
          </ac:graphicFrameMkLst>
        </pc:graphicFrameChg>
        <pc:graphicFrameChg chg="add del">
          <ac:chgData name="Nguyễn Bình" userId="3ba64a098a5e72af" providerId="LiveId" clId="{0298ADDE-087E-4250-A81E-951453CF944C}" dt="2022-02-21T20:30:51.820" v="1603" actId="26606"/>
          <ac:graphicFrameMkLst>
            <pc:docMk/>
            <pc:sldMk cId="1790416908" sldId="259"/>
            <ac:graphicFrameMk id="38" creationId="{8F862663-BBD8-45CD-BF1D-CAFF3C828085}"/>
          </ac:graphicFrameMkLst>
        </pc:graphicFrameChg>
      </pc:sldChg>
      <pc:sldChg chg="modSp add del mod">
        <pc:chgData name="Nguyễn Bình" userId="3ba64a098a5e72af" providerId="LiveId" clId="{0298ADDE-087E-4250-A81E-951453CF944C}" dt="2022-02-21T20:29:49.998" v="1548"/>
        <pc:sldMkLst>
          <pc:docMk/>
          <pc:sldMk cId="3033477085" sldId="260"/>
        </pc:sldMkLst>
        <pc:spChg chg="mod">
          <ac:chgData name="Nguyễn Bình" userId="3ba64a098a5e72af" providerId="LiveId" clId="{0298ADDE-087E-4250-A81E-951453CF944C}" dt="2022-02-21T20:29:49.998" v="1548"/>
          <ac:spMkLst>
            <pc:docMk/>
            <pc:sldMk cId="3033477085" sldId="260"/>
            <ac:spMk id="3" creationId="{72A1DBD3-24C3-4E6A-B020-2A7C74F46D7B}"/>
          </ac:spMkLst>
        </pc:spChg>
      </pc:sldChg>
      <pc:sldChg chg="addSp delSp modSp new mod modTransition">
        <pc:chgData name="Nguyễn Bình" userId="3ba64a098a5e72af" providerId="LiveId" clId="{0298ADDE-087E-4250-A81E-951453CF944C}" dt="2022-02-24T12:53:02.641" v="2428" actId="14100"/>
        <pc:sldMkLst>
          <pc:docMk/>
          <pc:sldMk cId="3457990751" sldId="260"/>
        </pc:sldMkLst>
        <pc:spChg chg="del">
          <ac:chgData name="Nguyễn Bình" userId="3ba64a098a5e72af" providerId="LiveId" clId="{0298ADDE-087E-4250-A81E-951453CF944C}" dt="2022-02-21T20:37:16.848" v="1646" actId="478"/>
          <ac:spMkLst>
            <pc:docMk/>
            <pc:sldMk cId="3457990751" sldId="260"/>
            <ac:spMk id="2" creationId="{2660FFEA-F9AC-4DCB-8F6F-2EF5946D7506}"/>
          </ac:spMkLst>
        </pc:spChg>
        <pc:spChg chg="mod">
          <ac:chgData name="Nguyễn Bình" userId="3ba64a098a5e72af" providerId="LiveId" clId="{0298ADDE-087E-4250-A81E-951453CF944C}" dt="2022-02-24T12:52:46.880" v="2425" actId="14100"/>
          <ac:spMkLst>
            <pc:docMk/>
            <pc:sldMk cId="3457990751" sldId="260"/>
            <ac:spMk id="3" creationId="{6619AE37-92D0-4DF6-9552-20244DBBD8EB}"/>
          </ac:spMkLst>
        </pc:spChg>
        <pc:spChg chg="add mod">
          <ac:chgData name="Nguyễn Bình" userId="3ba64a098a5e72af" providerId="LiveId" clId="{0298ADDE-087E-4250-A81E-951453CF944C}" dt="2022-02-24T12:53:02.641" v="2428" actId="14100"/>
          <ac:spMkLst>
            <pc:docMk/>
            <pc:sldMk cId="3457990751" sldId="260"/>
            <ac:spMk id="4" creationId="{97DC2EA2-54ED-4628-87B4-BA361C36805B}"/>
          </ac:spMkLst>
        </pc:spChg>
      </pc:sldChg>
      <pc:sldChg chg="addSp delSp modSp new mod ord modTransition">
        <pc:chgData name="Nguyễn Bình" userId="3ba64a098a5e72af" providerId="LiveId" clId="{0298ADDE-087E-4250-A81E-951453CF944C}" dt="2022-02-24T16:20:54.674" v="2451"/>
        <pc:sldMkLst>
          <pc:docMk/>
          <pc:sldMk cId="3842725237" sldId="261"/>
        </pc:sldMkLst>
        <pc:spChg chg="mod">
          <ac:chgData name="Nguyễn Bình" userId="3ba64a098a5e72af" providerId="LiveId" clId="{0298ADDE-087E-4250-A81E-951453CF944C}" dt="2022-02-22T09:46:12.744" v="1904" actId="113"/>
          <ac:spMkLst>
            <pc:docMk/>
            <pc:sldMk cId="3842725237" sldId="261"/>
            <ac:spMk id="2" creationId="{4CC05A47-6E95-4B04-9BD0-844E78F84D66}"/>
          </ac:spMkLst>
        </pc:spChg>
        <pc:spChg chg="add del">
          <ac:chgData name="Nguyễn Bình" userId="3ba64a098a5e72af" providerId="LiveId" clId="{0298ADDE-087E-4250-A81E-951453CF944C}" dt="2022-02-21T20:33:43.234" v="1634" actId="931"/>
          <ac:spMkLst>
            <pc:docMk/>
            <pc:sldMk cId="3842725237" sldId="261"/>
            <ac:spMk id="3" creationId="{90E7976D-0149-4193-B966-B0B9F0A19EAC}"/>
          </ac:spMkLst>
        </pc:spChg>
        <pc:picChg chg="add del mod">
          <ac:chgData name="Nguyễn Bình" userId="3ba64a098a5e72af" providerId="LiveId" clId="{0298ADDE-087E-4250-A81E-951453CF944C}" dt="2022-02-21T20:32:35.286" v="1631" actId="931"/>
          <ac:picMkLst>
            <pc:docMk/>
            <pc:sldMk cId="3842725237" sldId="261"/>
            <ac:picMk id="5" creationId="{4A1FB707-72C7-467A-9615-E4ED24351D7E}"/>
          </ac:picMkLst>
        </pc:picChg>
        <pc:picChg chg="add del mod">
          <ac:chgData name="Nguyễn Bình" userId="3ba64a098a5e72af" providerId="LiveId" clId="{0298ADDE-087E-4250-A81E-951453CF944C}" dt="2022-02-21T20:32:42.362" v="1633" actId="931"/>
          <ac:picMkLst>
            <pc:docMk/>
            <pc:sldMk cId="3842725237" sldId="261"/>
            <ac:picMk id="7" creationId="{BB8E092B-58AD-4D1C-9EEE-CE2C6BC3AAD2}"/>
          </ac:picMkLst>
        </pc:picChg>
        <pc:picChg chg="add mod">
          <ac:chgData name="Nguyễn Bình" userId="3ba64a098a5e72af" providerId="LiveId" clId="{0298ADDE-087E-4250-A81E-951453CF944C}" dt="2022-02-22T09:38:11.971" v="1777" actId="1076"/>
          <ac:picMkLst>
            <pc:docMk/>
            <pc:sldMk cId="3842725237" sldId="261"/>
            <ac:picMk id="9" creationId="{C8E57B95-7D66-40DA-8E70-EBBD35457B69}"/>
          </ac:picMkLst>
        </pc:picChg>
      </pc:sldChg>
      <pc:sldChg chg="addSp delSp modSp new mod ord modTransition">
        <pc:chgData name="Nguyễn Bình" userId="3ba64a098a5e72af" providerId="LiveId" clId="{0298ADDE-087E-4250-A81E-951453CF944C}" dt="2022-02-26T12:49:08.820" v="2464" actId="478"/>
        <pc:sldMkLst>
          <pc:docMk/>
          <pc:sldMk cId="3350562312" sldId="262"/>
        </pc:sldMkLst>
        <pc:spChg chg="mod">
          <ac:chgData name="Nguyễn Bình" userId="3ba64a098a5e72af" providerId="LiveId" clId="{0298ADDE-087E-4250-A81E-951453CF944C}" dt="2022-02-22T09:46:10.423" v="1903" actId="113"/>
          <ac:spMkLst>
            <pc:docMk/>
            <pc:sldMk cId="3350562312" sldId="262"/>
            <ac:spMk id="2" creationId="{29C7624F-6803-4C2C-9A09-C50157F47127}"/>
          </ac:spMkLst>
        </pc:spChg>
        <pc:spChg chg="del">
          <ac:chgData name="Nguyễn Bình" userId="3ba64a098a5e72af" providerId="LiveId" clId="{0298ADDE-087E-4250-A81E-951453CF944C}" dt="2022-02-21T20:36:25.584" v="1638"/>
          <ac:spMkLst>
            <pc:docMk/>
            <pc:sldMk cId="3350562312" sldId="262"/>
            <ac:spMk id="3" creationId="{CC7D529E-1F43-4EBF-874A-F8F4961E330C}"/>
          </ac:spMkLst>
        </pc:spChg>
        <pc:spChg chg="add del mod">
          <ac:chgData name="Nguyễn Bình" userId="3ba64a098a5e72af" providerId="LiveId" clId="{0298ADDE-087E-4250-A81E-951453CF944C}" dt="2022-02-25T19:56:14.971" v="2454" actId="478"/>
          <ac:spMkLst>
            <pc:docMk/>
            <pc:sldMk cId="3350562312" sldId="262"/>
            <ac:spMk id="6" creationId="{AEBB8C14-4D2E-4ACA-9983-D6AC60962E8B}"/>
          </ac:spMkLst>
        </pc:spChg>
        <pc:spChg chg="add del mod">
          <ac:chgData name="Nguyễn Bình" userId="3ba64a098a5e72af" providerId="LiveId" clId="{0298ADDE-087E-4250-A81E-951453CF944C}" dt="2022-02-26T12:49:08.820" v="2464" actId="478"/>
          <ac:spMkLst>
            <pc:docMk/>
            <pc:sldMk cId="3350562312" sldId="262"/>
            <ac:spMk id="8" creationId="{9095657F-E72E-4616-84CD-B2931AF2F8E7}"/>
          </ac:spMkLst>
        </pc:spChg>
        <pc:picChg chg="add del mod">
          <ac:chgData name="Nguyễn Bình" userId="3ba64a098a5e72af" providerId="LiveId" clId="{0298ADDE-087E-4250-A81E-951453CF944C}" dt="2022-02-25T19:56:17.756" v="2456" actId="478"/>
          <ac:picMkLst>
            <pc:docMk/>
            <pc:sldMk cId="3350562312" sldId="262"/>
            <ac:picMk id="4" creationId="{105A3812-5AC2-4432-B92C-D9153F92C9B0}"/>
          </ac:picMkLst>
        </pc:picChg>
        <pc:picChg chg="add mod">
          <ac:chgData name="Nguyễn Bình" userId="3ba64a098a5e72af" providerId="LiveId" clId="{0298ADDE-087E-4250-A81E-951453CF944C}" dt="2022-02-25T19:56:15.878" v="2455"/>
          <ac:picMkLst>
            <pc:docMk/>
            <pc:sldMk cId="3350562312" sldId="262"/>
            <ac:picMk id="5" creationId="{497879DE-0D02-4C02-9932-C26FCDED844C}"/>
          </ac:picMkLst>
        </pc:picChg>
        <pc:picChg chg="add mod">
          <ac:chgData name="Nguyễn Bình" userId="3ba64a098a5e72af" providerId="LiveId" clId="{0298ADDE-087E-4250-A81E-951453CF944C}" dt="2022-02-25T19:56:34.214" v="2463" actId="1076"/>
          <ac:picMkLst>
            <pc:docMk/>
            <pc:sldMk cId="3350562312" sldId="262"/>
            <ac:picMk id="9" creationId="{34FD3527-CE42-4228-90E9-348BE99EDEE4}"/>
          </ac:picMkLst>
        </pc:picChg>
      </pc:sldChg>
      <pc:sldChg chg="addSp delSp modSp new mod setBg">
        <pc:chgData name="Nguyễn Bình" userId="3ba64a098a5e72af" providerId="LiveId" clId="{0298ADDE-087E-4250-A81E-951453CF944C}" dt="2022-02-22T13:11:56.316" v="2137" actId="26606"/>
        <pc:sldMkLst>
          <pc:docMk/>
          <pc:sldMk cId="3661691783" sldId="263"/>
        </pc:sldMkLst>
        <pc:spChg chg="mod">
          <ac:chgData name="Nguyễn Bình" userId="3ba64a098a5e72af" providerId="LiveId" clId="{0298ADDE-087E-4250-A81E-951453CF944C}" dt="2022-02-22T13:11:56.316" v="2137" actId="26606"/>
          <ac:spMkLst>
            <pc:docMk/>
            <pc:sldMk cId="3661691783" sldId="263"/>
            <ac:spMk id="2" creationId="{4320EF71-7D4F-4129-9259-548EE6EE403B}"/>
          </ac:spMkLst>
        </pc:spChg>
        <pc:spChg chg="del">
          <ac:chgData name="Nguyễn Bình" userId="3ba64a098a5e72af" providerId="LiveId" clId="{0298ADDE-087E-4250-A81E-951453CF944C}" dt="2022-02-22T09:38:43.738" v="1779" actId="478"/>
          <ac:spMkLst>
            <pc:docMk/>
            <pc:sldMk cId="3661691783" sldId="263"/>
            <ac:spMk id="3" creationId="{DAAE7487-00D5-4634-9D2B-F4F5536576D0}"/>
          </ac:spMkLst>
        </pc:spChg>
        <pc:picChg chg="add mod ord">
          <ac:chgData name="Nguyễn Bình" userId="3ba64a098a5e72af" providerId="LiveId" clId="{0298ADDE-087E-4250-A81E-951453CF944C}" dt="2022-02-22T13:11:56.316" v="2137" actId="26606"/>
          <ac:picMkLst>
            <pc:docMk/>
            <pc:sldMk cId="3661691783" sldId="263"/>
            <ac:picMk id="4" creationId="{FB75FCE1-EC6C-4A0F-BBD0-E0D72487D1B7}"/>
          </ac:picMkLst>
        </pc:picChg>
        <pc:picChg chg="add mod">
          <ac:chgData name="Nguyễn Bình" userId="3ba64a098a5e72af" providerId="LiveId" clId="{0298ADDE-087E-4250-A81E-951453CF944C}" dt="2022-02-22T13:11:56.316" v="2137" actId="26606"/>
          <ac:picMkLst>
            <pc:docMk/>
            <pc:sldMk cId="3661691783" sldId="263"/>
            <ac:picMk id="5" creationId="{80F0EE76-CA09-4CFA-8F0F-85A04D2895B3}"/>
          </ac:picMkLst>
        </pc:picChg>
        <pc:picChg chg="add del mod">
          <ac:chgData name="Nguyễn Bình" userId="3ba64a098a5e72af" providerId="LiveId" clId="{0298ADDE-087E-4250-A81E-951453CF944C}" dt="2022-02-22T13:11:51.575" v="2136" actId="478"/>
          <ac:picMkLst>
            <pc:docMk/>
            <pc:sldMk cId="3661691783" sldId="263"/>
            <ac:picMk id="6" creationId="{E44AD492-C0A0-4DD9-ABF6-1B23391BD08B}"/>
          </ac:picMkLst>
        </pc:picChg>
        <pc:picChg chg="add mod">
          <ac:chgData name="Nguyễn Bình" userId="3ba64a098a5e72af" providerId="LiveId" clId="{0298ADDE-087E-4250-A81E-951453CF944C}" dt="2022-02-22T13:11:56.316" v="2137" actId="26606"/>
          <ac:picMkLst>
            <pc:docMk/>
            <pc:sldMk cId="3661691783" sldId="263"/>
            <ac:picMk id="7" creationId="{4E599DBA-5854-4F36-AB39-22BFD0AA3B10}"/>
          </ac:picMkLst>
        </pc:picChg>
        <pc:cxnChg chg="add">
          <ac:chgData name="Nguyễn Bình" userId="3ba64a098a5e72af" providerId="LiveId" clId="{0298ADDE-087E-4250-A81E-951453CF944C}" dt="2022-02-22T13:11:56.316" v="2137" actId="26606"/>
          <ac:cxnSpMkLst>
            <pc:docMk/>
            <pc:sldMk cId="3661691783" sldId="263"/>
            <ac:cxnSpMk id="12" creationId="{8F880EF2-DF79-4D9D-8F11-E91D48C79741}"/>
          </ac:cxnSpMkLst>
        </pc:cxnChg>
      </pc:sldChg>
      <pc:sldChg chg="modSp new del mod">
        <pc:chgData name="Nguyễn Bình" userId="3ba64a098a5e72af" providerId="LiveId" clId="{0298ADDE-087E-4250-A81E-951453CF944C}" dt="2022-02-22T14:09:55.433" v="2175" actId="47"/>
        <pc:sldMkLst>
          <pc:docMk/>
          <pc:sldMk cId="2601541550" sldId="264"/>
        </pc:sldMkLst>
        <pc:spChg chg="mod">
          <ac:chgData name="Nguyễn Bình" userId="3ba64a098a5e72af" providerId="LiveId" clId="{0298ADDE-087E-4250-A81E-951453CF944C}" dt="2022-02-22T14:09:53.004" v="2174" actId="20577"/>
          <ac:spMkLst>
            <pc:docMk/>
            <pc:sldMk cId="2601541550" sldId="264"/>
            <ac:spMk id="2" creationId="{6B44B3F5-0010-49CD-ACFD-DB6628BBB1B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03175-3493-4812-A2B4-276D2D46E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E3352-3A75-4BD3-8253-E439D3A55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01DDB-0B12-40B6-9821-62C0F1D20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2680-B845-4422-A96A-9B297AFD64AD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25FF0-D2C0-43AA-99A4-178DAFEB6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67496-C090-4BD2-88E0-77FE10B76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CB28-EEAC-4335-9082-FA9780D9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5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0F11-7F20-4CC1-B9CB-9BA406A81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852FA-3993-4FB7-B207-B755613FE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B5DC9-8390-41E8-9CD9-719096A7F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2680-B845-4422-A96A-9B297AFD64AD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98C54-24AF-4F61-BC47-758DDA4C4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117DE-0181-417B-8779-7AA1B3E48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CB28-EEAC-4335-9082-FA9780D9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17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11EFDB-8632-48DB-B929-6735CFAE1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0E471-FCF8-4120-ACB1-1BE8D13F2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5165F-59D2-444F-AA14-5473E0BB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2680-B845-4422-A96A-9B297AFD64AD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14082-0238-4FAF-B340-C5332714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5198A-FAA5-445A-8332-837B39FEE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CB28-EEAC-4335-9082-FA9780D9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70294-4434-4B9C-B098-DE9A419F6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84EFE-1BCE-4FF5-9FDF-9946ECBA8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3A7C5-5250-4C2B-9764-42608F1E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2680-B845-4422-A96A-9B297AFD64AD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73504-0147-49A0-936A-5373F6E4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CFFD5-E256-4FDB-A298-D134D2E8B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CB28-EEAC-4335-9082-FA9780D9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46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5F16-DEC0-40BF-85E7-AE7039837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7CBC9-0C64-4429-ABAD-C539FF239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16978-E448-4D97-A7DA-D14B331FB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2680-B845-4422-A96A-9B297AFD64AD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1A8F1-53B8-4339-B7E0-20288D7EE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21B04-2E4B-46AB-A29A-1FBCEE513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CB28-EEAC-4335-9082-FA9780D9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03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401EA-F80C-4525-BC12-B2CB31C0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E2C17-347C-40E7-A9A8-63ABC4DEF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5BCDE-6DEE-440A-9A0E-E52F449D4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4AFCE-BCC0-4B32-A6A2-A7C7D361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2680-B845-4422-A96A-9B297AFD64AD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04D1E-A809-42B7-8176-B452D1696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BEF0E-28C3-4DE2-BB43-B9DB864E4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CB28-EEAC-4335-9082-FA9780D9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9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01369-1627-472F-A4AC-2D8850B09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16256-7843-467E-A4FE-8283B60F5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03EB4-C93E-4F00-8F5F-F1E0D929D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FB768A-1D70-4DE8-8D48-75BA57D3A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D2EB6-6C6F-4D7C-9FA2-A9A7E4D80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3BEC5-0FD8-4785-9330-E079D1CA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2680-B845-4422-A96A-9B297AFD64AD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453D7-C8DC-4436-8098-6415FB4B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11930D-5A30-4CC0-ABBD-EE62DD6BE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CB28-EEAC-4335-9082-FA9780D9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0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C10A7-CE43-4E7D-AA43-E82A0E1AE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56EEA3-AA55-4FC0-98A1-70E7ABEFE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2680-B845-4422-A96A-9B297AFD64AD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8FCFD0-9B1E-44F7-89C9-765882A8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0AD699-88B0-4B6C-A069-EC298451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CB28-EEAC-4335-9082-FA9780D9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6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74A75B-B974-4871-9A57-12C3BCF41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2680-B845-4422-A96A-9B297AFD64AD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D60478-43A6-4D2F-BC95-B28D38F79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65E30-13A5-40CF-98CD-80942434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CB28-EEAC-4335-9082-FA9780D9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2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4C85D-C844-418B-9ED8-AF66454A5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7E0D1-398D-4AC0-BA5E-88DA8C7B4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3E0F9-EFF8-406A-B750-DEF3B85BD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6AF8A-F882-407B-AA0E-D4AEECCB3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2680-B845-4422-A96A-9B297AFD64AD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73F80-99D8-4A65-BE7C-BE1028EF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1322A-34C8-4219-9ABB-76729A97D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CB28-EEAC-4335-9082-FA9780D9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79C4B-F4F8-418B-8BC1-157F55A52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1CFE65-E668-4D97-8F45-FC2FA9D9D9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9E4F3-0267-4C51-84D7-B3621950C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0816E-5653-4746-8DE6-500B4C31B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2680-B845-4422-A96A-9B297AFD64AD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23817-376F-41B4-848D-E5C092DE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C6285-D929-4AE2-983F-7E1028DC0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CB28-EEAC-4335-9082-FA9780D9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51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20A1F6-9BA2-4C41-9ACA-8ADD309CE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24B95-5777-4E97-B03A-215EAC20D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616C1-50D9-418B-A19A-A1AE4A8DD5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62680-B845-4422-A96A-9B297AFD64AD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632BF-835A-4D15-BA8E-7F261F7ECC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6D22F-FB9D-47D9-872C-C14C77577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ECB28-EEAC-4335-9082-FA9780D9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4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76C4-AEA4-432B-ABEC-B5A068E0A5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7EDED-C3EF-4728-A7E3-A62540928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1307" y="2090735"/>
            <a:ext cx="5399751" cy="1712965"/>
          </a:xfrm>
        </p:spPr>
        <p:txBody>
          <a:bodyPr>
            <a:normAutofit/>
          </a:bodyPr>
          <a:lstStyle/>
          <a:p>
            <a:r>
              <a:rPr lang="en-US" sz="4800" dirty="0"/>
              <a:t>HẾ LÔ MỌI NGƯỜI.</a:t>
            </a:r>
          </a:p>
          <a:p>
            <a:r>
              <a:rPr lang="en-US" dirty="0"/>
              <a:t>NHÓM 18.</a:t>
            </a:r>
          </a:p>
          <a:p>
            <a:pPr algn="r"/>
            <a:r>
              <a:rPr lang="en-US" sz="2600" dirty="0"/>
              <a:t>Nguyễn </a:t>
            </a:r>
            <a:r>
              <a:rPr lang="en-US" sz="2600" dirty="0" err="1"/>
              <a:t>Hữu</a:t>
            </a:r>
            <a:r>
              <a:rPr lang="en-US" sz="2600" dirty="0"/>
              <a:t> Bình</a:t>
            </a:r>
          </a:p>
        </p:txBody>
      </p:sp>
      <p:pic>
        <p:nvPicPr>
          <p:cNvPr id="6" name="Picture 5" descr="A close up of a bird&#10;&#10;Description automatically generated with low confidence">
            <a:extLst>
              <a:ext uri="{FF2B5EF4-FFF2-40B4-BE49-F238E27FC236}">
                <a16:creationId xmlns:a16="http://schemas.microsoft.com/office/drawing/2014/main" id="{985C793E-6767-42E6-8396-540E61F26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195" y="565968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3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3DFEB-28A1-4EA0-A1F2-E97F973D2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Giới</a:t>
            </a:r>
            <a:r>
              <a:rPr lang="en-US" b="1" dirty="0"/>
              <a:t> </a:t>
            </a:r>
            <a:r>
              <a:rPr lang="en-US" b="1" dirty="0" err="1"/>
              <a:t>thiệu</a:t>
            </a:r>
            <a:r>
              <a:rPr lang="en-US" b="1" dirty="0"/>
              <a:t> </a:t>
            </a:r>
            <a:r>
              <a:rPr lang="en-US" b="1" dirty="0" err="1"/>
              <a:t>sơ</a:t>
            </a:r>
            <a:r>
              <a:rPr lang="en-US" b="1" dirty="0"/>
              <a:t> </a:t>
            </a:r>
            <a:r>
              <a:rPr lang="en-US" b="1" dirty="0" err="1"/>
              <a:t>lược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B1D87-40AB-4229-9891-E1050E3E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Web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/>
              <a:t>HTML5.</a:t>
            </a:r>
            <a:endParaRPr lang="en-US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/>
              <a:t>CSS3.</a:t>
            </a:r>
            <a:endParaRPr lang="en-US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/>
              <a:t>JavaScript ES6.</a:t>
            </a:r>
            <a:endParaRPr lang="en-US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/>
              <a:t>PHP 7.4.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err="1"/>
              <a:t>liệu</a:t>
            </a:r>
            <a:r>
              <a:rPr lang="en-US"/>
              <a:t> MySQL 5.7.33.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27764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5273D-0D1E-45D5-B27B-A6FB29550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Vấn</a:t>
            </a:r>
            <a:r>
              <a:rPr lang="en-US" b="1" dirty="0"/>
              <a:t> </a:t>
            </a:r>
            <a:r>
              <a:rPr lang="en-US" b="1" dirty="0" err="1"/>
              <a:t>đề</a:t>
            </a:r>
            <a:r>
              <a:rPr lang="en-US" b="1" dirty="0"/>
              <a:t> </a:t>
            </a:r>
            <a:r>
              <a:rPr lang="en-US" b="1" dirty="0" err="1"/>
              <a:t>hiện</a:t>
            </a:r>
            <a:r>
              <a:rPr lang="en-US" b="1" dirty="0"/>
              <a:t> </a:t>
            </a:r>
            <a:r>
              <a:rPr lang="en-US" b="1" dirty="0" err="1"/>
              <a:t>tại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48BB1-A9D8-4793-A789-47AB3F10D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latin typeface="Calibri" panose="020F0502020204030204" pitchFamily="34" charset="0"/>
              </a:rPr>
              <a:t>Tuy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cửa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hàng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chưa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được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đưa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vào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hoạt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động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nhưng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với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mong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muốn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của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chủ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cửa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hàng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là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nâng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cao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trải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nghiệm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mua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sắm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của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khách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hàng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và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phương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thức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quản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lí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mọi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vấn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đề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của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nhân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viên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nên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dự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án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được</a:t>
            </a:r>
            <a:r>
              <a:rPr lang="en-US" dirty="0">
                <a:latin typeface="Calibri" panose="020F0502020204030204" pitchFamily="34" charset="0"/>
              </a:rPr>
              <a:t> ra </a:t>
            </a:r>
            <a:r>
              <a:rPr lang="en-US" dirty="0" err="1">
                <a:latin typeface="Calibri" panose="020F0502020204030204" pitchFamily="34" charset="0"/>
              </a:rPr>
              <a:t>đời</a:t>
            </a:r>
            <a:r>
              <a:rPr lang="en-US" dirty="0">
                <a:latin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07524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E1CC-5FCD-4E12-9DA3-CB55C3161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Yêu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r>
              <a:rPr lang="en-US" b="1" dirty="0"/>
              <a:t> </a:t>
            </a:r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1DBD3-24C3-4E6A-B020-2A7C74F46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0357"/>
            <a:ext cx="5825000" cy="29572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Khách hàng chưa có tài khoản:</a:t>
            </a:r>
          </a:p>
          <a:p>
            <a:pPr lvl="1">
              <a:lnSpc>
                <a:spcPct val="150000"/>
              </a:lnSpc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Đăng ký.</a:t>
            </a:r>
          </a:p>
          <a:p>
            <a:pPr lvl="1">
              <a:lnSpc>
                <a:spcPct val="150000"/>
              </a:lnSpc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Xem tất cả sản phẩm.</a:t>
            </a:r>
          </a:p>
          <a:p>
            <a:pPr lvl="1">
              <a:lnSpc>
                <a:spcPct val="150000"/>
              </a:lnSpc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Tìm kiếm.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7F5C30-5998-4DB7-8852-BE020C74E0E4}"/>
              </a:ext>
            </a:extLst>
          </p:cNvPr>
          <p:cNvSpPr txBox="1">
            <a:spLocks/>
          </p:cNvSpPr>
          <p:nvPr/>
        </p:nvSpPr>
        <p:spPr>
          <a:xfrm>
            <a:off x="6604207" y="785965"/>
            <a:ext cx="5474110" cy="5286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400" b="1">
                <a:latin typeface="Calibri" panose="020F0502020204030204" pitchFamily="34" charset="0"/>
              </a:rPr>
              <a:t>Khách hàng đã có tài khoản:</a:t>
            </a:r>
          </a:p>
          <a:p>
            <a:pPr lvl="1">
              <a:lnSpc>
                <a:spcPct val="150000"/>
              </a:lnSpc>
            </a:pPr>
            <a:r>
              <a:rPr lang="vi-VN">
                <a:latin typeface="Calibri" panose="020F0502020204030204" pitchFamily="34" charset="0"/>
              </a:rPr>
              <a:t>Đăng nhập.</a:t>
            </a:r>
          </a:p>
          <a:p>
            <a:pPr lvl="1">
              <a:lnSpc>
                <a:spcPct val="150000"/>
              </a:lnSpc>
            </a:pPr>
            <a:r>
              <a:rPr lang="vi-VN">
                <a:latin typeface="Calibri" panose="020F0502020204030204" pitchFamily="34" charset="0"/>
              </a:rPr>
              <a:t>Tìm kiếm.</a:t>
            </a:r>
          </a:p>
          <a:p>
            <a:pPr lvl="1">
              <a:lnSpc>
                <a:spcPct val="150000"/>
              </a:lnSpc>
            </a:pPr>
            <a:r>
              <a:rPr lang="vi-VN">
                <a:latin typeface="Calibri" panose="020F0502020204030204" pitchFamily="34" charset="0"/>
              </a:rPr>
              <a:t>Xem tất cả sản phẩm.</a:t>
            </a:r>
          </a:p>
          <a:p>
            <a:pPr lvl="1">
              <a:lnSpc>
                <a:spcPct val="150000"/>
              </a:lnSpc>
            </a:pPr>
            <a:r>
              <a:rPr lang="vi-VN">
                <a:latin typeface="Calibri" panose="020F0502020204030204" pitchFamily="34" charset="0"/>
              </a:rPr>
              <a:t>Đặt hàng.</a:t>
            </a:r>
            <a:endParaRPr lang="en-US">
              <a:latin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>
                <a:latin typeface="Calibri" panose="020F0502020204030204" pitchFamily="34" charset="0"/>
              </a:rPr>
              <a:t>Chỉnh sửa thông tin cá nhân.</a:t>
            </a:r>
          </a:p>
          <a:p>
            <a:pPr lvl="1">
              <a:lnSpc>
                <a:spcPct val="150000"/>
              </a:lnSpc>
            </a:pPr>
            <a:r>
              <a:rPr lang="en-US">
                <a:latin typeface="Calibri" panose="020F0502020204030204" pitchFamily="34" charset="0"/>
              </a:rPr>
              <a:t>Đổi mật khẩu.</a:t>
            </a:r>
          </a:p>
          <a:p>
            <a:pPr lvl="1">
              <a:lnSpc>
                <a:spcPct val="150000"/>
              </a:lnSpc>
            </a:pPr>
            <a:r>
              <a:rPr lang="en-US">
                <a:latin typeface="Calibri" panose="020F0502020204030204" pitchFamily="34" charset="0"/>
              </a:rPr>
              <a:t>Xem lại các đơn hàng.</a:t>
            </a:r>
            <a:endParaRPr lang="vi-VN"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41690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9AE37-92D0-4DF6-9552-20244DBBD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188" y="1587909"/>
            <a:ext cx="4304071" cy="40361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vi-VN" sz="2000" b="1" dirty="0">
                <a:latin typeface="Arial" panose="020B0604020202020204" pitchFamily="34" charset="0"/>
              </a:rPr>
              <a:t>Nhân viên cửa hàng:</a:t>
            </a:r>
          </a:p>
          <a:p>
            <a:pPr lvl="1">
              <a:lnSpc>
                <a:spcPct val="150000"/>
              </a:lnSpc>
            </a:pPr>
            <a:r>
              <a:rPr lang="vi-VN" sz="2000" dirty="0">
                <a:latin typeface="Arial" panose="020B0604020202020204" pitchFamily="34" charset="0"/>
              </a:rPr>
              <a:t>Đăng nhập.</a:t>
            </a:r>
          </a:p>
          <a:p>
            <a:pPr lvl="1">
              <a:lnSpc>
                <a:spcPct val="150000"/>
              </a:lnSpc>
            </a:pPr>
            <a:r>
              <a:rPr lang="vi-VN" sz="2000" dirty="0">
                <a:latin typeface="Arial" panose="020B0604020202020204" pitchFamily="34" charset="0"/>
              </a:rPr>
              <a:t>Tìm kiếm.</a:t>
            </a:r>
          </a:p>
          <a:p>
            <a:pPr lvl="1">
              <a:lnSpc>
                <a:spcPct val="150000"/>
              </a:lnSpc>
            </a:pPr>
            <a:r>
              <a:rPr lang="vi-VN" sz="2000" dirty="0">
                <a:latin typeface="Arial" panose="020B0604020202020204" pitchFamily="34" charset="0"/>
              </a:rPr>
              <a:t>Xem, sửa tất cả sản phẩm.</a:t>
            </a:r>
          </a:p>
          <a:p>
            <a:pPr lvl="1">
              <a:lnSpc>
                <a:spcPct val="150000"/>
              </a:lnSpc>
            </a:pPr>
            <a:r>
              <a:rPr lang="vi-VN" sz="2000" dirty="0">
                <a:latin typeface="Arial" panose="020B0604020202020204" pitchFamily="34" charset="0"/>
              </a:rPr>
              <a:t>Xem, sửa tất cả nhà sản xuất.</a:t>
            </a:r>
          </a:p>
          <a:p>
            <a:pPr lvl="1">
              <a:lnSpc>
                <a:spcPct val="150000"/>
              </a:lnSpc>
            </a:pPr>
            <a:r>
              <a:rPr lang="vi-VN" sz="2000" dirty="0">
                <a:latin typeface="Arial" panose="020B0604020202020204" pitchFamily="34" charset="0"/>
              </a:rPr>
              <a:t>Xem tất cả đơn hàng.</a:t>
            </a:r>
          </a:p>
          <a:p>
            <a:pPr lvl="1">
              <a:lnSpc>
                <a:spcPct val="150000"/>
              </a:lnSpc>
            </a:pPr>
            <a:r>
              <a:rPr lang="vi-VN" sz="2000" dirty="0">
                <a:latin typeface="Arial" panose="020B0604020202020204" pitchFamily="34" charset="0"/>
              </a:rPr>
              <a:t>Duyệt đơn hàng đang chờ.</a:t>
            </a:r>
          </a:p>
          <a:p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DC2EA2-54ED-4628-87B4-BA361C36805B}"/>
              </a:ext>
            </a:extLst>
          </p:cNvPr>
          <p:cNvSpPr txBox="1">
            <a:spLocks/>
          </p:cNvSpPr>
          <p:nvPr/>
        </p:nvSpPr>
        <p:spPr>
          <a:xfrm>
            <a:off x="6548284" y="1288026"/>
            <a:ext cx="5171769" cy="4699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vi-VN" sz="2000" b="1" dirty="0">
                <a:latin typeface="Arial" panose="020B0604020202020204" pitchFamily="34" charset="0"/>
              </a:rPr>
              <a:t>Admin</a:t>
            </a:r>
            <a:endParaRPr lang="en-US" sz="2000" b="1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Arial" panose="020B0604020202020204" pitchFamily="34" charset="0"/>
              </a:rPr>
              <a:t>Giống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với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nhân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viên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nhưng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thêm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tính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năng</a:t>
            </a:r>
            <a:r>
              <a:rPr lang="en-US" sz="2000" dirty="0">
                <a:latin typeface="Arial" panose="020B0604020202020204" pitchFamily="34" charset="0"/>
              </a:rPr>
              <a:t>:</a:t>
            </a:r>
            <a:endParaRPr lang="vi-VN" sz="20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vi-VN" sz="2000" dirty="0">
                <a:latin typeface="Arial" panose="020B0604020202020204" pitchFamily="34" charset="0"/>
              </a:rPr>
              <a:t>Xem, thêm, sửa, xóa thông tin nhân viên.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</a:rPr>
              <a:t>X</a:t>
            </a:r>
            <a:r>
              <a:rPr lang="vi-VN" sz="2000">
                <a:latin typeface="Arial" panose="020B0604020202020204" pitchFamily="34" charset="0"/>
              </a:rPr>
              <a:t>óa </a:t>
            </a:r>
            <a:r>
              <a:rPr lang="vi-VN" sz="2000" dirty="0">
                <a:latin typeface="Arial" panose="020B0604020202020204" pitchFamily="34" charset="0"/>
              </a:rPr>
              <a:t>tất cả sản phẩm.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</a:rPr>
              <a:t>X</a:t>
            </a:r>
            <a:r>
              <a:rPr lang="vi-VN" sz="2000" dirty="0">
                <a:latin typeface="Arial" panose="020B0604020202020204" pitchFamily="34" charset="0"/>
              </a:rPr>
              <a:t>óa tất cả nhà sản xuất.</a:t>
            </a:r>
          </a:p>
          <a:p>
            <a:pPr lvl="1">
              <a:lnSpc>
                <a:spcPct val="150000"/>
              </a:lnSpc>
            </a:pPr>
            <a:r>
              <a:rPr lang="vi-VN" sz="2000" dirty="0">
                <a:latin typeface="Arial" panose="020B0604020202020204" pitchFamily="34" charset="0"/>
              </a:rPr>
              <a:t>Thay đổi tình trạng tất cả đơn hàng.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99075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05A47-6E95-4B04-9BD0-844E78F8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Sơ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quan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thể</a:t>
            </a:r>
            <a:endParaRPr lang="en-US" b="1" dirty="0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C8E57B95-7D66-40DA-8E70-EBBD35457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2" y="1690688"/>
            <a:ext cx="11211336" cy="4148625"/>
          </a:xfrm>
        </p:spPr>
      </p:pic>
    </p:spTree>
    <p:extLst>
      <p:ext uri="{BB962C8B-B14F-4D97-AF65-F5344CB8AC3E}">
        <p14:creationId xmlns:p14="http://schemas.microsoft.com/office/powerpoint/2010/main" val="384272523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7624F-6803-4C2C-9A09-C50157F4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Sơ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cơ</a:t>
            </a:r>
            <a:r>
              <a:rPr lang="en-US" b="1" dirty="0"/>
              <a:t> </a:t>
            </a:r>
            <a:r>
              <a:rPr lang="en-US" b="1" dirty="0" err="1"/>
              <a:t>sở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b="1" dirty="0"/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4FD3527-CE42-4228-90E9-348BE99ED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318" y="1377533"/>
            <a:ext cx="9923364" cy="548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56231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EF71-7D4F-4129-9259-548EE6EE4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b="1"/>
              <a:t>CẢM ƠN MỌI NGƯỜI ĐÃ CHÚ Ý LẮNG NGHE</a:t>
            </a:r>
          </a:p>
        </p:txBody>
      </p:sp>
      <p:pic>
        <p:nvPicPr>
          <p:cNvPr id="5" name="Picture 4" descr="Shape, circle&#10;&#10;Description automatically generated">
            <a:extLst>
              <a:ext uri="{FF2B5EF4-FFF2-40B4-BE49-F238E27FC236}">
                <a16:creationId xmlns:a16="http://schemas.microsoft.com/office/drawing/2014/main" id="{80F0EE76-CA09-4CFA-8F0F-85A04D289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46" y="599476"/>
            <a:ext cx="3529109" cy="3529109"/>
          </a:xfrm>
          <a:prstGeom prst="rect">
            <a:avLst/>
          </a:prstGeom>
        </p:spPr>
      </p:pic>
      <p:pic>
        <p:nvPicPr>
          <p:cNvPr id="4" name="Picture 3" descr="Shape, circle&#10;&#10;Description automatically generated">
            <a:extLst>
              <a:ext uri="{FF2B5EF4-FFF2-40B4-BE49-F238E27FC236}">
                <a16:creationId xmlns:a16="http://schemas.microsoft.com/office/drawing/2014/main" id="{FB75FCE1-EC6C-4A0F-BBD0-E0D72487D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788" y="600819"/>
            <a:ext cx="3526424" cy="3526424"/>
          </a:xfrm>
          <a:prstGeom prst="rect">
            <a:avLst/>
          </a:prstGeom>
        </p:spPr>
      </p:pic>
      <p:pic>
        <p:nvPicPr>
          <p:cNvPr id="7" name="Picture 6" descr="Shape, circle&#10;&#10;Description automatically generated">
            <a:extLst>
              <a:ext uri="{FF2B5EF4-FFF2-40B4-BE49-F238E27FC236}">
                <a16:creationId xmlns:a16="http://schemas.microsoft.com/office/drawing/2014/main" id="{4E599DBA-5854-4F36-AB39-22BFD0AA3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87047"/>
            <a:ext cx="3553968" cy="355396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691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325</TotalTime>
  <Words>281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 </vt:lpstr>
      <vt:lpstr>Giới thiệu sơ lược</vt:lpstr>
      <vt:lpstr>Vấn đề hiện tại</vt:lpstr>
      <vt:lpstr>Yêu cầu chức năng</vt:lpstr>
      <vt:lpstr>PowerPoint Presentation</vt:lpstr>
      <vt:lpstr>Sơ đồ quan hệ thực thể</vt:lpstr>
      <vt:lpstr>Sơ đồ cơ sở dữ liệu</vt:lpstr>
      <vt:lpstr>CẢM ƠN MỌI NGƯỜI ĐÃ CHÚ Ý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Nguyễn Bình</dc:creator>
  <cp:lastModifiedBy>Nguyễn Bình</cp:lastModifiedBy>
  <cp:revision>1</cp:revision>
  <dcterms:created xsi:type="dcterms:W3CDTF">2022-02-20T19:44:23Z</dcterms:created>
  <dcterms:modified xsi:type="dcterms:W3CDTF">2022-02-26T12:49:12Z</dcterms:modified>
</cp:coreProperties>
</file>