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8" r:id="rId6"/>
    <p:sldId id="259" r:id="rId7"/>
    <p:sldId id="265" r:id="rId8"/>
    <p:sldId id="260" r:id="rId9"/>
    <p:sldId id="267" r:id="rId10"/>
    <p:sldId id="261" r:id="rId11"/>
    <p:sldId id="262" r:id="rId12"/>
    <p:sldId id="26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E476A4-DF68-4691-9021-72640F135513}" v="65" dt="2022-09-18T11:27:03.9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Bình" userId="3ba64a098a5e72af" providerId="LiveId" clId="{0CE476A4-DF68-4691-9021-72640F135513}"/>
    <pc:docChg chg="undo custSel addSld delSld modSld">
      <pc:chgData name="Nguyễn Bình" userId="3ba64a098a5e72af" providerId="LiveId" clId="{0CE476A4-DF68-4691-9021-72640F135513}" dt="2022-09-18T11:29:26.248" v="325" actId="255"/>
      <pc:docMkLst>
        <pc:docMk/>
      </pc:docMkLst>
      <pc:sldChg chg="modSp mod">
        <pc:chgData name="Nguyễn Bình" userId="3ba64a098a5e72af" providerId="LiveId" clId="{0CE476A4-DF68-4691-9021-72640F135513}" dt="2022-09-18T09:20:11.964" v="6" actId="20577"/>
        <pc:sldMkLst>
          <pc:docMk/>
          <pc:sldMk cId="620235528" sldId="256"/>
        </pc:sldMkLst>
        <pc:spChg chg="mod">
          <ac:chgData name="Nguyễn Bình" userId="3ba64a098a5e72af" providerId="LiveId" clId="{0CE476A4-DF68-4691-9021-72640F135513}" dt="2022-09-18T09:20:11.964" v="6" actId="20577"/>
          <ac:spMkLst>
            <pc:docMk/>
            <pc:sldMk cId="620235528" sldId="256"/>
            <ac:spMk id="3" creationId="{3797EDED-C3EF-4728-A7E3-A62540928BBD}"/>
          </ac:spMkLst>
        </pc:spChg>
      </pc:sldChg>
      <pc:sldChg chg="addSp delSp modSp mod setBg modAnim setClrOvrMap">
        <pc:chgData name="Nguyễn Bình" userId="3ba64a098a5e72af" providerId="LiveId" clId="{0CE476A4-DF68-4691-9021-72640F135513}" dt="2022-09-18T11:27:03.929" v="227" actId="20577"/>
        <pc:sldMkLst>
          <pc:docMk/>
          <pc:sldMk cId="835277642" sldId="257"/>
        </pc:sldMkLst>
        <pc:spChg chg="mod">
          <ac:chgData name="Nguyễn Bình" userId="3ba64a098a5e72af" providerId="LiveId" clId="{0CE476A4-DF68-4691-9021-72640F135513}" dt="2022-09-18T09:30:09.854" v="167" actId="26606"/>
          <ac:spMkLst>
            <pc:docMk/>
            <pc:sldMk cId="835277642" sldId="257"/>
            <ac:spMk id="2" creationId="{F663DFEB-28A1-4EA0-A1F2-E97F973D282D}"/>
          </ac:spMkLst>
        </pc:spChg>
        <pc:spChg chg="mod ord">
          <ac:chgData name="Nguyễn Bình" userId="3ba64a098a5e72af" providerId="LiveId" clId="{0CE476A4-DF68-4691-9021-72640F135513}" dt="2022-09-18T11:27:03.929" v="227" actId="20577"/>
          <ac:spMkLst>
            <pc:docMk/>
            <pc:sldMk cId="835277642" sldId="257"/>
            <ac:spMk id="3" creationId="{1A4B1D87-40AB-4229-9891-E1050E3E5BA2}"/>
          </ac:spMkLst>
        </pc:spChg>
        <pc:spChg chg="add del">
          <ac:chgData name="Nguyễn Bình" userId="3ba64a098a5e72af" providerId="LiveId" clId="{0CE476A4-DF68-4691-9021-72640F135513}" dt="2022-09-18T09:30:05.781" v="165" actId="26606"/>
          <ac:spMkLst>
            <pc:docMk/>
            <pc:sldMk cId="835277642" sldId="257"/>
            <ac:spMk id="12" creationId="{A3BAF07C-C39E-42EB-BB22-8D46691D9735}"/>
          </ac:spMkLst>
        </pc:spChg>
        <pc:spChg chg="add del">
          <ac:chgData name="Nguyễn Bình" userId="3ba64a098a5e72af" providerId="LiveId" clId="{0CE476A4-DF68-4691-9021-72640F135513}" dt="2022-09-18T09:30:09.854" v="167" actId="26606"/>
          <ac:spMkLst>
            <pc:docMk/>
            <pc:sldMk cId="835277642" sldId="257"/>
            <ac:spMk id="35" creationId="{42A5316D-ED2F-4F89-B4B4-8D9240B1A348}"/>
          </ac:spMkLst>
        </pc:spChg>
        <pc:grpChg chg="add del">
          <ac:chgData name="Nguyễn Bình" userId="3ba64a098a5e72af" providerId="LiveId" clId="{0CE476A4-DF68-4691-9021-72640F135513}" dt="2022-09-18T09:30:05.781" v="165" actId="26606"/>
          <ac:grpSpMkLst>
            <pc:docMk/>
            <pc:sldMk cId="835277642" sldId="257"/>
            <ac:grpSpMk id="14" creationId="{D8E9CF54-0466-4261-9E62-0249E60E1886}"/>
          </ac:grpSpMkLst>
        </pc:grpChg>
        <pc:picChg chg="add mod">
          <ac:chgData name="Nguyễn Bình" userId="3ba64a098a5e72af" providerId="LiveId" clId="{0CE476A4-DF68-4691-9021-72640F135513}" dt="2022-09-18T09:30:09.854" v="167" actId="26606"/>
          <ac:picMkLst>
            <pc:docMk/>
            <pc:sldMk cId="835277642" sldId="257"/>
            <ac:picMk id="5" creationId="{857D48D9-2B06-0950-54E0-2F6C21C521E8}"/>
          </ac:picMkLst>
        </pc:picChg>
        <pc:picChg chg="add mod">
          <ac:chgData name="Nguyễn Bình" userId="3ba64a098a5e72af" providerId="LiveId" clId="{0CE476A4-DF68-4691-9021-72640F135513}" dt="2022-09-18T09:30:09.854" v="167" actId="26606"/>
          <ac:picMkLst>
            <pc:docMk/>
            <pc:sldMk cId="835277642" sldId="257"/>
            <ac:picMk id="7" creationId="{BF4C5E04-B8C0-7E77-1E4E-20179EDA6723}"/>
          </ac:picMkLst>
        </pc:picChg>
      </pc:sldChg>
      <pc:sldChg chg="addSp delSp modSp mod setBg">
        <pc:chgData name="Nguyễn Bình" userId="3ba64a098a5e72af" providerId="LiveId" clId="{0CE476A4-DF68-4691-9021-72640F135513}" dt="2022-09-18T11:29:26.248" v="325" actId="255"/>
        <pc:sldMkLst>
          <pc:docMk/>
          <pc:sldMk cId="216075243" sldId="258"/>
        </pc:sldMkLst>
        <pc:spChg chg="mod">
          <ac:chgData name="Nguyễn Bình" userId="3ba64a098a5e72af" providerId="LiveId" clId="{0CE476A4-DF68-4691-9021-72640F135513}" dt="2022-09-18T11:29:11.996" v="322" actId="26606"/>
          <ac:spMkLst>
            <pc:docMk/>
            <pc:sldMk cId="216075243" sldId="258"/>
            <ac:spMk id="2" creationId="{90E5273D-0D1E-45D5-B27B-A6FB295509D7}"/>
          </ac:spMkLst>
        </pc:spChg>
        <pc:spChg chg="mod">
          <ac:chgData name="Nguyễn Bình" userId="3ba64a098a5e72af" providerId="LiveId" clId="{0CE476A4-DF68-4691-9021-72640F135513}" dt="2022-09-18T11:29:26.248" v="325" actId="255"/>
          <ac:spMkLst>
            <pc:docMk/>
            <pc:sldMk cId="216075243" sldId="258"/>
            <ac:spMk id="3" creationId="{2BA48BB1-A9D8-4793-A789-47AB3F10DF44}"/>
          </ac:spMkLst>
        </pc:spChg>
        <pc:spChg chg="add del">
          <ac:chgData name="Nguyễn Bình" userId="3ba64a098a5e72af" providerId="LiveId" clId="{0CE476A4-DF68-4691-9021-72640F135513}" dt="2022-09-18T11:29:02.327" v="307" actId="26606"/>
          <ac:spMkLst>
            <pc:docMk/>
            <pc:sldMk cId="216075243" sldId="258"/>
            <ac:spMk id="8" creationId="{A2679492-7988-4050-9056-542444452411}"/>
          </ac:spMkLst>
        </pc:spChg>
        <pc:spChg chg="add del">
          <ac:chgData name="Nguyễn Bình" userId="3ba64a098a5e72af" providerId="LiveId" clId="{0CE476A4-DF68-4691-9021-72640F135513}" dt="2022-09-18T11:29:02.327" v="307" actId="26606"/>
          <ac:spMkLst>
            <pc:docMk/>
            <pc:sldMk cId="216075243" sldId="258"/>
            <ac:spMk id="10" creationId="{B091B163-7D61-4891-ABCF-5C13D9C418D0}"/>
          </ac:spMkLst>
        </pc:spChg>
        <pc:spChg chg="add del">
          <ac:chgData name="Nguyễn Bình" userId="3ba64a098a5e72af" providerId="LiveId" clId="{0CE476A4-DF68-4691-9021-72640F135513}" dt="2022-09-18T11:29:06.808" v="311" actId="26606"/>
          <ac:spMkLst>
            <pc:docMk/>
            <pc:sldMk cId="216075243" sldId="258"/>
            <ac:spMk id="14" creationId="{E3020543-B24B-4EC4-8FFC-8DD88EEA91A8}"/>
          </ac:spMkLst>
        </pc:spChg>
        <pc:spChg chg="add del">
          <ac:chgData name="Nguyễn Bình" userId="3ba64a098a5e72af" providerId="LiveId" clId="{0CE476A4-DF68-4691-9021-72640F135513}" dt="2022-09-18T11:29:06.808" v="311" actId="26606"/>
          <ac:spMkLst>
            <pc:docMk/>
            <pc:sldMk cId="216075243" sldId="258"/>
            <ac:spMk id="16" creationId="{1453BF6C-B012-48B7-B4E8-6D7AC7C27D02}"/>
          </ac:spMkLst>
        </pc:spChg>
        <pc:spChg chg="add del">
          <ac:chgData name="Nguyễn Bình" userId="3ba64a098a5e72af" providerId="LiveId" clId="{0CE476A4-DF68-4691-9021-72640F135513}" dt="2022-09-18T11:29:03.752" v="309" actId="26606"/>
          <ac:spMkLst>
            <pc:docMk/>
            <pc:sldMk cId="216075243" sldId="258"/>
            <ac:spMk id="19" creationId="{8D1AA55E-40D5-461B-A5A8-4AE8AAB71B08}"/>
          </ac:spMkLst>
        </pc:spChg>
        <pc:spChg chg="add del">
          <ac:chgData name="Nguyễn Bình" userId="3ba64a098a5e72af" providerId="LiveId" clId="{0CE476A4-DF68-4691-9021-72640F135513}" dt="2022-09-18T11:29:06.808" v="311" actId="26606"/>
          <ac:spMkLst>
            <pc:docMk/>
            <pc:sldMk cId="216075243" sldId="258"/>
            <ac:spMk id="26" creationId="{BB7169B8-2507-43F4-A148-FA791CD9C678}"/>
          </ac:spMkLst>
        </pc:spChg>
        <pc:spChg chg="add del">
          <ac:chgData name="Nguyễn Bình" userId="3ba64a098a5e72af" providerId="LiveId" clId="{0CE476A4-DF68-4691-9021-72640F135513}" dt="2022-09-18T11:29:06.808" v="311" actId="26606"/>
          <ac:spMkLst>
            <pc:docMk/>
            <pc:sldMk cId="216075243" sldId="258"/>
            <ac:spMk id="28" creationId="{6CB927A4-E432-4310-9CD5-E89FF5063179}"/>
          </ac:spMkLst>
        </pc:spChg>
        <pc:spChg chg="add del">
          <ac:chgData name="Nguyễn Bình" userId="3ba64a098a5e72af" providerId="LiveId" clId="{0CE476A4-DF68-4691-9021-72640F135513}" dt="2022-09-18T11:29:07.355" v="313" actId="26606"/>
          <ac:spMkLst>
            <pc:docMk/>
            <pc:sldMk cId="216075243" sldId="258"/>
            <ac:spMk id="30" creationId="{D9A7F3BF-8763-4074-AD77-92790AF314D1}"/>
          </ac:spMkLst>
        </pc:spChg>
        <pc:spChg chg="add del">
          <ac:chgData name="Nguyễn Bình" userId="3ba64a098a5e72af" providerId="LiveId" clId="{0CE476A4-DF68-4691-9021-72640F135513}" dt="2022-09-18T11:29:08.741" v="315" actId="26606"/>
          <ac:spMkLst>
            <pc:docMk/>
            <pc:sldMk cId="216075243" sldId="258"/>
            <ac:spMk id="34" creationId="{777A147A-9ED8-46B4-8660-1B3C2AA880B5}"/>
          </ac:spMkLst>
        </pc:spChg>
        <pc:spChg chg="add del">
          <ac:chgData name="Nguyễn Bình" userId="3ba64a098a5e72af" providerId="LiveId" clId="{0CE476A4-DF68-4691-9021-72640F135513}" dt="2022-09-18T11:29:08.741" v="315" actId="26606"/>
          <ac:spMkLst>
            <pc:docMk/>
            <pc:sldMk cId="216075243" sldId="258"/>
            <ac:spMk id="35" creationId="{5D6C15A0-C087-4593-8414-2B4EC1CDC3DE}"/>
          </ac:spMkLst>
        </pc:spChg>
        <pc:spChg chg="add del">
          <ac:chgData name="Nguyễn Bình" userId="3ba64a098a5e72af" providerId="LiveId" clId="{0CE476A4-DF68-4691-9021-72640F135513}" dt="2022-09-18T11:29:09.293" v="317" actId="26606"/>
          <ac:spMkLst>
            <pc:docMk/>
            <pc:sldMk cId="216075243" sldId="258"/>
            <ac:spMk id="37" creationId="{488333BA-AE6E-427A-9B16-A39C8073F4EB}"/>
          </ac:spMkLst>
        </pc:spChg>
        <pc:spChg chg="add del">
          <ac:chgData name="Nguyễn Bình" userId="3ba64a098a5e72af" providerId="LiveId" clId="{0CE476A4-DF68-4691-9021-72640F135513}" dt="2022-09-18T11:29:09.293" v="317" actId="26606"/>
          <ac:spMkLst>
            <pc:docMk/>
            <pc:sldMk cId="216075243" sldId="258"/>
            <ac:spMk id="38" creationId="{F98ED85F-DCEE-4B50-802E-71A6E3E12B04}"/>
          </ac:spMkLst>
        </pc:spChg>
        <pc:spChg chg="add del">
          <ac:chgData name="Nguyễn Bình" userId="3ba64a098a5e72af" providerId="LiveId" clId="{0CE476A4-DF68-4691-9021-72640F135513}" dt="2022-09-18T11:29:11.114" v="319" actId="26606"/>
          <ac:spMkLst>
            <pc:docMk/>
            <pc:sldMk cId="216075243" sldId="258"/>
            <ac:spMk id="40" creationId="{1C799903-48D5-4A31-A1A2-541072D9771E}"/>
          </ac:spMkLst>
        </pc:spChg>
        <pc:spChg chg="add del">
          <ac:chgData name="Nguyễn Bình" userId="3ba64a098a5e72af" providerId="LiveId" clId="{0CE476A4-DF68-4691-9021-72640F135513}" dt="2022-09-18T11:29:11.114" v="319" actId="26606"/>
          <ac:spMkLst>
            <pc:docMk/>
            <pc:sldMk cId="216075243" sldId="258"/>
            <ac:spMk id="41" creationId="{8EFFF109-FC58-4FD3-BE05-9775A1310F55}"/>
          </ac:spMkLst>
        </pc:spChg>
        <pc:spChg chg="add del">
          <ac:chgData name="Nguyễn Bình" userId="3ba64a098a5e72af" providerId="LiveId" clId="{0CE476A4-DF68-4691-9021-72640F135513}" dt="2022-09-18T11:29:11.114" v="319" actId="26606"/>
          <ac:spMkLst>
            <pc:docMk/>
            <pc:sldMk cId="216075243" sldId="258"/>
            <ac:spMk id="42" creationId="{E1B96AD6-92A9-4273-A62B-96A1C3E0BA95}"/>
          </ac:spMkLst>
        </pc:spChg>
        <pc:spChg chg="add del">
          <ac:chgData name="Nguyễn Bình" userId="3ba64a098a5e72af" providerId="LiveId" clId="{0CE476A4-DF68-4691-9021-72640F135513}" dt="2022-09-18T11:29:11.114" v="319" actId="26606"/>
          <ac:spMkLst>
            <pc:docMk/>
            <pc:sldMk cId="216075243" sldId="258"/>
            <ac:spMk id="43" creationId="{463EEC44-1BA3-44ED-81FC-A644B04B2A44}"/>
          </ac:spMkLst>
        </pc:spChg>
        <pc:spChg chg="add del">
          <ac:chgData name="Nguyễn Bình" userId="3ba64a098a5e72af" providerId="LiveId" clId="{0CE476A4-DF68-4691-9021-72640F135513}" dt="2022-09-18T11:29:11.989" v="321" actId="26606"/>
          <ac:spMkLst>
            <pc:docMk/>
            <pc:sldMk cId="216075243" sldId="258"/>
            <ac:spMk id="45" creationId="{DC8C3900-B8A1-4965-88E6-CBCBFE067207}"/>
          </ac:spMkLst>
        </pc:spChg>
        <pc:spChg chg="add">
          <ac:chgData name="Nguyễn Bình" userId="3ba64a098a5e72af" providerId="LiveId" clId="{0CE476A4-DF68-4691-9021-72640F135513}" dt="2022-09-18T11:29:11.996" v="322" actId="26606"/>
          <ac:spMkLst>
            <pc:docMk/>
            <pc:sldMk cId="216075243" sldId="258"/>
            <ac:spMk id="47" creationId="{1C799903-48D5-4A31-A1A2-541072D9771E}"/>
          </ac:spMkLst>
        </pc:spChg>
        <pc:spChg chg="add">
          <ac:chgData name="Nguyễn Bình" userId="3ba64a098a5e72af" providerId="LiveId" clId="{0CE476A4-DF68-4691-9021-72640F135513}" dt="2022-09-18T11:29:11.996" v="322" actId="26606"/>
          <ac:spMkLst>
            <pc:docMk/>
            <pc:sldMk cId="216075243" sldId="258"/>
            <ac:spMk id="48" creationId="{8EFFF109-FC58-4FD3-BE05-9775A1310F55}"/>
          </ac:spMkLst>
        </pc:spChg>
        <pc:spChg chg="add">
          <ac:chgData name="Nguyễn Bình" userId="3ba64a098a5e72af" providerId="LiveId" clId="{0CE476A4-DF68-4691-9021-72640F135513}" dt="2022-09-18T11:29:11.996" v="322" actId="26606"/>
          <ac:spMkLst>
            <pc:docMk/>
            <pc:sldMk cId="216075243" sldId="258"/>
            <ac:spMk id="49" creationId="{E1B96AD6-92A9-4273-A62B-96A1C3E0BA95}"/>
          </ac:spMkLst>
        </pc:spChg>
        <pc:spChg chg="add">
          <ac:chgData name="Nguyễn Bình" userId="3ba64a098a5e72af" providerId="LiveId" clId="{0CE476A4-DF68-4691-9021-72640F135513}" dt="2022-09-18T11:29:11.996" v="322" actId="26606"/>
          <ac:spMkLst>
            <pc:docMk/>
            <pc:sldMk cId="216075243" sldId="258"/>
            <ac:spMk id="50" creationId="{463EEC44-1BA3-44ED-81FC-A644B04B2A44}"/>
          </ac:spMkLst>
        </pc:spChg>
        <pc:grpChg chg="add del">
          <ac:chgData name="Nguyễn Bình" userId="3ba64a098a5e72af" providerId="LiveId" clId="{0CE476A4-DF68-4691-9021-72640F135513}" dt="2022-09-18T11:29:02.327" v="307" actId="26606"/>
          <ac:grpSpMkLst>
            <pc:docMk/>
            <pc:sldMk cId="216075243" sldId="258"/>
            <ac:grpSpMk id="12" creationId="{0474DF76-993E-44DE-AFB0-C416182ACECF}"/>
          </ac:grpSpMkLst>
        </pc:grpChg>
        <pc:grpChg chg="add del">
          <ac:chgData name="Nguyễn Bình" userId="3ba64a098a5e72af" providerId="LiveId" clId="{0CE476A4-DF68-4691-9021-72640F135513}" dt="2022-09-18T11:29:03.752" v="309" actId="26606"/>
          <ac:grpSpMkLst>
            <pc:docMk/>
            <pc:sldMk cId="216075243" sldId="258"/>
            <ac:grpSpMk id="21" creationId="{78350D8D-73D6-4132-89B5-DD52F3962A76}"/>
          </ac:grpSpMkLst>
        </pc:grpChg>
        <pc:grpChg chg="add del">
          <ac:chgData name="Nguyễn Bình" userId="3ba64a098a5e72af" providerId="LiveId" clId="{0CE476A4-DF68-4691-9021-72640F135513}" dt="2022-09-18T11:29:07.355" v="313" actId="26606"/>
          <ac:grpSpMkLst>
            <pc:docMk/>
            <pc:sldMk cId="216075243" sldId="258"/>
            <ac:grpSpMk id="31" creationId="{7A9648D6-B41B-42D0-A817-AE2607B0B5B8}"/>
          </ac:grpSpMkLst>
        </pc:grpChg>
        <pc:cxnChg chg="add del">
          <ac:chgData name="Nguyễn Bình" userId="3ba64a098a5e72af" providerId="LiveId" clId="{0CE476A4-DF68-4691-9021-72640F135513}" dt="2022-09-18T11:29:07.355" v="313" actId="26606"/>
          <ac:cxnSpMkLst>
            <pc:docMk/>
            <pc:sldMk cId="216075243" sldId="258"/>
            <ac:cxnSpMk id="15" creationId="{C49DA8F6-BCC1-4447-B54C-57856834B94B}"/>
          </ac:cxnSpMkLst>
        </pc:cxnChg>
        <pc:cxnChg chg="add del">
          <ac:chgData name="Nguyễn Bình" userId="3ba64a098a5e72af" providerId="LiveId" clId="{0CE476A4-DF68-4691-9021-72640F135513}" dt="2022-09-18T11:29:02.327" v="307" actId="26606"/>
          <ac:cxnSpMkLst>
            <pc:docMk/>
            <pc:sldMk cId="216075243" sldId="258"/>
            <ac:cxnSpMk id="17" creationId="{C49DA8F6-BCC1-4447-B54C-57856834B94B}"/>
          </ac:cxnSpMkLst>
        </pc:cxnChg>
        <pc:cxnChg chg="add del">
          <ac:chgData name="Nguyễn Bình" userId="3ba64a098a5e72af" providerId="LiveId" clId="{0CE476A4-DF68-4691-9021-72640F135513}" dt="2022-09-18T11:29:03.752" v="309" actId="26606"/>
          <ac:cxnSpMkLst>
            <pc:docMk/>
            <pc:sldMk cId="216075243" sldId="258"/>
            <ac:cxnSpMk id="20" creationId="{7EB498BD-8089-4626-91EA-4978EBEF535E}"/>
          </ac:cxnSpMkLst>
        </pc:cxnChg>
        <pc:cxnChg chg="add del">
          <ac:chgData name="Nguyễn Bình" userId="3ba64a098a5e72af" providerId="LiveId" clId="{0CE476A4-DF68-4691-9021-72640F135513}" dt="2022-09-18T11:29:06.808" v="311" actId="26606"/>
          <ac:cxnSpMkLst>
            <pc:docMk/>
            <pc:sldMk cId="216075243" sldId="258"/>
            <ac:cxnSpMk id="27" creationId="{C49DA8F6-BCC1-4447-B54C-57856834B94B}"/>
          </ac:cxnSpMkLst>
        </pc:cxnChg>
      </pc:sldChg>
      <pc:sldChg chg="modSp mod">
        <pc:chgData name="Nguyễn Bình" userId="3ba64a098a5e72af" providerId="LiveId" clId="{0CE476A4-DF68-4691-9021-72640F135513}" dt="2022-09-18T09:24:49.173" v="67" actId="20577"/>
        <pc:sldMkLst>
          <pc:docMk/>
          <pc:sldMk cId="1790416908" sldId="259"/>
        </pc:sldMkLst>
        <pc:spChg chg="mod">
          <ac:chgData name="Nguyễn Bình" userId="3ba64a098a5e72af" providerId="LiveId" clId="{0CE476A4-DF68-4691-9021-72640F135513}" dt="2022-09-18T09:24:49.173" v="67" actId="20577"/>
          <ac:spMkLst>
            <pc:docMk/>
            <pc:sldMk cId="1790416908" sldId="259"/>
            <ac:spMk id="2" creationId="{2165E1CC-5FCD-4E12-9DA3-CB55C3161E84}"/>
          </ac:spMkLst>
        </pc:spChg>
        <pc:spChg chg="mod">
          <ac:chgData name="Nguyễn Bình" userId="3ba64a098a5e72af" providerId="LiveId" clId="{0CE476A4-DF68-4691-9021-72640F135513}" dt="2022-09-18T09:24:47.799" v="65" actId="27636"/>
          <ac:spMkLst>
            <pc:docMk/>
            <pc:sldMk cId="1790416908" sldId="259"/>
            <ac:spMk id="3" creationId="{72A1DBD3-24C3-4E6A-B020-2A7C74F46D7B}"/>
          </ac:spMkLst>
        </pc:spChg>
      </pc:sldChg>
      <pc:sldChg chg="addSp delSp modSp mod">
        <pc:chgData name="Nguyễn Bình" userId="3ba64a098a5e72af" providerId="LiveId" clId="{0CE476A4-DF68-4691-9021-72640F135513}" dt="2022-09-18T09:26:16.408" v="81" actId="9"/>
        <pc:sldMkLst>
          <pc:docMk/>
          <pc:sldMk cId="3457990751" sldId="260"/>
        </pc:sldMkLst>
        <pc:spChg chg="add del mod">
          <ac:chgData name="Nguyễn Bình" userId="3ba64a098a5e72af" providerId="LiveId" clId="{0CE476A4-DF68-4691-9021-72640F135513}" dt="2022-09-18T09:22:26.554" v="40"/>
          <ac:spMkLst>
            <pc:docMk/>
            <pc:sldMk cId="3457990751" sldId="260"/>
            <ac:spMk id="2" creationId="{50E78560-4821-758E-726C-46932F13EF0A}"/>
          </ac:spMkLst>
        </pc:spChg>
        <pc:spChg chg="mod">
          <ac:chgData name="Nguyễn Bình" userId="3ba64a098a5e72af" providerId="LiveId" clId="{0CE476A4-DF68-4691-9021-72640F135513}" dt="2022-09-18T09:26:16.408" v="81" actId="9"/>
          <ac:spMkLst>
            <pc:docMk/>
            <pc:sldMk cId="3457990751" sldId="260"/>
            <ac:spMk id="3" creationId="{6619AE37-92D0-4DF6-9552-20244DBBD8EB}"/>
          </ac:spMkLst>
        </pc:spChg>
        <pc:spChg chg="del">
          <ac:chgData name="Nguyễn Bình" userId="3ba64a098a5e72af" providerId="LiveId" clId="{0CE476A4-DF68-4691-9021-72640F135513}" dt="2022-09-18T09:21:45.372" v="26" actId="21"/>
          <ac:spMkLst>
            <pc:docMk/>
            <pc:sldMk cId="3457990751" sldId="260"/>
            <ac:spMk id="4" creationId="{97DC2EA2-54ED-4628-87B4-BA361C36805B}"/>
          </ac:spMkLst>
        </pc:spChg>
        <pc:spChg chg="add mod">
          <ac:chgData name="Nguyễn Bình" userId="3ba64a098a5e72af" providerId="LiveId" clId="{0CE476A4-DF68-4691-9021-72640F135513}" dt="2022-09-18T09:23:41.511" v="50" actId="27636"/>
          <ac:spMkLst>
            <pc:docMk/>
            <pc:sldMk cId="3457990751" sldId="260"/>
            <ac:spMk id="5" creationId="{470895D0-E416-4A1B-2C70-3BE378A06C34}"/>
          </ac:spMkLst>
        </pc:spChg>
      </pc:sldChg>
      <pc:sldChg chg="addSp delSp modSp mod setBg">
        <pc:chgData name="Nguyễn Bình" userId="3ba64a098a5e72af" providerId="LiveId" clId="{0CE476A4-DF68-4691-9021-72640F135513}" dt="2022-09-18T09:40:41.077" v="225" actId="1076"/>
        <pc:sldMkLst>
          <pc:docMk/>
          <pc:sldMk cId="3842725237" sldId="261"/>
        </pc:sldMkLst>
        <pc:spChg chg="mod">
          <ac:chgData name="Nguyễn Bình" userId="3ba64a098a5e72af" providerId="LiveId" clId="{0CE476A4-DF68-4691-9021-72640F135513}" dt="2022-09-18T09:28:14.039" v="134" actId="26606"/>
          <ac:spMkLst>
            <pc:docMk/>
            <pc:sldMk cId="3842725237" sldId="261"/>
            <ac:spMk id="2" creationId="{4CC05A47-6E95-4B04-9BD0-844E78F84D66}"/>
          </ac:spMkLst>
        </pc:spChg>
        <pc:spChg chg="add del mod">
          <ac:chgData name="Nguyễn Bình" userId="3ba64a098a5e72af" providerId="LiveId" clId="{0CE476A4-DF68-4691-9021-72640F135513}" dt="2022-09-18T09:26:54.015" v="86" actId="931"/>
          <ac:spMkLst>
            <pc:docMk/>
            <pc:sldMk cId="3842725237" sldId="261"/>
            <ac:spMk id="4" creationId="{23387F4C-4EED-BCC8-2828-B0205FF75C1B}"/>
          </ac:spMkLst>
        </pc:spChg>
        <pc:spChg chg="add del">
          <ac:chgData name="Nguyễn Bình" userId="3ba64a098a5e72af" providerId="LiveId" clId="{0CE476A4-DF68-4691-9021-72640F135513}" dt="2022-09-18T09:28:14.039" v="134" actId="26606"/>
          <ac:spMkLst>
            <pc:docMk/>
            <pc:sldMk cId="3842725237" sldId="261"/>
            <ac:spMk id="11" creationId="{6753252F-4873-4F63-801D-CC719279A7D5}"/>
          </ac:spMkLst>
        </pc:spChg>
        <pc:spChg chg="add del">
          <ac:chgData name="Nguyễn Bình" userId="3ba64a098a5e72af" providerId="LiveId" clId="{0CE476A4-DF68-4691-9021-72640F135513}" dt="2022-09-18T09:28:14.039" v="134" actId="26606"/>
          <ac:spMkLst>
            <pc:docMk/>
            <pc:sldMk cId="3842725237" sldId="261"/>
            <ac:spMk id="13" creationId="{047C8CCB-F95D-4249-92DD-651249D3535A}"/>
          </ac:spMkLst>
        </pc:spChg>
        <pc:spChg chg="add del">
          <ac:chgData name="Nguyễn Bình" userId="3ba64a098a5e72af" providerId="LiveId" clId="{0CE476A4-DF68-4691-9021-72640F135513}" dt="2022-09-18T09:28:16.112" v="135" actId="478"/>
          <ac:spMkLst>
            <pc:docMk/>
            <pc:sldMk cId="3842725237" sldId="261"/>
            <ac:spMk id="17" creationId="{991818B1-6205-9C94-8883-28104C8D9DCD}"/>
          </ac:spMkLst>
        </pc:spChg>
        <pc:spChg chg="add del">
          <ac:chgData name="Nguyễn Bình" userId="3ba64a098a5e72af" providerId="LiveId" clId="{0CE476A4-DF68-4691-9021-72640F135513}" dt="2022-09-18T09:28:08.630" v="131" actId="26606"/>
          <ac:spMkLst>
            <pc:docMk/>
            <pc:sldMk cId="3842725237" sldId="261"/>
            <ac:spMk id="18" creationId="{A8384FB5-9ADC-4DDC-881B-597D56F5B15D}"/>
          </ac:spMkLst>
        </pc:spChg>
        <pc:spChg chg="add del">
          <ac:chgData name="Nguyễn Bình" userId="3ba64a098a5e72af" providerId="LiveId" clId="{0CE476A4-DF68-4691-9021-72640F135513}" dt="2022-09-18T09:28:08.630" v="131" actId="26606"/>
          <ac:spMkLst>
            <pc:docMk/>
            <pc:sldMk cId="3842725237" sldId="261"/>
            <ac:spMk id="20" creationId="{91E5A9A7-95C6-4F4F-B00E-C82E07FE62EF}"/>
          </ac:spMkLst>
        </pc:spChg>
        <pc:spChg chg="add del">
          <ac:chgData name="Nguyễn Bình" userId="3ba64a098a5e72af" providerId="LiveId" clId="{0CE476A4-DF68-4691-9021-72640F135513}" dt="2022-09-18T09:28:08.630" v="131" actId="26606"/>
          <ac:spMkLst>
            <pc:docMk/>
            <pc:sldMk cId="3842725237" sldId="261"/>
            <ac:spMk id="22" creationId="{D07DD2DE-F619-49DD-B5E7-03A290FF4ED1}"/>
          </ac:spMkLst>
        </pc:spChg>
        <pc:spChg chg="add del">
          <ac:chgData name="Nguyễn Bình" userId="3ba64a098a5e72af" providerId="LiveId" clId="{0CE476A4-DF68-4691-9021-72640F135513}" dt="2022-09-18T09:28:08.630" v="131" actId="26606"/>
          <ac:spMkLst>
            <pc:docMk/>
            <pc:sldMk cId="3842725237" sldId="261"/>
            <ac:spMk id="24" creationId="{85149191-5F60-4A28-AAFF-039F96B0F3EC}"/>
          </ac:spMkLst>
        </pc:spChg>
        <pc:spChg chg="add del">
          <ac:chgData name="Nguyễn Bình" userId="3ba64a098a5e72af" providerId="LiveId" clId="{0CE476A4-DF68-4691-9021-72640F135513}" dt="2022-09-18T09:28:08.630" v="131" actId="26606"/>
          <ac:spMkLst>
            <pc:docMk/>
            <pc:sldMk cId="3842725237" sldId="261"/>
            <ac:spMk id="26" creationId="{F8260ED5-17F7-4158-B241-D51DD4CF1B7E}"/>
          </ac:spMkLst>
        </pc:spChg>
        <pc:spChg chg="add del">
          <ac:chgData name="Nguyễn Bình" userId="3ba64a098a5e72af" providerId="LiveId" clId="{0CE476A4-DF68-4691-9021-72640F135513}" dt="2022-09-18T09:28:14.032" v="133" actId="26606"/>
          <ac:spMkLst>
            <pc:docMk/>
            <pc:sldMk cId="3842725237" sldId="261"/>
            <ac:spMk id="28" creationId="{6753252F-4873-4F63-801D-CC719279A7D5}"/>
          </ac:spMkLst>
        </pc:spChg>
        <pc:spChg chg="add del">
          <ac:chgData name="Nguyễn Bình" userId="3ba64a098a5e72af" providerId="LiveId" clId="{0CE476A4-DF68-4691-9021-72640F135513}" dt="2022-09-18T09:28:14.032" v="133" actId="26606"/>
          <ac:spMkLst>
            <pc:docMk/>
            <pc:sldMk cId="3842725237" sldId="261"/>
            <ac:spMk id="29" creationId="{047C8CCB-F95D-4249-92DD-651249D3535A}"/>
          </ac:spMkLst>
        </pc:spChg>
        <pc:spChg chg="add">
          <ac:chgData name="Nguyễn Bình" userId="3ba64a098a5e72af" providerId="LiveId" clId="{0CE476A4-DF68-4691-9021-72640F135513}" dt="2022-09-18T09:28:14.039" v="134" actId="26606"/>
          <ac:spMkLst>
            <pc:docMk/>
            <pc:sldMk cId="3842725237" sldId="261"/>
            <ac:spMk id="31" creationId="{42A5316D-ED2F-4F89-B4B4-8D9240B1A348}"/>
          </ac:spMkLst>
        </pc:spChg>
        <pc:picChg chg="add del mod">
          <ac:chgData name="Nguyễn Bình" userId="3ba64a098a5e72af" providerId="LiveId" clId="{0CE476A4-DF68-4691-9021-72640F135513}" dt="2022-09-18T09:40:36.170" v="223" actId="478"/>
          <ac:picMkLst>
            <pc:docMk/>
            <pc:sldMk cId="3842725237" sldId="261"/>
            <ac:picMk id="6" creationId="{2BC0F36D-B1F2-87BD-6310-F6322966CB1A}"/>
          </ac:picMkLst>
        </pc:picChg>
        <pc:picChg chg="add mod">
          <ac:chgData name="Nguyễn Bình" userId="3ba64a098a5e72af" providerId="LiveId" clId="{0CE476A4-DF68-4691-9021-72640F135513}" dt="2022-09-18T09:40:41.077" v="225" actId="1076"/>
          <ac:picMkLst>
            <pc:docMk/>
            <pc:sldMk cId="3842725237" sldId="261"/>
            <ac:picMk id="8" creationId="{DFAEE1C3-9477-E2C1-FC58-BB47F861A141}"/>
          </ac:picMkLst>
        </pc:picChg>
        <pc:picChg chg="del">
          <ac:chgData name="Nguyễn Bình" userId="3ba64a098a5e72af" providerId="LiveId" clId="{0CE476A4-DF68-4691-9021-72640F135513}" dt="2022-09-18T09:26:47.252" v="85" actId="478"/>
          <ac:picMkLst>
            <pc:docMk/>
            <pc:sldMk cId="3842725237" sldId="261"/>
            <ac:picMk id="9" creationId="{C8E57B95-7D66-40DA-8E70-EBBD35457B69}"/>
          </ac:picMkLst>
        </pc:picChg>
      </pc:sldChg>
      <pc:sldChg chg="addSp delSp modSp mod setBg addAnim delAnim">
        <pc:chgData name="Nguyễn Bình" userId="3ba64a098a5e72af" providerId="LiveId" clId="{0CE476A4-DF68-4691-9021-72640F135513}" dt="2022-09-18T09:27:46.618" v="128" actId="26606"/>
        <pc:sldMkLst>
          <pc:docMk/>
          <pc:sldMk cId="3350562312" sldId="262"/>
        </pc:sldMkLst>
        <pc:spChg chg="mod">
          <ac:chgData name="Nguyễn Bình" userId="3ba64a098a5e72af" providerId="LiveId" clId="{0CE476A4-DF68-4691-9021-72640F135513}" dt="2022-09-18T09:27:46.617" v="127" actId="26606"/>
          <ac:spMkLst>
            <pc:docMk/>
            <pc:sldMk cId="3350562312" sldId="262"/>
            <ac:spMk id="2" creationId="{29C7624F-6803-4C2C-9A09-C50157F47127}"/>
          </ac:spMkLst>
        </pc:spChg>
        <pc:spChg chg="add del">
          <ac:chgData name="Nguyễn Bình" userId="3ba64a098a5e72af" providerId="LiveId" clId="{0CE476A4-DF68-4691-9021-72640F135513}" dt="2022-09-18T09:27:21.470" v="97" actId="26606"/>
          <ac:spMkLst>
            <pc:docMk/>
            <pc:sldMk cId="3350562312" sldId="262"/>
            <ac:spMk id="7" creationId="{D12DDE76-C203-4047-9998-63900085B5E8}"/>
          </ac:spMkLst>
        </pc:spChg>
        <pc:spChg chg="add del">
          <ac:chgData name="Nguyễn Bình" userId="3ba64a098a5e72af" providerId="LiveId" clId="{0CE476A4-DF68-4691-9021-72640F135513}" dt="2022-09-18T09:27:22.162" v="99" actId="26606"/>
          <ac:spMkLst>
            <pc:docMk/>
            <pc:sldMk cId="3350562312" sldId="262"/>
            <ac:spMk id="10" creationId="{18AC8E79-ECD6-4F34-BE5A-9F5E850E850A}"/>
          </ac:spMkLst>
        </pc:spChg>
        <pc:spChg chg="add del">
          <ac:chgData name="Nguyễn Bình" userId="3ba64a098a5e72af" providerId="LiveId" clId="{0CE476A4-DF68-4691-9021-72640F135513}" dt="2022-09-18T09:27:22.162" v="99" actId="26606"/>
          <ac:spMkLst>
            <pc:docMk/>
            <pc:sldMk cId="3350562312" sldId="262"/>
            <ac:spMk id="11" creationId="{7D2BE1BB-2AB2-4D7E-9E27-8D245181B513}"/>
          </ac:spMkLst>
        </pc:spChg>
        <pc:spChg chg="add del">
          <ac:chgData name="Nguyễn Bình" userId="3ba64a098a5e72af" providerId="LiveId" clId="{0CE476A4-DF68-4691-9021-72640F135513}" dt="2022-09-18T09:27:46.618" v="128" actId="26606"/>
          <ac:spMkLst>
            <pc:docMk/>
            <pc:sldMk cId="3350562312" sldId="262"/>
            <ac:spMk id="12" creationId="{D12DDE76-C203-4047-9998-63900085B5E8}"/>
          </ac:spMkLst>
        </pc:spChg>
        <pc:spChg chg="add del">
          <ac:chgData name="Nguyễn Bình" userId="3ba64a098a5e72af" providerId="LiveId" clId="{0CE476A4-DF68-4691-9021-72640F135513}" dt="2022-09-18T09:27:39.896" v="116" actId="26606"/>
          <ac:spMkLst>
            <pc:docMk/>
            <pc:sldMk cId="3350562312" sldId="262"/>
            <ac:spMk id="17" creationId="{6753252F-4873-4F63-801D-CC719279A7D5}"/>
          </ac:spMkLst>
        </pc:spChg>
        <pc:spChg chg="add del">
          <ac:chgData name="Nguyễn Bình" userId="3ba64a098a5e72af" providerId="LiveId" clId="{0CE476A4-DF68-4691-9021-72640F135513}" dt="2022-09-18T09:27:39.896" v="116" actId="26606"/>
          <ac:spMkLst>
            <pc:docMk/>
            <pc:sldMk cId="3350562312" sldId="262"/>
            <ac:spMk id="19" creationId="{047C8CCB-F95D-4249-92DD-651249D3535A}"/>
          </ac:spMkLst>
        </pc:spChg>
        <pc:spChg chg="add del">
          <ac:chgData name="Nguyễn Bình" userId="3ba64a098a5e72af" providerId="LiveId" clId="{0CE476A4-DF68-4691-9021-72640F135513}" dt="2022-09-18T09:27:23.240" v="101" actId="26606"/>
          <ac:spMkLst>
            <pc:docMk/>
            <pc:sldMk cId="3350562312" sldId="262"/>
            <ac:spMk id="20" creationId="{53F29798-D584-4792-9B62-3F5F5C36D619}"/>
          </ac:spMkLst>
        </pc:spChg>
        <pc:spChg chg="add del">
          <ac:chgData name="Nguyễn Bình" userId="3ba64a098a5e72af" providerId="LiveId" clId="{0CE476A4-DF68-4691-9021-72640F135513}" dt="2022-09-18T09:27:40.486" v="118" actId="26606"/>
          <ac:spMkLst>
            <pc:docMk/>
            <pc:sldMk cId="3350562312" sldId="262"/>
            <ac:spMk id="21" creationId="{D12DDE76-C203-4047-9998-63900085B5E8}"/>
          </ac:spMkLst>
        </pc:spChg>
        <pc:spChg chg="add del">
          <ac:chgData name="Nguyễn Bình" userId="3ba64a098a5e72af" providerId="LiveId" clId="{0CE476A4-DF68-4691-9021-72640F135513}" dt="2022-09-18T09:27:24.061" v="103" actId="26606"/>
          <ac:spMkLst>
            <pc:docMk/>
            <pc:sldMk cId="3350562312" sldId="262"/>
            <ac:spMk id="22" creationId="{6753252F-4873-4F63-801D-CC719279A7D5}"/>
          </ac:spMkLst>
        </pc:spChg>
        <pc:spChg chg="add del">
          <ac:chgData name="Nguyễn Bình" userId="3ba64a098a5e72af" providerId="LiveId" clId="{0CE476A4-DF68-4691-9021-72640F135513}" dt="2022-09-18T09:27:24.061" v="103" actId="26606"/>
          <ac:spMkLst>
            <pc:docMk/>
            <pc:sldMk cId="3350562312" sldId="262"/>
            <ac:spMk id="23" creationId="{047C8CCB-F95D-4249-92DD-651249D3535A}"/>
          </ac:spMkLst>
        </pc:spChg>
        <pc:spChg chg="add del">
          <ac:chgData name="Nguyễn Bình" userId="3ba64a098a5e72af" providerId="LiveId" clId="{0CE476A4-DF68-4691-9021-72640F135513}" dt="2022-09-18T09:27:41.785" v="120" actId="26606"/>
          <ac:spMkLst>
            <pc:docMk/>
            <pc:sldMk cId="3350562312" sldId="262"/>
            <ac:spMk id="24" creationId="{D4771268-CB57-404A-9271-370EB28F6090}"/>
          </ac:spMkLst>
        </pc:spChg>
        <pc:spChg chg="add del">
          <ac:chgData name="Nguyễn Bình" userId="3ba64a098a5e72af" providerId="LiveId" clId="{0CE476A4-DF68-4691-9021-72640F135513}" dt="2022-09-18T09:27:25.486" v="105" actId="26606"/>
          <ac:spMkLst>
            <pc:docMk/>
            <pc:sldMk cId="3350562312" sldId="262"/>
            <ac:spMk id="25" creationId="{665DBBEF-238B-476B-96AB-8AAC3224ECEA}"/>
          </ac:spMkLst>
        </pc:spChg>
        <pc:spChg chg="add del">
          <ac:chgData name="Nguyễn Bình" userId="3ba64a098a5e72af" providerId="LiveId" clId="{0CE476A4-DF68-4691-9021-72640F135513}" dt="2022-09-18T09:27:25.486" v="105" actId="26606"/>
          <ac:spMkLst>
            <pc:docMk/>
            <pc:sldMk cId="3350562312" sldId="262"/>
            <ac:spMk id="26" creationId="{3FCFB1DE-0B7E-48CC-BA90-B2AB0889F9D6}"/>
          </ac:spMkLst>
        </pc:spChg>
        <pc:spChg chg="add del">
          <ac:chgData name="Nguyễn Bình" userId="3ba64a098a5e72af" providerId="LiveId" clId="{0CE476A4-DF68-4691-9021-72640F135513}" dt="2022-09-18T09:27:43.740" v="123" actId="26606"/>
          <ac:spMkLst>
            <pc:docMk/>
            <pc:sldMk cId="3350562312" sldId="262"/>
            <ac:spMk id="27" creationId="{16C5FA50-8D52-4617-AF91-5C7B1C8352F1}"/>
          </ac:spMkLst>
        </pc:spChg>
        <pc:spChg chg="add del">
          <ac:chgData name="Nguyễn Bình" userId="3ba64a098a5e72af" providerId="LiveId" clId="{0CE476A4-DF68-4691-9021-72640F135513}" dt="2022-09-18T09:27:26.943" v="107" actId="26606"/>
          <ac:spMkLst>
            <pc:docMk/>
            <pc:sldMk cId="3350562312" sldId="262"/>
            <ac:spMk id="28" creationId="{A4AC5506-6312-4701-8D3C-40187889A947}"/>
          </ac:spMkLst>
        </pc:spChg>
        <pc:spChg chg="add del">
          <ac:chgData name="Nguyễn Bình" userId="3ba64a098a5e72af" providerId="LiveId" clId="{0CE476A4-DF68-4691-9021-72640F135513}" dt="2022-09-18T09:27:43.740" v="123" actId="26606"/>
          <ac:spMkLst>
            <pc:docMk/>
            <pc:sldMk cId="3350562312" sldId="262"/>
            <ac:spMk id="29" creationId="{E223798C-12AD-4B0C-A50C-D676347D67CF}"/>
          </ac:spMkLst>
        </pc:spChg>
        <pc:spChg chg="add del">
          <ac:chgData name="Nguyễn Bình" userId="3ba64a098a5e72af" providerId="LiveId" clId="{0CE476A4-DF68-4691-9021-72640F135513}" dt="2022-09-18T09:27:29.795" v="109" actId="26606"/>
          <ac:spMkLst>
            <pc:docMk/>
            <pc:sldMk cId="3350562312" sldId="262"/>
            <ac:spMk id="30" creationId="{D4771268-CB57-404A-9271-370EB28F6090}"/>
          </ac:spMkLst>
        </pc:spChg>
        <pc:spChg chg="add del">
          <ac:chgData name="Nguyễn Bình" userId="3ba64a098a5e72af" providerId="LiveId" clId="{0CE476A4-DF68-4691-9021-72640F135513}" dt="2022-09-18T09:27:45.468" v="125" actId="26606"/>
          <ac:spMkLst>
            <pc:docMk/>
            <pc:sldMk cId="3350562312" sldId="262"/>
            <ac:spMk id="31" creationId="{A4AC5506-6312-4701-8D3C-40187889A947}"/>
          </ac:spMkLst>
        </pc:spChg>
        <pc:spChg chg="add del">
          <ac:chgData name="Nguyễn Bình" userId="3ba64a098a5e72af" providerId="LiveId" clId="{0CE476A4-DF68-4691-9021-72640F135513}" dt="2022-09-18T09:27:46.617" v="127" actId="26606"/>
          <ac:spMkLst>
            <pc:docMk/>
            <pc:sldMk cId="3350562312" sldId="262"/>
            <ac:spMk id="33" creationId="{D4771268-CB57-404A-9271-370EB28F6090}"/>
          </ac:spMkLst>
        </pc:spChg>
        <pc:spChg chg="add">
          <ac:chgData name="Nguyễn Bình" userId="3ba64a098a5e72af" providerId="LiveId" clId="{0CE476A4-DF68-4691-9021-72640F135513}" dt="2022-09-18T09:27:46.618" v="128" actId="26606"/>
          <ac:spMkLst>
            <pc:docMk/>
            <pc:sldMk cId="3350562312" sldId="262"/>
            <ac:spMk id="35" creationId="{D12DDE76-C203-4047-9998-63900085B5E8}"/>
          </ac:spMkLst>
        </pc:spChg>
        <pc:grpChg chg="add del">
          <ac:chgData name="Nguyễn Bình" userId="3ba64a098a5e72af" providerId="LiveId" clId="{0CE476A4-DF68-4691-9021-72640F135513}" dt="2022-09-18T09:27:22.162" v="99" actId="26606"/>
          <ac:grpSpMkLst>
            <pc:docMk/>
            <pc:sldMk cId="3350562312" sldId="262"/>
            <ac:grpSpMk id="13" creationId="{22A1615C-2156-4B15-BF3E-39794B37905E}"/>
          </ac:grpSpMkLst>
        </pc:grpChg>
        <pc:picChg chg="add mod">
          <ac:chgData name="Nguyễn Bình" userId="3ba64a098a5e72af" providerId="LiveId" clId="{0CE476A4-DF68-4691-9021-72640F135513}" dt="2022-09-18T09:27:46.618" v="128" actId="26606"/>
          <ac:picMkLst>
            <pc:docMk/>
            <pc:sldMk cId="3350562312" sldId="262"/>
            <ac:picMk id="4" creationId="{076870F4-2398-B78C-2573-C8404B95AF0D}"/>
          </ac:picMkLst>
        </pc:picChg>
        <pc:picChg chg="del">
          <ac:chgData name="Nguyễn Bình" userId="3ba64a098a5e72af" providerId="LiveId" clId="{0CE476A4-DF68-4691-9021-72640F135513}" dt="2022-09-18T09:27:06.746" v="90" actId="478"/>
          <ac:picMkLst>
            <pc:docMk/>
            <pc:sldMk cId="3350562312" sldId="262"/>
            <ac:picMk id="9" creationId="{34FD3527-CE42-4228-90E9-348BE99EDEE4}"/>
          </ac:picMkLst>
        </pc:picChg>
      </pc:sldChg>
      <pc:sldChg chg="addSp delSp modSp mod setBg addAnim delAnim setClrOvrMap">
        <pc:chgData name="Nguyễn Bình" userId="3ba64a098a5e72af" providerId="LiveId" clId="{0CE476A4-DF68-4691-9021-72640F135513}" dt="2022-09-18T09:28:38.367" v="145" actId="26606"/>
        <pc:sldMkLst>
          <pc:docMk/>
          <pc:sldMk cId="1644284093" sldId="264"/>
        </pc:sldMkLst>
        <pc:spChg chg="mod">
          <ac:chgData name="Nguyễn Bình" userId="3ba64a098a5e72af" providerId="LiveId" clId="{0CE476A4-DF68-4691-9021-72640F135513}" dt="2022-09-18T09:28:38.367" v="145" actId="26606"/>
          <ac:spMkLst>
            <pc:docMk/>
            <pc:sldMk cId="1644284093" sldId="264"/>
            <ac:spMk id="2" creationId="{A89236C7-1696-7ED4-4787-1EF58A1D8BDA}"/>
          </ac:spMkLst>
        </pc:spChg>
        <pc:spChg chg="add del">
          <ac:chgData name="Nguyễn Bình" userId="3ba64a098a5e72af" providerId="LiveId" clId="{0CE476A4-DF68-4691-9021-72640F135513}" dt="2022-09-18T09:28:36.521" v="142" actId="26606"/>
          <ac:spMkLst>
            <pc:docMk/>
            <pc:sldMk cId="1644284093" sldId="264"/>
            <ac:spMk id="7" creationId="{3EDD119B-6BFA-4C3F-90CE-97DAFD604ECC}"/>
          </ac:spMkLst>
        </pc:spChg>
        <pc:spChg chg="add del">
          <ac:chgData name="Nguyễn Bình" userId="3ba64a098a5e72af" providerId="LiveId" clId="{0CE476A4-DF68-4691-9021-72640F135513}" dt="2022-09-18T09:28:34.606" v="140" actId="26606"/>
          <ac:spMkLst>
            <pc:docMk/>
            <pc:sldMk cId="1644284093" sldId="264"/>
            <ac:spMk id="8" creationId="{87CC2527-562A-4F69-B487-4371E5B243E7}"/>
          </ac:spMkLst>
        </pc:spChg>
        <pc:spChg chg="add del">
          <ac:chgData name="Nguyễn Bình" userId="3ba64a098a5e72af" providerId="LiveId" clId="{0CE476A4-DF68-4691-9021-72640F135513}" dt="2022-09-18T09:28:38.361" v="144" actId="26606"/>
          <ac:spMkLst>
            <pc:docMk/>
            <pc:sldMk cId="1644284093" sldId="264"/>
            <ac:spMk id="11" creationId="{66B332A4-D438-4773-A77F-5ED49A448D9D}"/>
          </ac:spMkLst>
        </pc:spChg>
        <pc:spChg chg="add del">
          <ac:chgData name="Nguyễn Bình" userId="3ba64a098a5e72af" providerId="LiveId" clId="{0CE476A4-DF68-4691-9021-72640F135513}" dt="2022-09-18T09:28:38.361" v="144" actId="26606"/>
          <ac:spMkLst>
            <pc:docMk/>
            <pc:sldMk cId="1644284093" sldId="264"/>
            <ac:spMk id="12" creationId="{DF9AD32D-FF05-44F4-BD4D-9CEE89B71EB9}"/>
          </ac:spMkLst>
        </pc:spChg>
        <pc:spChg chg="add">
          <ac:chgData name="Nguyễn Bình" userId="3ba64a098a5e72af" providerId="LiveId" clId="{0CE476A4-DF68-4691-9021-72640F135513}" dt="2022-09-18T09:28:38.367" v="145" actId="26606"/>
          <ac:spMkLst>
            <pc:docMk/>
            <pc:sldMk cId="1644284093" sldId="264"/>
            <ac:spMk id="14" creationId="{5FB946D7-1CA4-446E-8795-007CACFDEB88}"/>
          </ac:spMkLst>
        </pc:spChg>
        <pc:spChg chg="add">
          <ac:chgData name="Nguyễn Bình" userId="3ba64a098a5e72af" providerId="LiveId" clId="{0CE476A4-DF68-4691-9021-72640F135513}" dt="2022-09-18T09:28:38.367" v="145" actId="26606"/>
          <ac:spMkLst>
            <pc:docMk/>
            <pc:sldMk cId="1644284093" sldId="264"/>
            <ac:spMk id="15" creationId="{192416F2-BC84-4D7C-80C6-6296C10C3819}"/>
          </ac:spMkLst>
        </pc:spChg>
        <pc:picChg chg="add del">
          <ac:chgData name="Nguyễn Bình" userId="3ba64a098a5e72af" providerId="LiveId" clId="{0CE476A4-DF68-4691-9021-72640F135513}" dt="2022-09-18T09:28:34.606" v="140" actId="26606"/>
          <ac:picMkLst>
            <pc:docMk/>
            <pc:sldMk cId="1644284093" sldId="264"/>
            <ac:picMk id="4" creationId="{0784BC49-3A9D-8E20-505D-D28DE1B6FEC8}"/>
          </ac:picMkLst>
        </pc:picChg>
        <pc:cxnChg chg="add del">
          <ac:chgData name="Nguyễn Bình" userId="3ba64a098a5e72af" providerId="LiveId" clId="{0CE476A4-DF68-4691-9021-72640F135513}" dt="2022-09-18T09:28:36.521" v="142" actId="26606"/>
          <ac:cxnSpMkLst>
            <pc:docMk/>
            <pc:sldMk cId="1644284093" sldId="264"/>
            <ac:cxnSpMk id="9" creationId="{DC1572D0-F0FD-4D84-8F82-DC59140EB9BB}"/>
          </ac:cxnSpMkLst>
        </pc:cxnChg>
        <pc:cxnChg chg="add del">
          <ac:chgData name="Nguyễn Bình" userId="3ba64a098a5e72af" providerId="LiveId" clId="{0CE476A4-DF68-4691-9021-72640F135513}" dt="2022-09-18T09:28:34.606" v="140" actId="26606"/>
          <ac:cxnSpMkLst>
            <pc:docMk/>
            <pc:sldMk cId="1644284093" sldId="264"/>
            <ac:cxnSpMk id="10" creationId="{BCDAEC91-5BCE-4B55-9CC0-43EF94CB734B}"/>
          </ac:cxnSpMkLst>
        </pc:cxnChg>
        <pc:cxnChg chg="add">
          <ac:chgData name="Nguyễn Bình" userId="3ba64a098a5e72af" providerId="LiveId" clId="{0CE476A4-DF68-4691-9021-72640F135513}" dt="2022-09-18T09:28:38.367" v="145" actId="26606"/>
          <ac:cxnSpMkLst>
            <pc:docMk/>
            <pc:sldMk cId="1644284093" sldId="264"/>
            <ac:cxnSpMk id="16" creationId="{2330623A-AB89-4E04-AC9A-2BAFBF85AE3A}"/>
          </ac:cxnSpMkLst>
        </pc:cxnChg>
      </pc:sldChg>
      <pc:sldChg chg="addSp delSp modSp mod chgLayout">
        <pc:chgData name="Nguyễn Bình" userId="3ba64a098a5e72af" providerId="LiveId" clId="{0CE476A4-DF68-4691-9021-72640F135513}" dt="2022-09-18T09:25:13.163" v="74" actId="14100"/>
        <pc:sldMkLst>
          <pc:docMk/>
          <pc:sldMk cId="2790166656" sldId="265"/>
        </pc:sldMkLst>
        <pc:spChg chg="add mod ord">
          <ac:chgData name="Nguyễn Bình" userId="3ba64a098a5e72af" providerId="LiveId" clId="{0CE476A4-DF68-4691-9021-72640F135513}" dt="2022-09-18T09:25:02.847" v="71" actId="20577"/>
          <ac:spMkLst>
            <pc:docMk/>
            <pc:sldMk cId="2790166656" sldId="265"/>
            <ac:spMk id="2" creationId="{3C87B7A2-5603-28A7-F86E-2338E68ED973}"/>
          </ac:spMkLst>
        </pc:spChg>
        <pc:spChg chg="mod ord">
          <ac:chgData name="Nguyễn Bình" userId="3ba64a098a5e72af" providerId="LiveId" clId="{0CE476A4-DF68-4691-9021-72640F135513}" dt="2022-09-18T09:25:13.163" v="74" actId="14100"/>
          <ac:spMkLst>
            <pc:docMk/>
            <pc:sldMk cId="2790166656" sldId="265"/>
            <ac:spMk id="3" creationId="{61C4EF74-0E53-2EC8-00B5-B728BB00B4B3}"/>
          </ac:spMkLst>
        </pc:spChg>
        <pc:spChg chg="del mod">
          <ac:chgData name="Nguyễn Bình" userId="3ba64a098a5e72af" providerId="LiveId" clId="{0CE476A4-DF68-4691-9021-72640F135513}" dt="2022-09-18T09:20:56.126" v="16" actId="478"/>
          <ac:spMkLst>
            <pc:docMk/>
            <pc:sldMk cId="2790166656" sldId="265"/>
            <ac:spMk id="5" creationId="{9BE220DC-CC2E-548C-64A1-838BB7F72A78}"/>
          </ac:spMkLst>
        </pc:spChg>
      </pc:sldChg>
      <pc:sldChg chg="addSp delSp modSp mod setBg setClrOvrMap">
        <pc:chgData name="Nguyễn Bình" userId="3ba64a098a5e72af" providerId="LiveId" clId="{0CE476A4-DF68-4691-9021-72640F135513}" dt="2022-09-18T11:28:50.238" v="305" actId="2710"/>
        <pc:sldMkLst>
          <pc:docMk/>
          <pc:sldMk cId="1089398015" sldId="266"/>
        </pc:sldMkLst>
        <pc:spChg chg="mod">
          <ac:chgData name="Nguyễn Bình" userId="3ba64a098a5e72af" providerId="LiveId" clId="{0CE476A4-DF68-4691-9021-72640F135513}" dt="2022-09-18T11:28:45.045" v="304" actId="26606"/>
          <ac:spMkLst>
            <pc:docMk/>
            <pc:sldMk cId="1089398015" sldId="266"/>
            <ac:spMk id="2" creationId="{E4579742-4B6B-4725-67CD-E6A7C3162727}"/>
          </ac:spMkLst>
        </pc:spChg>
        <pc:spChg chg="add del">
          <ac:chgData name="Nguyễn Bình" userId="3ba64a098a5e72af" providerId="LiveId" clId="{0CE476A4-DF68-4691-9021-72640F135513}" dt="2022-09-18T11:27:47.787" v="262" actId="26606"/>
          <ac:spMkLst>
            <pc:docMk/>
            <pc:sldMk cId="1089398015" sldId="266"/>
            <ac:spMk id="3" creationId="{E7E82422-56B4-9265-A288-07D3290E1CF9}"/>
          </ac:spMkLst>
        </pc:spChg>
        <pc:spChg chg="add del">
          <ac:chgData name="Nguyễn Bình" userId="3ba64a098a5e72af" providerId="LiveId" clId="{0CE476A4-DF68-4691-9021-72640F135513}" dt="2022-09-18T11:27:43.847" v="251" actId="26606"/>
          <ac:spMkLst>
            <pc:docMk/>
            <pc:sldMk cId="1089398015" sldId="266"/>
            <ac:spMk id="8" creationId="{8D70B121-56F4-4848-B38B-182089D909FA}"/>
          </ac:spMkLst>
        </pc:spChg>
        <pc:spChg chg="add del">
          <ac:chgData name="Nguyễn Bình" userId="3ba64a098a5e72af" providerId="LiveId" clId="{0CE476A4-DF68-4691-9021-72640F135513}" dt="2022-09-18T11:27:29.097" v="229" actId="26606"/>
          <ac:spMkLst>
            <pc:docMk/>
            <pc:sldMk cId="1089398015" sldId="266"/>
            <ac:spMk id="9" creationId="{B819A166-7571-4003-A6B8-B62034C3ED30}"/>
          </ac:spMkLst>
        </pc:spChg>
        <pc:spChg chg="add del">
          <ac:chgData name="Nguyễn Bình" userId="3ba64a098a5e72af" providerId="LiveId" clId="{0CE476A4-DF68-4691-9021-72640F135513}" dt="2022-09-18T11:27:36.326" v="241" actId="26606"/>
          <ac:spMkLst>
            <pc:docMk/>
            <pc:sldMk cId="1089398015" sldId="266"/>
            <ac:spMk id="10" creationId="{B50AB553-2A96-4A92-96F2-93548E096954}"/>
          </ac:spMkLst>
        </pc:spChg>
        <pc:spChg chg="add del">
          <ac:chgData name="Nguyễn Bình" userId="3ba64a098a5e72af" providerId="LiveId" clId="{0CE476A4-DF68-4691-9021-72640F135513}" dt="2022-09-18T11:27:37.593" v="243" actId="26606"/>
          <ac:spMkLst>
            <pc:docMk/>
            <pc:sldMk cId="1089398015" sldId="266"/>
            <ac:spMk id="12" creationId="{975D1CFA-2CDB-4B64-BD9F-85744E8DA12F}"/>
          </ac:spMkLst>
        </pc:spChg>
        <pc:spChg chg="add del">
          <ac:chgData name="Nguyễn Bình" userId="3ba64a098a5e72af" providerId="LiveId" clId="{0CE476A4-DF68-4691-9021-72640F135513}" dt="2022-09-18T11:27:34.822" v="237" actId="26606"/>
          <ac:spMkLst>
            <pc:docMk/>
            <pc:sldMk cId="1089398015" sldId="266"/>
            <ac:spMk id="13" creationId="{61C7310A-3A42-4F75-8058-7F39E52B11BC}"/>
          </ac:spMkLst>
        </pc:spChg>
        <pc:spChg chg="add del">
          <ac:chgData name="Nguyễn Bình" userId="3ba64a098a5e72af" providerId="LiveId" clId="{0CE476A4-DF68-4691-9021-72640F135513}" dt="2022-09-18T11:27:30.345" v="231" actId="26606"/>
          <ac:spMkLst>
            <pc:docMk/>
            <pc:sldMk cId="1089398015" sldId="266"/>
            <ac:spMk id="14" creationId="{5C8908E2-EE49-44D2-9428-A28D2312A8D5}"/>
          </ac:spMkLst>
        </pc:spChg>
        <pc:spChg chg="add del">
          <ac:chgData name="Nguyễn Bình" userId="3ba64a098a5e72af" providerId="LiveId" clId="{0CE476A4-DF68-4691-9021-72640F135513}" dt="2022-09-18T11:27:30.345" v="231" actId="26606"/>
          <ac:spMkLst>
            <pc:docMk/>
            <pc:sldMk cId="1089398015" sldId="266"/>
            <ac:spMk id="15" creationId="{7449A6C7-D15F-4AA5-BFA5-71A404B47016}"/>
          </ac:spMkLst>
        </pc:spChg>
        <pc:spChg chg="add del">
          <ac:chgData name="Nguyễn Bình" userId="3ba64a098a5e72af" providerId="LiveId" clId="{0CE476A4-DF68-4691-9021-72640F135513}" dt="2022-09-18T11:27:30.345" v="231" actId="26606"/>
          <ac:spMkLst>
            <pc:docMk/>
            <pc:sldMk cId="1089398015" sldId="266"/>
            <ac:spMk id="17" creationId="{ED888B23-07FA-482A-96DF-47E31AF1A603}"/>
          </ac:spMkLst>
        </pc:spChg>
        <pc:spChg chg="add del">
          <ac:chgData name="Nguyễn Bình" userId="3ba64a098a5e72af" providerId="LiveId" clId="{0CE476A4-DF68-4691-9021-72640F135513}" dt="2022-09-18T11:27:47.335" v="259" actId="26606"/>
          <ac:spMkLst>
            <pc:docMk/>
            <pc:sldMk cId="1089398015" sldId="266"/>
            <ac:spMk id="18" creationId="{14E91B64-9FCC-451E-AFB4-A827D6329367}"/>
          </ac:spMkLst>
        </pc:spChg>
        <pc:spChg chg="add del">
          <ac:chgData name="Nguyễn Bình" userId="3ba64a098a5e72af" providerId="LiveId" clId="{0CE476A4-DF68-4691-9021-72640F135513}" dt="2022-09-18T11:27:32.163" v="233" actId="26606"/>
          <ac:spMkLst>
            <pc:docMk/>
            <pc:sldMk cId="1089398015" sldId="266"/>
            <ac:spMk id="19" creationId="{BACC6370-2D7E-4714-9D71-7542949D7D5D}"/>
          </ac:spMkLst>
        </pc:spChg>
        <pc:spChg chg="add del">
          <ac:chgData name="Nguyễn Bình" userId="3ba64a098a5e72af" providerId="LiveId" clId="{0CE476A4-DF68-4691-9021-72640F135513}" dt="2022-09-18T11:27:32.163" v="233" actId="26606"/>
          <ac:spMkLst>
            <pc:docMk/>
            <pc:sldMk cId="1089398015" sldId="266"/>
            <ac:spMk id="20" creationId="{F68B3F68-107C-434F-AA38-110D5EA91B85}"/>
          </ac:spMkLst>
        </pc:spChg>
        <pc:spChg chg="add del">
          <ac:chgData name="Nguyễn Bình" userId="3ba64a098a5e72af" providerId="LiveId" clId="{0CE476A4-DF68-4691-9021-72640F135513}" dt="2022-09-18T11:27:32.163" v="233" actId="26606"/>
          <ac:spMkLst>
            <pc:docMk/>
            <pc:sldMk cId="1089398015" sldId="266"/>
            <ac:spMk id="21" creationId="{AAD0DBB9-1A4B-4391-81D4-CB19F9AB918A}"/>
          </ac:spMkLst>
        </pc:spChg>
        <pc:spChg chg="add del">
          <ac:chgData name="Nguyễn Bình" userId="3ba64a098a5e72af" providerId="LiveId" clId="{0CE476A4-DF68-4691-9021-72640F135513}" dt="2022-09-18T11:27:32.163" v="233" actId="26606"/>
          <ac:spMkLst>
            <pc:docMk/>
            <pc:sldMk cId="1089398015" sldId="266"/>
            <ac:spMk id="22" creationId="{063BBA22-50EA-4C4D-BE05-F1CE4E63AA56}"/>
          </ac:spMkLst>
        </pc:spChg>
        <pc:spChg chg="add del">
          <ac:chgData name="Nguyễn Bình" userId="3ba64a098a5e72af" providerId="LiveId" clId="{0CE476A4-DF68-4691-9021-72640F135513}" dt="2022-09-18T11:27:33.514" v="235" actId="26606"/>
          <ac:spMkLst>
            <pc:docMk/>
            <pc:sldMk cId="1089398015" sldId="266"/>
            <ac:spMk id="25" creationId="{B819A166-7571-4003-A6B8-B62034C3ED30}"/>
          </ac:spMkLst>
        </pc:spChg>
        <pc:spChg chg="add del">
          <ac:chgData name="Nguyễn Bình" userId="3ba64a098a5e72af" providerId="LiveId" clId="{0CE476A4-DF68-4691-9021-72640F135513}" dt="2022-09-18T11:27:34.822" v="237" actId="26606"/>
          <ac:spMkLst>
            <pc:docMk/>
            <pc:sldMk cId="1089398015" sldId="266"/>
            <ac:spMk id="28" creationId="{FDDEF810-FBAE-4C80-B905-316331395C3D}"/>
          </ac:spMkLst>
        </pc:spChg>
        <pc:spChg chg="add del">
          <ac:chgData name="Nguyễn Bình" userId="3ba64a098a5e72af" providerId="LiveId" clId="{0CE476A4-DF68-4691-9021-72640F135513}" dt="2022-09-18T11:27:34.822" v="237" actId="26606"/>
          <ac:spMkLst>
            <pc:docMk/>
            <pc:sldMk cId="1089398015" sldId="266"/>
            <ac:spMk id="29" creationId="{FD8C7A0F-D774-4978-AA9C-7E703C2F463A}"/>
          </ac:spMkLst>
        </pc:spChg>
        <pc:spChg chg="add del">
          <ac:chgData name="Nguyễn Bình" userId="3ba64a098a5e72af" providerId="LiveId" clId="{0CE476A4-DF68-4691-9021-72640F135513}" dt="2022-09-18T11:27:34.822" v="237" actId="26606"/>
          <ac:spMkLst>
            <pc:docMk/>
            <pc:sldMk cId="1089398015" sldId="266"/>
            <ac:spMk id="30" creationId="{27D88313-56C7-45D8-8D97-2F5CCBF99683}"/>
          </ac:spMkLst>
        </pc:spChg>
        <pc:spChg chg="add del">
          <ac:chgData name="Nguyễn Bình" userId="3ba64a098a5e72af" providerId="LiveId" clId="{0CE476A4-DF68-4691-9021-72640F135513}" dt="2022-09-18T11:27:35.425" v="239" actId="26606"/>
          <ac:spMkLst>
            <pc:docMk/>
            <pc:sldMk cId="1089398015" sldId="266"/>
            <ac:spMk id="33" creationId="{2E442304-DDBD-4F7B-8017-36BCC863FB40}"/>
          </ac:spMkLst>
        </pc:spChg>
        <pc:spChg chg="add del">
          <ac:chgData name="Nguyễn Bình" userId="3ba64a098a5e72af" providerId="LiveId" clId="{0CE476A4-DF68-4691-9021-72640F135513}" dt="2022-09-18T11:27:35.425" v="239" actId="26606"/>
          <ac:spMkLst>
            <pc:docMk/>
            <pc:sldMk cId="1089398015" sldId="266"/>
            <ac:spMk id="34" creationId="{5E107275-3853-46FD-A241-DE4355A42675}"/>
          </ac:spMkLst>
        </pc:spChg>
        <pc:spChg chg="add del">
          <ac:chgData name="Nguyễn Bình" userId="3ba64a098a5e72af" providerId="LiveId" clId="{0CE476A4-DF68-4691-9021-72640F135513}" dt="2022-09-18T11:27:37.593" v="243" actId="26606"/>
          <ac:spMkLst>
            <pc:docMk/>
            <pc:sldMk cId="1089398015" sldId="266"/>
            <ac:spMk id="39" creationId="{EDDBB197-D710-4A4F-A9CA-FD2177498BE8}"/>
          </ac:spMkLst>
        </pc:spChg>
        <pc:spChg chg="add del">
          <ac:chgData name="Nguyễn Bình" userId="3ba64a098a5e72af" providerId="LiveId" clId="{0CE476A4-DF68-4691-9021-72640F135513}" dt="2022-09-18T11:27:37.593" v="243" actId="26606"/>
          <ac:spMkLst>
            <pc:docMk/>
            <pc:sldMk cId="1089398015" sldId="266"/>
            <ac:spMk id="40" creationId="{E7E82422-56B4-9265-A288-07D3290E1CF9}"/>
          </ac:spMkLst>
        </pc:spChg>
        <pc:spChg chg="add del">
          <ac:chgData name="Nguyễn Bình" userId="3ba64a098a5e72af" providerId="LiveId" clId="{0CE476A4-DF68-4691-9021-72640F135513}" dt="2022-09-18T11:27:42.685" v="249" actId="26606"/>
          <ac:spMkLst>
            <pc:docMk/>
            <pc:sldMk cId="1089398015" sldId="266"/>
            <ac:spMk id="50" creationId="{46C2E80F-49A6-4372-B103-219D417A55ED}"/>
          </ac:spMkLst>
        </pc:spChg>
        <pc:spChg chg="add del">
          <ac:chgData name="Nguyễn Bình" userId="3ba64a098a5e72af" providerId="LiveId" clId="{0CE476A4-DF68-4691-9021-72640F135513}" dt="2022-09-18T11:27:43.847" v="251" actId="26606"/>
          <ac:spMkLst>
            <pc:docMk/>
            <pc:sldMk cId="1089398015" sldId="266"/>
            <ac:spMk id="54" creationId="{E7E82422-56B4-9265-A288-07D3290E1CF9}"/>
          </ac:spMkLst>
        </pc:spChg>
        <pc:spChg chg="add del">
          <ac:chgData name="Nguyễn Bình" userId="3ba64a098a5e72af" providerId="LiveId" clId="{0CE476A4-DF68-4691-9021-72640F135513}" dt="2022-09-18T11:27:44.546" v="253" actId="26606"/>
          <ac:spMkLst>
            <pc:docMk/>
            <pc:sldMk cId="1089398015" sldId="266"/>
            <ac:spMk id="56" creationId="{3A5B4632-C963-4296-86F0-79AA9EA5AE98}"/>
          </ac:spMkLst>
        </pc:spChg>
        <pc:spChg chg="add del">
          <ac:chgData name="Nguyễn Bình" userId="3ba64a098a5e72af" providerId="LiveId" clId="{0CE476A4-DF68-4691-9021-72640F135513}" dt="2022-09-18T11:27:45.752" v="255" actId="26606"/>
          <ac:spMkLst>
            <pc:docMk/>
            <pc:sldMk cId="1089398015" sldId="266"/>
            <ac:spMk id="59" creationId="{E7E82422-56B4-9265-A288-07D3290E1CF9}"/>
          </ac:spMkLst>
        </pc:spChg>
        <pc:spChg chg="add del">
          <ac:chgData name="Nguyễn Bình" userId="3ba64a098a5e72af" providerId="LiveId" clId="{0CE476A4-DF68-4691-9021-72640F135513}" dt="2022-09-18T11:27:45.752" v="255" actId="26606"/>
          <ac:spMkLst>
            <pc:docMk/>
            <pc:sldMk cId="1089398015" sldId="266"/>
            <ac:spMk id="79" creationId="{64F9BF67-14D7-4F9D-A8E4-4BB8DE3512EE}"/>
          </ac:spMkLst>
        </pc:spChg>
        <pc:spChg chg="add del">
          <ac:chgData name="Nguyễn Bình" userId="3ba64a098a5e72af" providerId="LiveId" clId="{0CE476A4-DF68-4691-9021-72640F135513}" dt="2022-09-18T11:27:46.859" v="257" actId="26606"/>
          <ac:spMkLst>
            <pc:docMk/>
            <pc:sldMk cId="1089398015" sldId="266"/>
            <ac:spMk id="81" creationId="{907EF6B7-1338-4443-8C46-6A318D952DFD}"/>
          </ac:spMkLst>
        </pc:spChg>
        <pc:spChg chg="add del">
          <ac:chgData name="Nguyễn Bình" userId="3ba64a098a5e72af" providerId="LiveId" clId="{0CE476A4-DF68-4691-9021-72640F135513}" dt="2022-09-18T11:27:46.859" v="257" actId="26606"/>
          <ac:spMkLst>
            <pc:docMk/>
            <pc:sldMk cId="1089398015" sldId="266"/>
            <ac:spMk id="82" creationId="{DAAE4CDD-124C-4DCF-9584-B6033B545DD5}"/>
          </ac:spMkLst>
        </pc:spChg>
        <pc:spChg chg="add del">
          <ac:chgData name="Nguyễn Bình" userId="3ba64a098a5e72af" providerId="LiveId" clId="{0CE476A4-DF68-4691-9021-72640F135513}" dt="2022-09-18T11:27:46.859" v="257" actId="26606"/>
          <ac:spMkLst>
            <pc:docMk/>
            <pc:sldMk cId="1089398015" sldId="266"/>
            <ac:spMk id="83" creationId="{081E4A58-353D-44AE-B2FC-2A74E2E400F7}"/>
          </ac:spMkLst>
        </pc:spChg>
        <pc:spChg chg="add del">
          <ac:chgData name="Nguyễn Bình" userId="3ba64a098a5e72af" providerId="LiveId" clId="{0CE476A4-DF68-4691-9021-72640F135513}" dt="2022-09-18T11:27:46.859" v="257" actId="26606"/>
          <ac:spMkLst>
            <pc:docMk/>
            <pc:sldMk cId="1089398015" sldId="266"/>
            <ac:spMk id="84" creationId="{E7E82422-56B4-9265-A288-07D3290E1CF9}"/>
          </ac:spMkLst>
        </pc:spChg>
        <pc:spChg chg="add del">
          <ac:chgData name="Nguyễn Bình" userId="3ba64a098a5e72af" providerId="LiveId" clId="{0CE476A4-DF68-4691-9021-72640F135513}" dt="2022-09-18T11:27:47.335" v="259" actId="26606"/>
          <ac:spMkLst>
            <pc:docMk/>
            <pc:sldMk cId="1089398015" sldId="266"/>
            <ac:spMk id="86" creationId="{827B839B-9ADE-406B-8590-F1CAEDED45A1}"/>
          </ac:spMkLst>
        </pc:spChg>
        <pc:spChg chg="add del">
          <ac:chgData name="Nguyễn Bình" userId="3ba64a098a5e72af" providerId="LiveId" clId="{0CE476A4-DF68-4691-9021-72640F135513}" dt="2022-09-18T11:27:47.335" v="259" actId="26606"/>
          <ac:spMkLst>
            <pc:docMk/>
            <pc:sldMk cId="1089398015" sldId="266"/>
            <ac:spMk id="87" creationId="{CFE45BF0-46DB-408C-B5F7-7B11716805D4}"/>
          </ac:spMkLst>
        </pc:spChg>
        <pc:spChg chg="add del">
          <ac:chgData name="Nguyễn Bình" userId="3ba64a098a5e72af" providerId="LiveId" clId="{0CE476A4-DF68-4691-9021-72640F135513}" dt="2022-09-18T11:27:47.335" v="259" actId="26606"/>
          <ac:spMkLst>
            <pc:docMk/>
            <pc:sldMk cId="1089398015" sldId="266"/>
            <ac:spMk id="88" creationId="{2AEBC8F2-97B1-41B4-93F1-2D289E197FBA}"/>
          </ac:spMkLst>
        </pc:spChg>
        <pc:spChg chg="add del">
          <ac:chgData name="Nguyễn Bình" userId="3ba64a098a5e72af" providerId="LiveId" clId="{0CE476A4-DF68-4691-9021-72640F135513}" dt="2022-09-18T11:27:47.335" v="259" actId="26606"/>
          <ac:spMkLst>
            <pc:docMk/>
            <pc:sldMk cId="1089398015" sldId="266"/>
            <ac:spMk id="89" creationId="{472E3A19-F5D5-48FC-BB9C-48C2F68F598B}"/>
          </ac:spMkLst>
        </pc:spChg>
        <pc:spChg chg="add del">
          <ac:chgData name="Nguyễn Bình" userId="3ba64a098a5e72af" providerId="LiveId" clId="{0CE476A4-DF68-4691-9021-72640F135513}" dt="2022-09-18T11:27:47.335" v="259" actId="26606"/>
          <ac:spMkLst>
            <pc:docMk/>
            <pc:sldMk cId="1089398015" sldId="266"/>
            <ac:spMk id="90" creationId="{7A62E32F-BB65-43A8-8EB5-92346890E549}"/>
          </ac:spMkLst>
        </pc:spChg>
        <pc:spChg chg="add del">
          <ac:chgData name="Nguyễn Bình" userId="3ba64a098a5e72af" providerId="LiveId" clId="{0CE476A4-DF68-4691-9021-72640F135513}" dt="2022-09-18T11:27:47.335" v="259" actId="26606"/>
          <ac:spMkLst>
            <pc:docMk/>
            <pc:sldMk cId="1089398015" sldId="266"/>
            <ac:spMk id="91" creationId="{E7E82422-56B4-9265-A288-07D3290E1CF9}"/>
          </ac:spMkLst>
        </pc:spChg>
        <pc:spChg chg="add del">
          <ac:chgData name="Nguyễn Bình" userId="3ba64a098a5e72af" providerId="LiveId" clId="{0CE476A4-DF68-4691-9021-72640F135513}" dt="2022-09-18T11:27:47.787" v="261" actId="26606"/>
          <ac:spMkLst>
            <pc:docMk/>
            <pc:sldMk cId="1089398015" sldId="266"/>
            <ac:spMk id="93" creationId="{907EF6B7-1338-4443-8C46-6A318D952DFD}"/>
          </ac:spMkLst>
        </pc:spChg>
        <pc:spChg chg="add del">
          <ac:chgData name="Nguyễn Bình" userId="3ba64a098a5e72af" providerId="LiveId" clId="{0CE476A4-DF68-4691-9021-72640F135513}" dt="2022-09-18T11:27:47.787" v="261" actId="26606"/>
          <ac:spMkLst>
            <pc:docMk/>
            <pc:sldMk cId="1089398015" sldId="266"/>
            <ac:spMk id="94" creationId="{DAAE4CDD-124C-4DCF-9584-B6033B545DD5}"/>
          </ac:spMkLst>
        </pc:spChg>
        <pc:spChg chg="add del">
          <ac:chgData name="Nguyễn Bình" userId="3ba64a098a5e72af" providerId="LiveId" clId="{0CE476A4-DF68-4691-9021-72640F135513}" dt="2022-09-18T11:27:47.787" v="261" actId="26606"/>
          <ac:spMkLst>
            <pc:docMk/>
            <pc:sldMk cId="1089398015" sldId="266"/>
            <ac:spMk id="95" creationId="{081E4A58-353D-44AE-B2FC-2A74E2E400F7}"/>
          </ac:spMkLst>
        </pc:spChg>
        <pc:spChg chg="add del">
          <ac:chgData name="Nguyễn Bình" userId="3ba64a098a5e72af" providerId="LiveId" clId="{0CE476A4-DF68-4691-9021-72640F135513}" dt="2022-09-18T11:27:47.787" v="261" actId="26606"/>
          <ac:spMkLst>
            <pc:docMk/>
            <pc:sldMk cId="1089398015" sldId="266"/>
            <ac:spMk id="96" creationId="{E7E82422-56B4-9265-A288-07D3290E1CF9}"/>
          </ac:spMkLst>
        </pc:spChg>
        <pc:spChg chg="add del mod">
          <ac:chgData name="Nguyễn Bình" userId="3ba64a098a5e72af" providerId="LiveId" clId="{0CE476A4-DF68-4691-9021-72640F135513}" dt="2022-09-18T11:28:45.045" v="304" actId="26606"/>
          <ac:spMkLst>
            <pc:docMk/>
            <pc:sldMk cId="1089398015" sldId="266"/>
            <ac:spMk id="98" creationId="{E7E82422-56B4-9265-A288-07D3290E1CF9}"/>
          </ac:spMkLst>
        </pc:spChg>
        <pc:spChg chg="add del">
          <ac:chgData name="Nguyễn Bình" userId="3ba64a098a5e72af" providerId="LiveId" clId="{0CE476A4-DF68-4691-9021-72640F135513}" dt="2022-09-18T11:28:45.045" v="304" actId="26606"/>
          <ac:spMkLst>
            <pc:docMk/>
            <pc:sldMk cId="1089398015" sldId="266"/>
            <ac:spMk id="119" creationId="{64F9BF67-14D7-4F9D-A8E4-4BB8DE3512EE}"/>
          </ac:spMkLst>
        </pc:spChg>
        <pc:spChg chg="add del">
          <ac:chgData name="Nguyễn Bình" userId="3ba64a098a5e72af" providerId="LiveId" clId="{0CE476A4-DF68-4691-9021-72640F135513}" dt="2022-09-18T11:28:33.409" v="287" actId="26606"/>
          <ac:spMkLst>
            <pc:docMk/>
            <pc:sldMk cId="1089398015" sldId="266"/>
            <ac:spMk id="124" creationId="{327D73B4-9F5C-4A64-A179-51B9500CB8B5}"/>
          </ac:spMkLst>
        </pc:spChg>
        <pc:spChg chg="add del">
          <ac:chgData name="Nguyễn Bình" userId="3ba64a098a5e72af" providerId="LiveId" clId="{0CE476A4-DF68-4691-9021-72640F135513}" dt="2022-09-18T11:28:24.607" v="275" actId="26606"/>
          <ac:spMkLst>
            <pc:docMk/>
            <pc:sldMk cId="1089398015" sldId="266"/>
            <ac:spMk id="125" creationId="{2659FDB4-FCBE-4A89-B46D-43D4FA54464D}"/>
          </ac:spMkLst>
        </pc:spChg>
        <pc:spChg chg="add del">
          <ac:chgData name="Nguyễn Bình" userId="3ba64a098a5e72af" providerId="LiveId" clId="{0CE476A4-DF68-4691-9021-72640F135513}" dt="2022-09-18T11:28:33.409" v="287" actId="26606"/>
          <ac:spMkLst>
            <pc:docMk/>
            <pc:sldMk cId="1089398015" sldId="266"/>
            <ac:spMk id="126" creationId="{C1F06963-6374-4B48-844F-071A9BAAAE02}"/>
          </ac:spMkLst>
        </pc:spChg>
        <pc:spChg chg="add del">
          <ac:chgData name="Nguyễn Bình" userId="3ba64a098a5e72af" providerId="LiveId" clId="{0CE476A4-DF68-4691-9021-72640F135513}" dt="2022-09-18T11:28:33.409" v="287" actId="26606"/>
          <ac:spMkLst>
            <pc:docMk/>
            <pc:sldMk cId="1089398015" sldId="266"/>
            <ac:spMk id="128" creationId="{6CB927A4-E432-4310-9CD5-E89FF5063179}"/>
          </ac:spMkLst>
        </pc:spChg>
        <pc:spChg chg="add del">
          <ac:chgData name="Nguyễn Bình" userId="3ba64a098a5e72af" providerId="LiveId" clId="{0CE476A4-DF68-4691-9021-72640F135513}" dt="2022-09-18T11:28:28.332" v="277" actId="26606"/>
          <ac:spMkLst>
            <pc:docMk/>
            <pc:sldMk cId="1089398015" sldId="266"/>
            <ac:spMk id="129" creationId="{3A5B4632-C963-4296-86F0-79AA9EA5AE98}"/>
          </ac:spMkLst>
        </pc:spChg>
        <pc:spChg chg="add del">
          <ac:chgData name="Nguyễn Bình" userId="3ba64a098a5e72af" providerId="LiveId" clId="{0CE476A4-DF68-4691-9021-72640F135513}" dt="2022-09-18T11:28:29.128" v="279" actId="26606"/>
          <ac:spMkLst>
            <pc:docMk/>
            <pc:sldMk cId="1089398015" sldId="266"/>
            <ac:spMk id="132" creationId="{3A5B4632-C963-4296-86F0-79AA9EA5AE98}"/>
          </ac:spMkLst>
        </pc:spChg>
        <pc:spChg chg="add del">
          <ac:chgData name="Nguyễn Bình" userId="3ba64a098a5e72af" providerId="LiveId" clId="{0CE476A4-DF68-4691-9021-72640F135513}" dt="2022-09-18T11:28:29.730" v="281" actId="26606"/>
          <ac:spMkLst>
            <pc:docMk/>
            <pc:sldMk cId="1089398015" sldId="266"/>
            <ac:spMk id="135" creationId="{08E89D5E-1885-4160-AC77-CC471DD1D0DB}"/>
          </ac:spMkLst>
        </pc:spChg>
        <pc:spChg chg="add del">
          <ac:chgData name="Nguyễn Bình" userId="3ba64a098a5e72af" providerId="LiveId" clId="{0CE476A4-DF68-4691-9021-72640F135513}" dt="2022-09-18T11:28:30.627" v="283" actId="26606"/>
          <ac:spMkLst>
            <pc:docMk/>
            <pc:sldMk cId="1089398015" sldId="266"/>
            <ac:spMk id="139" creationId="{3A5B4632-C963-4296-86F0-79AA9EA5AE98}"/>
          </ac:spMkLst>
        </pc:spChg>
        <pc:spChg chg="add del">
          <ac:chgData name="Nguyễn Bình" userId="3ba64a098a5e72af" providerId="LiveId" clId="{0CE476A4-DF68-4691-9021-72640F135513}" dt="2022-09-18T11:28:30.893" v="285" actId="26606"/>
          <ac:spMkLst>
            <pc:docMk/>
            <pc:sldMk cId="1089398015" sldId="266"/>
            <ac:spMk id="142" creationId="{08E89D5E-1885-4160-AC77-CC471DD1D0DB}"/>
          </ac:spMkLst>
        </pc:spChg>
        <pc:spChg chg="add del">
          <ac:chgData name="Nguyễn Bình" userId="3ba64a098a5e72af" providerId="LiveId" clId="{0CE476A4-DF68-4691-9021-72640F135513}" dt="2022-09-18T11:28:33.409" v="287" actId="26606"/>
          <ac:spMkLst>
            <pc:docMk/>
            <pc:sldMk cId="1089398015" sldId="266"/>
            <ac:spMk id="146" creationId="{1453BF6C-B012-48B7-B4E8-6D7AC7C27D02}"/>
          </ac:spMkLst>
        </pc:spChg>
        <pc:spChg chg="add del">
          <ac:chgData name="Nguyễn Bình" userId="3ba64a098a5e72af" providerId="LiveId" clId="{0CE476A4-DF68-4691-9021-72640F135513}" dt="2022-09-18T11:28:33.409" v="287" actId="26606"/>
          <ac:spMkLst>
            <pc:docMk/>
            <pc:sldMk cId="1089398015" sldId="266"/>
            <ac:spMk id="147" creationId="{E7E82422-56B4-9265-A288-07D3290E1CF9}"/>
          </ac:spMkLst>
        </pc:spChg>
        <pc:spChg chg="add del">
          <ac:chgData name="Nguyễn Bình" userId="3ba64a098a5e72af" providerId="LiveId" clId="{0CE476A4-DF68-4691-9021-72640F135513}" dt="2022-09-18T11:28:33.409" v="287" actId="26606"/>
          <ac:spMkLst>
            <pc:docMk/>
            <pc:sldMk cId="1089398015" sldId="266"/>
            <ac:spMk id="148" creationId="{E3020543-B24B-4EC4-8FFC-8DD88EEA91A8}"/>
          </ac:spMkLst>
        </pc:spChg>
        <pc:spChg chg="add del">
          <ac:chgData name="Nguyễn Bình" userId="3ba64a098a5e72af" providerId="LiveId" clId="{0CE476A4-DF68-4691-9021-72640F135513}" dt="2022-09-18T11:28:42.029" v="299" actId="26606"/>
          <ac:spMkLst>
            <pc:docMk/>
            <pc:sldMk cId="1089398015" sldId="266"/>
            <ac:spMk id="149" creationId="{C4CCB850-8E75-43A0-AE24-BEE25764B197}"/>
          </ac:spMkLst>
        </pc:spChg>
        <pc:spChg chg="add del">
          <ac:chgData name="Nguyễn Bình" userId="3ba64a098a5e72af" providerId="LiveId" clId="{0CE476A4-DF68-4691-9021-72640F135513}" dt="2022-09-18T11:28:34.140" v="289" actId="26606"/>
          <ac:spMkLst>
            <pc:docMk/>
            <pc:sldMk cId="1089398015" sldId="266"/>
            <ac:spMk id="150" creationId="{A2679492-7988-4050-9056-542444452411}"/>
          </ac:spMkLst>
        </pc:spChg>
        <pc:spChg chg="add del">
          <ac:chgData name="Nguyễn Bình" userId="3ba64a098a5e72af" providerId="LiveId" clId="{0CE476A4-DF68-4691-9021-72640F135513}" dt="2022-09-18T11:28:34.140" v="289" actId="26606"/>
          <ac:spMkLst>
            <pc:docMk/>
            <pc:sldMk cId="1089398015" sldId="266"/>
            <ac:spMk id="151" creationId="{B091B163-7D61-4891-ABCF-5C13D9C418D0}"/>
          </ac:spMkLst>
        </pc:spChg>
        <pc:spChg chg="add del">
          <ac:chgData name="Nguyễn Bình" userId="3ba64a098a5e72af" providerId="LiveId" clId="{0CE476A4-DF68-4691-9021-72640F135513}" dt="2022-09-18T11:28:34.140" v="289" actId="26606"/>
          <ac:spMkLst>
            <pc:docMk/>
            <pc:sldMk cId="1089398015" sldId="266"/>
            <ac:spMk id="155" creationId="{E7E82422-56B4-9265-A288-07D3290E1CF9}"/>
          </ac:spMkLst>
        </pc:spChg>
        <pc:spChg chg="add del">
          <ac:chgData name="Nguyễn Bình" userId="3ba64a098a5e72af" providerId="LiveId" clId="{0CE476A4-DF68-4691-9021-72640F135513}" dt="2022-09-18T11:28:34.666" v="291" actId="26606"/>
          <ac:spMkLst>
            <pc:docMk/>
            <pc:sldMk cId="1089398015" sldId="266"/>
            <ac:spMk id="158" creationId="{327D73B4-9F5C-4A64-A179-51B9500CB8B5}"/>
          </ac:spMkLst>
        </pc:spChg>
        <pc:spChg chg="add del">
          <ac:chgData name="Nguyễn Bình" userId="3ba64a098a5e72af" providerId="LiveId" clId="{0CE476A4-DF68-4691-9021-72640F135513}" dt="2022-09-18T11:28:34.666" v="291" actId="26606"/>
          <ac:spMkLst>
            <pc:docMk/>
            <pc:sldMk cId="1089398015" sldId="266"/>
            <ac:spMk id="159" creationId="{C1F06963-6374-4B48-844F-071A9BAAAE02}"/>
          </ac:spMkLst>
        </pc:spChg>
        <pc:spChg chg="add del">
          <ac:chgData name="Nguyễn Bình" userId="3ba64a098a5e72af" providerId="LiveId" clId="{0CE476A4-DF68-4691-9021-72640F135513}" dt="2022-09-18T11:28:34.666" v="291" actId="26606"/>
          <ac:spMkLst>
            <pc:docMk/>
            <pc:sldMk cId="1089398015" sldId="266"/>
            <ac:spMk id="160" creationId="{6CB927A4-E432-4310-9CD5-E89FF5063179}"/>
          </ac:spMkLst>
        </pc:spChg>
        <pc:spChg chg="add del">
          <ac:chgData name="Nguyễn Bình" userId="3ba64a098a5e72af" providerId="LiveId" clId="{0CE476A4-DF68-4691-9021-72640F135513}" dt="2022-09-18T11:28:34.666" v="291" actId="26606"/>
          <ac:spMkLst>
            <pc:docMk/>
            <pc:sldMk cId="1089398015" sldId="266"/>
            <ac:spMk id="161" creationId="{1453BF6C-B012-48B7-B4E8-6D7AC7C27D02}"/>
          </ac:spMkLst>
        </pc:spChg>
        <pc:spChg chg="add del">
          <ac:chgData name="Nguyễn Bình" userId="3ba64a098a5e72af" providerId="LiveId" clId="{0CE476A4-DF68-4691-9021-72640F135513}" dt="2022-09-18T11:28:34.666" v="291" actId="26606"/>
          <ac:spMkLst>
            <pc:docMk/>
            <pc:sldMk cId="1089398015" sldId="266"/>
            <ac:spMk id="162" creationId="{E7E82422-56B4-9265-A288-07D3290E1CF9}"/>
          </ac:spMkLst>
        </pc:spChg>
        <pc:spChg chg="add del">
          <ac:chgData name="Nguyễn Bình" userId="3ba64a098a5e72af" providerId="LiveId" clId="{0CE476A4-DF68-4691-9021-72640F135513}" dt="2022-09-18T11:28:34.666" v="291" actId="26606"/>
          <ac:spMkLst>
            <pc:docMk/>
            <pc:sldMk cId="1089398015" sldId="266"/>
            <ac:spMk id="163" creationId="{E3020543-B24B-4EC4-8FFC-8DD88EEA91A8}"/>
          </ac:spMkLst>
        </pc:spChg>
        <pc:spChg chg="add del">
          <ac:chgData name="Nguyễn Bình" userId="3ba64a098a5e72af" providerId="LiveId" clId="{0CE476A4-DF68-4691-9021-72640F135513}" dt="2022-09-18T11:28:35.836" v="293" actId="26606"/>
          <ac:spMkLst>
            <pc:docMk/>
            <pc:sldMk cId="1089398015" sldId="266"/>
            <ac:spMk id="166" creationId="{A2679492-7988-4050-9056-542444452411}"/>
          </ac:spMkLst>
        </pc:spChg>
        <pc:spChg chg="add del">
          <ac:chgData name="Nguyễn Bình" userId="3ba64a098a5e72af" providerId="LiveId" clId="{0CE476A4-DF68-4691-9021-72640F135513}" dt="2022-09-18T11:28:35.836" v="293" actId="26606"/>
          <ac:spMkLst>
            <pc:docMk/>
            <pc:sldMk cId="1089398015" sldId="266"/>
            <ac:spMk id="167" creationId="{B091B163-7D61-4891-ABCF-5C13D9C418D0}"/>
          </ac:spMkLst>
        </pc:spChg>
        <pc:spChg chg="add del">
          <ac:chgData name="Nguyễn Bình" userId="3ba64a098a5e72af" providerId="LiveId" clId="{0CE476A4-DF68-4691-9021-72640F135513}" dt="2022-09-18T11:28:35.836" v="293" actId="26606"/>
          <ac:spMkLst>
            <pc:docMk/>
            <pc:sldMk cId="1089398015" sldId="266"/>
            <ac:spMk id="172" creationId="{E7E82422-56B4-9265-A288-07D3290E1CF9}"/>
          </ac:spMkLst>
        </pc:spChg>
        <pc:spChg chg="add del">
          <ac:chgData name="Nguyễn Bình" userId="3ba64a098a5e72af" providerId="LiveId" clId="{0CE476A4-DF68-4691-9021-72640F135513}" dt="2022-09-18T11:28:37.786" v="295" actId="26606"/>
          <ac:spMkLst>
            <pc:docMk/>
            <pc:sldMk cId="1089398015" sldId="266"/>
            <ac:spMk id="175" creationId="{04812C46-200A-4DEB-A05E-3ED6C68C2387}"/>
          </ac:spMkLst>
        </pc:spChg>
        <pc:spChg chg="add del">
          <ac:chgData name="Nguyễn Bình" userId="3ba64a098a5e72af" providerId="LiveId" clId="{0CE476A4-DF68-4691-9021-72640F135513}" dt="2022-09-18T11:28:37.786" v="295" actId="26606"/>
          <ac:spMkLst>
            <pc:docMk/>
            <pc:sldMk cId="1089398015" sldId="266"/>
            <ac:spMk id="177" creationId="{D1EA859B-E555-4109-94F3-6700E046E008}"/>
          </ac:spMkLst>
        </pc:spChg>
        <pc:spChg chg="add del">
          <ac:chgData name="Nguyễn Bình" userId="3ba64a098a5e72af" providerId="LiveId" clId="{0CE476A4-DF68-4691-9021-72640F135513}" dt="2022-09-18T11:28:37.786" v="295" actId="26606"/>
          <ac:spMkLst>
            <pc:docMk/>
            <pc:sldMk cId="1089398015" sldId="266"/>
            <ac:spMk id="178" creationId="{E7E82422-56B4-9265-A288-07D3290E1CF9}"/>
          </ac:spMkLst>
        </pc:spChg>
        <pc:spChg chg="add del">
          <ac:chgData name="Nguyễn Bình" userId="3ba64a098a5e72af" providerId="LiveId" clId="{0CE476A4-DF68-4691-9021-72640F135513}" dt="2022-09-18T11:28:39.407" v="297" actId="26606"/>
          <ac:spMkLst>
            <pc:docMk/>
            <pc:sldMk cId="1089398015" sldId="266"/>
            <ac:spMk id="180" creationId="{A2679492-7988-4050-9056-542444452411}"/>
          </ac:spMkLst>
        </pc:spChg>
        <pc:spChg chg="add del">
          <ac:chgData name="Nguyễn Bình" userId="3ba64a098a5e72af" providerId="LiveId" clId="{0CE476A4-DF68-4691-9021-72640F135513}" dt="2022-09-18T11:28:39.407" v="297" actId="26606"/>
          <ac:spMkLst>
            <pc:docMk/>
            <pc:sldMk cId="1089398015" sldId="266"/>
            <ac:spMk id="181" creationId="{B091B163-7D61-4891-ABCF-5C13D9C418D0}"/>
          </ac:spMkLst>
        </pc:spChg>
        <pc:spChg chg="add del">
          <ac:chgData name="Nguyễn Bình" userId="3ba64a098a5e72af" providerId="LiveId" clId="{0CE476A4-DF68-4691-9021-72640F135513}" dt="2022-09-18T11:28:39.407" v="297" actId="26606"/>
          <ac:spMkLst>
            <pc:docMk/>
            <pc:sldMk cId="1089398015" sldId="266"/>
            <ac:spMk id="185" creationId="{E7E82422-56B4-9265-A288-07D3290E1CF9}"/>
          </ac:spMkLst>
        </pc:spChg>
        <pc:spChg chg="add del">
          <ac:chgData name="Nguyễn Bình" userId="3ba64a098a5e72af" providerId="LiveId" clId="{0CE476A4-DF68-4691-9021-72640F135513}" dt="2022-09-18T11:28:42.029" v="299" actId="26606"/>
          <ac:spMkLst>
            <pc:docMk/>
            <pc:sldMk cId="1089398015" sldId="266"/>
            <ac:spMk id="188" creationId="{6BEF4656-0683-4420-BED2-A1C88CED7D80}"/>
          </ac:spMkLst>
        </pc:spChg>
        <pc:spChg chg="add del">
          <ac:chgData name="Nguyễn Bình" userId="3ba64a098a5e72af" providerId="LiveId" clId="{0CE476A4-DF68-4691-9021-72640F135513}" dt="2022-09-18T11:28:42.029" v="299" actId="26606"/>
          <ac:spMkLst>
            <pc:docMk/>
            <pc:sldMk cId="1089398015" sldId="266"/>
            <ac:spMk id="208" creationId="{E7E82422-56B4-9265-A288-07D3290E1CF9}"/>
          </ac:spMkLst>
        </pc:spChg>
        <pc:spChg chg="add del">
          <ac:chgData name="Nguyễn Bình" userId="3ba64a098a5e72af" providerId="LiveId" clId="{0CE476A4-DF68-4691-9021-72640F135513}" dt="2022-09-18T11:28:44.408" v="301" actId="26606"/>
          <ac:spMkLst>
            <pc:docMk/>
            <pc:sldMk cId="1089398015" sldId="266"/>
            <ac:spMk id="210" creationId="{3AD318CC-E2A8-4E27-9548-A047A78999B1}"/>
          </ac:spMkLst>
        </pc:spChg>
        <pc:spChg chg="add del">
          <ac:chgData name="Nguyễn Bình" userId="3ba64a098a5e72af" providerId="LiveId" clId="{0CE476A4-DF68-4691-9021-72640F135513}" dt="2022-09-18T11:28:44.408" v="301" actId="26606"/>
          <ac:spMkLst>
            <pc:docMk/>
            <pc:sldMk cId="1089398015" sldId="266"/>
            <ac:spMk id="214" creationId="{2C1BBA94-3F40-40AA-8BB9-E69E25E537C1}"/>
          </ac:spMkLst>
        </pc:spChg>
        <pc:spChg chg="add del">
          <ac:chgData name="Nguyễn Bình" userId="3ba64a098a5e72af" providerId="LiveId" clId="{0CE476A4-DF68-4691-9021-72640F135513}" dt="2022-09-18T11:28:44.408" v="301" actId="26606"/>
          <ac:spMkLst>
            <pc:docMk/>
            <pc:sldMk cId="1089398015" sldId="266"/>
            <ac:spMk id="215" creationId="{E7E82422-56B4-9265-A288-07D3290E1CF9}"/>
          </ac:spMkLst>
        </pc:spChg>
        <pc:spChg chg="add del">
          <ac:chgData name="Nguyễn Bình" userId="3ba64a098a5e72af" providerId="LiveId" clId="{0CE476A4-DF68-4691-9021-72640F135513}" dt="2022-09-18T11:28:45.036" v="303" actId="26606"/>
          <ac:spMkLst>
            <pc:docMk/>
            <pc:sldMk cId="1089398015" sldId="266"/>
            <ac:spMk id="217" creationId="{A2679492-7988-4050-9056-542444452411}"/>
          </ac:spMkLst>
        </pc:spChg>
        <pc:spChg chg="add del">
          <ac:chgData name="Nguyễn Bình" userId="3ba64a098a5e72af" providerId="LiveId" clId="{0CE476A4-DF68-4691-9021-72640F135513}" dt="2022-09-18T11:28:45.036" v="303" actId="26606"/>
          <ac:spMkLst>
            <pc:docMk/>
            <pc:sldMk cId="1089398015" sldId="266"/>
            <ac:spMk id="218" creationId="{B091B163-7D61-4891-ABCF-5C13D9C418D0}"/>
          </ac:spMkLst>
        </pc:spChg>
        <pc:spChg chg="add del">
          <ac:chgData name="Nguyễn Bình" userId="3ba64a098a5e72af" providerId="LiveId" clId="{0CE476A4-DF68-4691-9021-72640F135513}" dt="2022-09-18T11:28:45.036" v="303" actId="26606"/>
          <ac:spMkLst>
            <pc:docMk/>
            <pc:sldMk cId="1089398015" sldId="266"/>
            <ac:spMk id="222" creationId="{E7E82422-56B4-9265-A288-07D3290E1CF9}"/>
          </ac:spMkLst>
        </pc:spChg>
        <pc:spChg chg="add">
          <ac:chgData name="Nguyễn Bình" userId="3ba64a098a5e72af" providerId="LiveId" clId="{0CE476A4-DF68-4691-9021-72640F135513}" dt="2022-09-18T11:28:45.045" v="304" actId="26606"/>
          <ac:spMkLst>
            <pc:docMk/>
            <pc:sldMk cId="1089398015" sldId="266"/>
            <ac:spMk id="225" creationId="{327D73B4-9F5C-4A64-A179-51B9500CB8B5}"/>
          </ac:spMkLst>
        </pc:spChg>
        <pc:spChg chg="add">
          <ac:chgData name="Nguyễn Bình" userId="3ba64a098a5e72af" providerId="LiveId" clId="{0CE476A4-DF68-4691-9021-72640F135513}" dt="2022-09-18T11:28:45.045" v="304" actId="26606"/>
          <ac:spMkLst>
            <pc:docMk/>
            <pc:sldMk cId="1089398015" sldId="266"/>
            <ac:spMk id="226" creationId="{C1F06963-6374-4B48-844F-071A9BAAAE02}"/>
          </ac:spMkLst>
        </pc:spChg>
        <pc:spChg chg="add">
          <ac:chgData name="Nguyễn Bình" userId="3ba64a098a5e72af" providerId="LiveId" clId="{0CE476A4-DF68-4691-9021-72640F135513}" dt="2022-09-18T11:28:45.045" v="304" actId="26606"/>
          <ac:spMkLst>
            <pc:docMk/>
            <pc:sldMk cId="1089398015" sldId="266"/>
            <ac:spMk id="227" creationId="{6CB927A4-E432-4310-9CD5-E89FF5063179}"/>
          </ac:spMkLst>
        </pc:spChg>
        <pc:spChg chg="add">
          <ac:chgData name="Nguyễn Bình" userId="3ba64a098a5e72af" providerId="LiveId" clId="{0CE476A4-DF68-4691-9021-72640F135513}" dt="2022-09-18T11:28:45.045" v="304" actId="26606"/>
          <ac:spMkLst>
            <pc:docMk/>
            <pc:sldMk cId="1089398015" sldId="266"/>
            <ac:spMk id="228" creationId="{1453BF6C-B012-48B7-B4E8-6D7AC7C27D02}"/>
          </ac:spMkLst>
        </pc:spChg>
        <pc:spChg chg="add mod">
          <ac:chgData name="Nguyễn Bình" userId="3ba64a098a5e72af" providerId="LiveId" clId="{0CE476A4-DF68-4691-9021-72640F135513}" dt="2022-09-18T11:28:50.238" v="305" actId="2710"/>
          <ac:spMkLst>
            <pc:docMk/>
            <pc:sldMk cId="1089398015" sldId="266"/>
            <ac:spMk id="229" creationId="{E7E82422-56B4-9265-A288-07D3290E1CF9}"/>
          </ac:spMkLst>
        </pc:spChg>
        <pc:spChg chg="add">
          <ac:chgData name="Nguyễn Bình" userId="3ba64a098a5e72af" providerId="LiveId" clId="{0CE476A4-DF68-4691-9021-72640F135513}" dt="2022-09-18T11:28:45.045" v="304" actId="26606"/>
          <ac:spMkLst>
            <pc:docMk/>
            <pc:sldMk cId="1089398015" sldId="266"/>
            <ac:spMk id="230" creationId="{E3020543-B24B-4EC4-8FFC-8DD88EEA91A8}"/>
          </ac:spMkLst>
        </pc:spChg>
        <pc:grpChg chg="add del">
          <ac:chgData name="Nguyễn Bình" userId="3ba64a098a5e72af" providerId="LiveId" clId="{0CE476A4-DF68-4691-9021-72640F135513}" dt="2022-09-18T11:27:30.345" v="231" actId="26606"/>
          <ac:grpSpMkLst>
            <pc:docMk/>
            <pc:sldMk cId="1089398015" sldId="266"/>
            <ac:grpSpMk id="11" creationId="{05314994-6337-4875-8CF5-652CAFE8342C}"/>
          </ac:grpSpMkLst>
        </pc:grpChg>
        <pc:grpChg chg="add del">
          <ac:chgData name="Nguyễn Bình" userId="3ba64a098a5e72af" providerId="LiveId" clId="{0CE476A4-DF68-4691-9021-72640F135513}" dt="2022-09-18T11:27:37.593" v="243" actId="26606"/>
          <ac:grpSpMkLst>
            <pc:docMk/>
            <pc:sldMk cId="1089398015" sldId="266"/>
            <ac:grpSpMk id="41" creationId="{25EE5136-01F1-466C-962D-BA9B4C6757AA}"/>
          </ac:grpSpMkLst>
        </pc:grpChg>
        <pc:grpChg chg="add del">
          <ac:chgData name="Nguyễn Bình" userId="3ba64a098a5e72af" providerId="LiveId" clId="{0CE476A4-DF68-4691-9021-72640F135513}" dt="2022-09-18T11:27:45.752" v="255" actId="26606"/>
          <ac:grpSpMkLst>
            <pc:docMk/>
            <pc:sldMk cId="1089398015" sldId="266"/>
            <ac:grpSpMk id="60" creationId="{DDAE397D-2F47-480F-95CA-D5EDB24333CB}"/>
          </ac:grpSpMkLst>
        </pc:grpChg>
        <pc:grpChg chg="add del">
          <ac:chgData name="Nguyễn Bình" userId="3ba64a098a5e72af" providerId="LiveId" clId="{0CE476A4-DF68-4691-9021-72640F135513}" dt="2022-09-18T11:28:45.045" v="304" actId="26606"/>
          <ac:grpSpMkLst>
            <pc:docMk/>
            <pc:sldMk cId="1089398015" sldId="266"/>
            <ac:grpSpMk id="99" creationId="{DDAE397D-2F47-480F-95CA-D5EDB24333CB}"/>
          </ac:grpSpMkLst>
        </pc:grpChg>
        <pc:grpChg chg="add del">
          <ac:chgData name="Nguyễn Bình" userId="3ba64a098a5e72af" providerId="LiveId" clId="{0CE476A4-DF68-4691-9021-72640F135513}" dt="2022-09-18T11:28:34.140" v="289" actId="26606"/>
          <ac:grpSpMkLst>
            <pc:docMk/>
            <pc:sldMk cId="1089398015" sldId="266"/>
            <ac:grpSpMk id="152" creationId="{0474DF76-993E-44DE-AFB0-C416182ACECF}"/>
          </ac:grpSpMkLst>
        </pc:grpChg>
        <pc:grpChg chg="add del">
          <ac:chgData name="Nguyễn Bình" userId="3ba64a098a5e72af" providerId="LiveId" clId="{0CE476A4-DF68-4691-9021-72640F135513}" dt="2022-09-18T11:28:35.836" v="293" actId="26606"/>
          <ac:grpSpMkLst>
            <pc:docMk/>
            <pc:sldMk cId="1089398015" sldId="266"/>
            <ac:grpSpMk id="168" creationId="{0474DF76-993E-44DE-AFB0-C416182ACECF}"/>
          </ac:grpSpMkLst>
        </pc:grpChg>
        <pc:grpChg chg="add del">
          <ac:chgData name="Nguyễn Bình" userId="3ba64a098a5e72af" providerId="LiveId" clId="{0CE476A4-DF68-4691-9021-72640F135513}" dt="2022-09-18T11:28:39.407" v="297" actId="26606"/>
          <ac:grpSpMkLst>
            <pc:docMk/>
            <pc:sldMk cId="1089398015" sldId="266"/>
            <ac:grpSpMk id="182" creationId="{0474DF76-993E-44DE-AFB0-C416182ACECF}"/>
          </ac:grpSpMkLst>
        </pc:grpChg>
        <pc:grpChg chg="add del">
          <ac:chgData name="Nguyễn Bình" userId="3ba64a098a5e72af" providerId="LiveId" clId="{0CE476A4-DF68-4691-9021-72640F135513}" dt="2022-09-18T11:28:42.029" v="299" actId="26606"/>
          <ac:grpSpMkLst>
            <pc:docMk/>
            <pc:sldMk cId="1089398015" sldId="266"/>
            <ac:grpSpMk id="189" creationId="{C40C6DFE-A65D-4403-B6BC-B3955D185AF4}"/>
          </ac:grpSpMkLst>
        </pc:grpChg>
        <pc:grpChg chg="add del">
          <ac:chgData name="Nguyễn Bình" userId="3ba64a098a5e72af" providerId="LiveId" clId="{0CE476A4-DF68-4691-9021-72640F135513}" dt="2022-09-18T11:28:44.408" v="301" actId="26606"/>
          <ac:grpSpMkLst>
            <pc:docMk/>
            <pc:sldMk cId="1089398015" sldId="266"/>
            <ac:grpSpMk id="211" creationId="{B14B560F-9DD7-4302-A60B-EBD3EF59B073}"/>
          </ac:grpSpMkLst>
        </pc:grpChg>
        <pc:grpChg chg="add del">
          <ac:chgData name="Nguyễn Bình" userId="3ba64a098a5e72af" providerId="LiveId" clId="{0CE476A4-DF68-4691-9021-72640F135513}" dt="2022-09-18T11:28:45.036" v="303" actId="26606"/>
          <ac:grpSpMkLst>
            <pc:docMk/>
            <pc:sldMk cId="1089398015" sldId="266"/>
            <ac:grpSpMk id="219" creationId="{0474DF76-993E-44DE-AFB0-C416182ACECF}"/>
          </ac:grpSpMkLst>
        </pc:grpChg>
        <pc:graphicFrameChg chg="add del">
          <ac:chgData name="Nguyễn Bình" userId="3ba64a098a5e72af" providerId="LiveId" clId="{0CE476A4-DF68-4691-9021-72640F135513}" dt="2022-09-18T11:27:29.097" v="229" actId="26606"/>
          <ac:graphicFrameMkLst>
            <pc:docMk/>
            <pc:sldMk cId="1089398015" sldId="266"/>
            <ac:graphicFrameMk id="5" creationId="{C7FC812F-3C64-B212-0878-01BC5AA54B53}"/>
          </ac:graphicFrameMkLst>
        </pc:graphicFrameChg>
        <pc:graphicFrameChg chg="add del">
          <ac:chgData name="Nguyễn Bình" userId="3ba64a098a5e72af" providerId="LiveId" clId="{0CE476A4-DF68-4691-9021-72640F135513}" dt="2022-09-18T11:27:30.345" v="231" actId="26606"/>
          <ac:graphicFrameMkLst>
            <pc:docMk/>
            <pc:sldMk cId="1089398015" sldId="266"/>
            <ac:graphicFrameMk id="16" creationId="{31F90539-936C-A9D5-E93C-FB7A4B6F0FF1}"/>
          </ac:graphicFrameMkLst>
        </pc:graphicFrameChg>
        <pc:graphicFrameChg chg="add del">
          <ac:chgData name="Nguyễn Bình" userId="3ba64a098a5e72af" providerId="LiveId" clId="{0CE476A4-DF68-4691-9021-72640F135513}" dt="2022-09-18T11:27:32.163" v="233" actId="26606"/>
          <ac:graphicFrameMkLst>
            <pc:docMk/>
            <pc:sldMk cId="1089398015" sldId="266"/>
            <ac:graphicFrameMk id="23" creationId="{F8A4C396-7B44-CA71-1BC7-D58BAEA2D395}"/>
          </ac:graphicFrameMkLst>
        </pc:graphicFrameChg>
        <pc:graphicFrameChg chg="add del">
          <ac:chgData name="Nguyễn Bình" userId="3ba64a098a5e72af" providerId="LiveId" clId="{0CE476A4-DF68-4691-9021-72640F135513}" dt="2022-09-18T11:27:33.514" v="235" actId="26606"/>
          <ac:graphicFrameMkLst>
            <pc:docMk/>
            <pc:sldMk cId="1089398015" sldId="266"/>
            <ac:graphicFrameMk id="26" creationId="{3C0309CB-4337-B40F-E08E-A772F3CAD3E0}"/>
          </ac:graphicFrameMkLst>
        </pc:graphicFrameChg>
        <pc:graphicFrameChg chg="add del">
          <ac:chgData name="Nguyễn Bình" userId="3ba64a098a5e72af" providerId="LiveId" clId="{0CE476A4-DF68-4691-9021-72640F135513}" dt="2022-09-18T11:27:34.822" v="237" actId="26606"/>
          <ac:graphicFrameMkLst>
            <pc:docMk/>
            <pc:sldMk cId="1089398015" sldId="266"/>
            <ac:graphicFrameMk id="31" creationId="{1A2B9816-8CF7-48EA-3142-B29C949E3644}"/>
          </ac:graphicFrameMkLst>
        </pc:graphicFrameChg>
        <pc:graphicFrameChg chg="add del">
          <ac:chgData name="Nguyễn Bình" userId="3ba64a098a5e72af" providerId="LiveId" clId="{0CE476A4-DF68-4691-9021-72640F135513}" dt="2022-09-18T11:27:35.425" v="239" actId="26606"/>
          <ac:graphicFrameMkLst>
            <pc:docMk/>
            <pc:sldMk cId="1089398015" sldId="266"/>
            <ac:graphicFrameMk id="35" creationId="{8C1C24B9-BC36-86E0-41A1-C87639797136}"/>
          </ac:graphicFrameMkLst>
        </pc:graphicFrameChg>
        <pc:graphicFrameChg chg="add del">
          <ac:chgData name="Nguyễn Bình" userId="3ba64a098a5e72af" providerId="LiveId" clId="{0CE476A4-DF68-4691-9021-72640F135513}" dt="2022-09-18T11:27:36.326" v="241" actId="26606"/>
          <ac:graphicFrameMkLst>
            <pc:docMk/>
            <pc:sldMk cId="1089398015" sldId="266"/>
            <ac:graphicFrameMk id="37" creationId="{158521EC-85EF-0338-8579-F1E8855ADCB0}"/>
          </ac:graphicFrameMkLst>
        </pc:graphicFrameChg>
        <pc:graphicFrameChg chg="add del">
          <ac:chgData name="Nguyễn Bình" userId="3ba64a098a5e72af" providerId="LiveId" clId="{0CE476A4-DF68-4691-9021-72640F135513}" dt="2022-09-18T11:27:38.454" v="245" actId="26606"/>
          <ac:graphicFrameMkLst>
            <pc:docMk/>
            <pc:sldMk cId="1089398015" sldId="266"/>
            <ac:graphicFrameMk id="46" creationId="{58F1A89D-AB93-7E85-9EF3-8DDE73B3E2CA}"/>
          </ac:graphicFrameMkLst>
        </pc:graphicFrameChg>
        <pc:graphicFrameChg chg="add del">
          <ac:chgData name="Nguyễn Bình" userId="3ba64a098a5e72af" providerId="LiveId" clId="{0CE476A4-DF68-4691-9021-72640F135513}" dt="2022-09-18T11:27:41.042" v="247" actId="26606"/>
          <ac:graphicFrameMkLst>
            <pc:docMk/>
            <pc:sldMk cId="1089398015" sldId="266"/>
            <ac:graphicFrameMk id="48" creationId="{E1E9592A-A291-224C-C002-2DD8499B44CD}"/>
          </ac:graphicFrameMkLst>
        </pc:graphicFrameChg>
        <pc:graphicFrameChg chg="add del">
          <ac:chgData name="Nguyễn Bình" userId="3ba64a098a5e72af" providerId="LiveId" clId="{0CE476A4-DF68-4691-9021-72640F135513}" dt="2022-09-18T11:27:42.685" v="249" actId="26606"/>
          <ac:graphicFrameMkLst>
            <pc:docMk/>
            <pc:sldMk cId="1089398015" sldId="266"/>
            <ac:graphicFrameMk id="51" creationId="{C1A72054-282D-AF10-1CE0-92B236A68B57}"/>
          </ac:graphicFrameMkLst>
        </pc:graphicFrameChg>
        <pc:graphicFrameChg chg="add del">
          <ac:chgData name="Nguyễn Bình" userId="3ba64a098a5e72af" providerId="LiveId" clId="{0CE476A4-DF68-4691-9021-72640F135513}" dt="2022-09-18T11:27:44.546" v="253" actId="26606"/>
          <ac:graphicFrameMkLst>
            <pc:docMk/>
            <pc:sldMk cId="1089398015" sldId="266"/>
            <ac:graphicFrameMk id="57" creationId="{7027847B-ECA6-07DC-A869-CFC185B7E485}"/>
          </ac:graphicFrameMkLst>
        </pc:graphicFrameChg>
        <pc:graphicFrameChg chg="add del">
          <ac:chgData name="Nguyễn Bình" userId="3ba64a098a5e72af" providerId="LiveId" clId="{0CE476A4-DF68-4691-9021-72640F135513}" dt="2022-09-18T11:28:24.607" v="275" actId="26606"/>
          <ac:graphicFrameMkLst>
            <pc:docMk/>
            <pc:sldMk cId="1089398015" sldId="266"/>
            <ac:graphicFrameMk id="121" creationId="{54469115-4C10-3D47-5165-B0E7862A2AB4}"/>
          </ac:graphicFrameMkLst>
        </pc:graphicFrameChg>
        <pc:graphicFrameChg chg="add del">
          <ac:chgData name="Nguyễn Bình" userId="3ba64a098a5e72af" providerId="LiveId" clId="{0CE476A4-DF68-4691-9021-72640F135513}" dt="2022-09-18T11:28:28.332" v="277" actId="26606"/>
          <ac:graphicFrameMkLst>
            <pc:docMk/>
            <pc:sldMk cId="1089398015" sldId="266"/>
            <ac:graphicFrameMk id="130" creationId="{A1E0330A-6693-42AD-64BF-27D963D2FC5E}"/>
          </ac:graphicFrameMkLst>
        </pc:graphicFrameChg>
        <pc:graphicFrameChg chg="add del">
          <ac:chgData name="Nguyễn Bình" userId="3ba64a098a5e72af" providerId="LiveId" clId="{0CE476A4-DF68-4691-9021-72640F135513}" dt="2022-09-18T11:28:29.128" v="279" actId="26606"/>
          <ac:graphicFrameMkLst>
            <pc:docMk/>
            <pc:sldMk cId="1089398015" sldId="266"/>
            <ac:graphicFrameMk id="133" creationId="{0CFDD36A-84A6-7000-DF91-6FBE06245519}"/>
          </ac:graphicFrameMkLst>
        </pc:graphicFrameChg>
        <pc:graphicFrameChg chg="add del">
          <ac:chgData name="Nguyễn Bình" userId="3ba64a098a5e72af" providerId="LiveId" clId="{0CE476A4-DF68-4691-9021-72640F135513}" dt="2022-09-18T11:28:29.730" v="281" actId="26606"/>
          <ac:graphicFrameMkLst>
            <pc:docMk/>
            <pc:sldMk cId="1089398015" sldId="266"/>
            <ac:graphicFrameMk id="137" creationId="{34CB6EF0-749E-63DA-3F8D-7D59B927F4CD}"/>
          </ac:graphicFrameMkLst>
        </pc:graphicFrameChg>
        <pc:graphicFrameChg chg="add del">
          <ac:chgData name="Nguyễn Bình" userId="3ba64a098a5e72af" providerId="LiveId" clId="{0CE476A4-DF68-4691-9021-72640F135513}" dt="2022-09-18T11:28:30.627" v="283" actId="26606"/>
          <ac:graphicFrameMkLst>
            <pc:docMk/>
            <pc:sldMk cId="1089398015" sldId="266"/>
            <ac:graphicFrameMk id="140" creationId="{0CFDD36A-84A6-7000-DF91-6FBE06245519}"/>
          </ac:graphicFrameMkLst>
        </pc:graphicFrameChg>
        <pc:graphicFrameChg chg="add del">
          <ac:chgData name="Nguyễn Bình" userId="3ba64a098a5e72af" providerId="LiveId" clId="{0CE476A4-DF68-4691-9021-72640F135513}" dt="2022-09-18T11:28:30.893" v="285" actId="26606"/>
          <ac:graphicFrameMkLst>
            <pc:docMk/>
            <pc:sldMk cId="1089398015" sldId="266"/>
            <ac:graphicFrameMk id="144" creationId="{34CB6EF0-749E-63DA-3F8D-7D59B927F4CD}"/>
          </ac:graphicFrameMkLst>
        </pc:graphicFrameChg>
        <pc:picChg chg="add del">
          <ac:chgData name="Nguyễn Bình" userId="3ba64a098a5e72af" providerId="LiveId" clId="{0CE476A4-DF68-4691-9021-72640F135513}" dt="2022-09-18T11:27:36.326" v="241" actId="26606"/>
          <ac:picMkLst>
            <pc:docMk/>
            <pc:sldMk cId="1089398015" sldId="266"/>
            <ac:picMk id="6" creationId="{FA942697-1DCB-1F03-5A05-4799CBD724BA}"/>
          </ac:picMkLst>
        </pc:picChg>
        <pc:picChg chg="add del">
          <ac:chgData name="Nguyễn Bình" userId="3ba64a098a5e72af" providerId="LiveId" clId="{0CE476A4-DF68-4691-9021-72640F135513}" dt="2022-09-18T11:27:37.593" v="243" actId="26606"/>
          <ac:picMkLst>
            <pc:docMk/>
            <pc:sldMk cId="1089398015" sldId="266"/>
            <ac:picMk id="7" creationId="{ACD4C347-4614-13A3-9D64-9413FBD54903}"/>
          </ac:picMkLst>
        </pc:picChg>
        <pc:picChg chg="add del">
          <ac:chgData name="Nguyễn Bình" userId="3ba64a098a5e72af" providerId="LiveId" clId="{0CE476A4-DF68-4691-9021-72640F135513}" dt="2022-09-18T11:28:37.786" v="295" actId="26606"/>
          <ac:picMkLst>
            <pc:docMk/>
            <pc:sldMk cId="1089398015" sldId="266"/>
            <ac:picMk id="176" creationId="{FD66CFFD-93D0-9EE7-D829-5CF4592374BC}"/>
          </ac:picMkLst>
        </pc:picChg>
        <pc:cxnChg chg="add del">
          <ac:chgData name="Nguyễn Bình" userId="3ba64a098a5e72af" providerId="LiveId" clId="{0CE476A4-DF68-4691-9021-72640F135513}" dt="2022-09-18T11:27:43.847" v="251" actId="26606"/>
          <ac:cxnSpMkLst>
            <pc:docMk/>
            <pc:sldMk cId="1089398015" sldId="266"/>
            <ac:cxnSpMk id="53" creationId="{2D72A2C9-F3CA-4216-8BAD-FA4C970C3C4E}"/>
          </ac:cxnSpMkLst>
        </pc:cxnChg>
        <pc:cxnChg chg="add del">
          <ac:chgData name="Nguyễn Bình" userId="3ba64a098a5e72af" providerId="LiveId" clId="{0CE476A4-DF68-4691-9021-72640F135513}" dt="2022-09-18T11:28:24.607" v="275" actId="26606"/>
          <ac:cxnSpMkLst>
            <pc:docMk/>
            <pc:sldMk cId="1089398015" sldId="266"/>
            <ac:cxnSpMk id="127" creationId="{C8F51B3F-8331-4E4A-AE96-D47B1006EEAD}"/>
          </ac:cxnSpMkLst>
        </pc:cxnChg>
        <pc:cxnChg chg="add del">
          <ac:chgData name="Nguyễn Bình" userId="3ba64a098a5e72af" providerId="LiveId" clId="{0CE476A4-DF68-4691-9021-72640F135513}" dt="2022-09-18T11:28:33.409" v="287" actId="26606"/>
          <ac:cxnSpMkLst>
            <pc:docMk/>
            <pc:sldMk cId="1089398015" sldId="266"/>
            <ac:cxnSpMk id="134" creationId="{C49DA8F6-BCC1-4447-B54C-57856834B94B}"/>
          </ac:cxnSpMkLst>
        </pc:cxnChg>
        <pc:cxnChg chg="add del">
          <ac:chgData name="Nguyễn Bình" userId="3ba64a098a5e72af" providerId="LiveId" clId="{0CE476A4-DF68-4691-9021-72640F135513}" dt="2022-09-18T11:28:29.730" v="281" actId="26606"/>
          <ac:cxnSpMkLst>
            <pc:docMk/>
            <pc:sldMk cId="1089398015" sldId="266"/>
            <ac:cxnSpMk id="136" creationId="{550D2BD1-98F9-412D-905B-3A843EF4078B}"/>
          </ac:cxnSpMkLst>
        </pc:cxnChg>
        <pc:cxnChg chg="add del">
          <ac:chgData name="Nguyễn Bình" userId="3ba64a098a5e72af" providerId="LiveId" clId="{0CE476A4-DF68-4691-9021-72640F135513}" dt="2022-09-18T11:28:30.893" v="285" actId="26606"/>
          <ac:cxnSpMkLst>
            <pc:docMk/>
            <pc:sldMk cId="1089398015" sldId="266"/>
            <ac:cxnSpMk id="143" creationId="{550D2BD1-98F9-412D-905B-3A843EF4078B}"/>
          </ac:cxnSpMkLst>
        </pc:cxnChg>
        <pc:cxnChg chg="add del">
          <ac:chgData name="Nguyễn Bình" userId="3ba64a098a5e72af" providerId="LiveId" clId="{0CE476A4-DF68-4691-9021-72640F135513}" dt="2022-09-18T11:28:34.140" v="289" actId="26606"/>
          <ac:cxnSpMkLst>
            <pc:docMk/>
            <pc:sldMk cId="1089398015" sldId="266"/>
            <ac:cxnSpMk id="156" creationId="{C49DA8F6-BCC1-4447-B54C-57856834B94B}"/>
          </ac:cxnSpMkLst>
        </pc:cxnChg>
        <pc:cxnChg chg="add del">
          <ac:chgData name="Nguyễn Bình" userId="3ba64a098a5e72af" providerId="LiveId" clId="{0CE476A4-DF68-4691-9021-72640F135513}" dt="2022-09-18T11:28:34.666" v="291" actId="26606"/>
          <ac:cxnSpMkLst>
            <pc:docMk/>
            <pc:sldMk cId="1089398015" sldId="266"/>
            <ac:cxnSpMk id="164" creationId="{C49DA8F6-BCC1-4447-B54C-57856834B94B}"/>
          </ac:cxnSpMkLst>
        </pc:cxnChg>
        <pc:cxnChg chg="add del">
          <ac:chgData name="Nguyễn Bình" userId="3ba64a098a5e72af" providerId="LiveId" clId="{0CE476A4-DF68-4691-9021-72640F135513}" dt="2022-09-18T11:28:35.836" v="293" actId="26606"/>
          <ac:cxnSpMkLst>
            <pc:docMk/>
            <pc:sldMk cId="1089398015" sldId="266"/>
            <ac:cxnSpMk id="173" creationId="{C49DA8F6-BCC1-4447-B54C-57856834B94B}"/>
          </ac:cxnSpMkLst>
        </pc:cxnChg>
        <pc:cxnChg chg="add del">
          <ac:chgData name="Nguyễn Bình" userId="3ba64a098a5e72af" providerId="LiveId" clId="{0CE476A4-DF68-4691-9021-72640F135513}" dt="2022-09-18T11:28:39.407" v="297" actId="26606"/>
          <ac:cxnSpMkLst>
            <pc:docMk/>
            <pc:sldMk cId="1089398015" sldId="266"/>
            <ac:cxnSpMk id="186" creationId="{C49DA8F6-BCC1-4447-B54C-57856834B94B}"/>
          </ac:cxnSpMkLst>
        </pc:cxnChg>
        <pc:cxnChg chg="add del">
          <ac:chgData name="Nguyễn Bình" userId="3ba64a098a5e72af" providerId="LiveId" clId="{0CE476A4-DF68-4691-9021-72640F135513}" dt="2022-09-18T11:28:45.036" v="303" actId="26606"/>
          <ac:cxnSpMkLst>
            <pc:docMk/>
            <pc:sldMk cId="1089398015" sldId="266"/>
            <ac:cxnSpMk id="223" creationId="{C49DA8F6-BCC1-4447-B54C-57856834B94B}"/>
          </ac:cxnSpMkLst>
        </pc:cxnChg>
        <pc:cxnChg chg="add">
          <ac:chgData name="Nguyễn Bình" userId="3ba64a098a5e72af" providerId="LiveId" clId="{0CE476A4-DF68-4691-9021-72640F135513}" dt="2022-09-18T11:28:45.045" v="304" actId="26606"/>
          <ac:cxnSpMkLst>
            <pc:docMk/>
            <pc:sldMk cId="1089398015" sldId="266"/>
            <ac:cxnSpMk id="231" creationId="{C49DA8F6-BCC1-4447-B54C-57856834B94B}"/>
          </ac:cxnSpMkLst>
        </pc:cxnChg>
      </pc:sldChg>
      <pc:sldChg chg="addSp delSp modSp new mod">
        <pc:chgData name="Nguyễn Bình" userId="3ba64a098a5e72af" providerId="LiveId" clId="{0CE476A4-DF68-4691-9021-72640F135513}" dt="2022-09-18T09:26:38.716" v="84" actId="1076"/>
        <pc:sldMkLst>
          <pc:docMk/>
          <pc:sldMk cId="2781148383" sldId="267"/>
        </pc:sldMkLst>
        <pc:spChg chg="mod">
          <ac:chgData name="Nguyễn Bình" userId="3ba64a098a5e72af" providerId="LiveId" clId="{0CE476A4-DF68-4691-9021-72640F135513}" dt="2022-09-18T09:26:26.102" v="82" actId="122"/>
          <ac:spMkLst>
            <pc:docMk/>
            <pc:sldMk cId="2781148383" sldId="267"/>
            <ac:spMk id="2" creationId="{980702D6-C884-C7FF-137B-72FCAD9F9594}"/>
          </ac:spMkLst>
        </pc:spChg>
        <pc:spChg chg="del">
          <ac:chgData name="Nguyễn Bình" userId="3ba64a098a5e72af" providerId="LiveId" clId="{0CE476A4-DF68-4691-9021-72640F135513}" dt="2022-09-18T09:21:46.596" v="27"/>
          <ac:spMkLst>
            <pc:docMk/>
            <pc:sldMk cId="2781148383" sldId="267"/>
            <ac:spMk id="3" creationId="{CDCC9144-E2CB-BFC4-80DE-B6ABB1C55811}"/>
          </ac:spMkLst>
        </pc:spChg>
        <pc:spChg chg="add mod">
          <ac:chgData name="Nguyễn Bình" userId="3ba64a098a5e72af" providerId="LiveId" clId="{0CE476A4-DF68-4691-9021-72640F135513}" dt="2022-09-18T09:26:38.716" v="84" actId="1076"/>
          <ac:spMkLst>
            <pc:docMk/>
            <pc:sldMk cId="2781148383" sldId="267"/>
            <ac:spMk id="4" creationId="{A28C727F-0E79-EC98-C829-8D12739E3360}"/>
          </ac:spMkLst>
        </pc:spChg>
      </pc:sldChg>
      <pc:sldChg chg="delSp new del mod">
        <pc:chgData name="Nguyễn Bình" userId="3ba64a098a5e72af" providerId="LiveId" clId="{0CE476A4-DF68-4691-9021-72640F135513}" dt="2022-09-18T09:23:46.909" v="51" actId="47"/>
        <pc:sldMkLst>
          <pc:docMk/>
          <pc:sldMk cId="1607691802" sldId="268"/>
        </pc:sldMkLst>
        <pc:spChg chg="del">
          <ac:chgData name="Nguyễn Bình" userId="3ba64a098a5e72af" providerId="LiveId" clId="{0CE476A4-DF68-4691-9021-72640F135513}" dt="2022-09-18T09:23:33.809" v="42" actId="21"/>
          <ac:spMkLst>
            <pc:docMk/>
            <pc:sldMk cId="1607691802" sldId="268"/>
            <ac:spMk id="2" creationId="{C289EFB2-3D62-6F89-58E0-6E75CDC2C963}"/>
          </ac:spMkLst>
        </pc:spChg>
      </pc:sldChg>
      <pc:sldChg chg="addSp delSp modSp new mod modClrScheme chgLayout">
        <pc:chgData name="Nguyễn Bình" userId="3ba64a098a5e72af" providerId="LiveId" clId="{0CE476A4-DF68-4691-9021-72640F135513}" dt="2022-09-18T09:24:42.205" v="63" actId="122"/>
        <pc:sldMkLst>
          <pc:docMk/>
          <pc:sldMk cId="3114779700" sldId="268"/>
        </pc:sldMkLst>
        <pc:spChg chg="del mod ord">
          <ac:chgData name="Nguyễn Bình" userId="3ba64a098a5e72af" providerId="LiveId" clId="{0CE476A4-DF68-4691-9021-72640F135513}" dt="2022-09-18T09:24:20.656" v="59" actId="700"/>
          <ac:spMkLst>
            <pc:docMk/>
            <pc:sldMk cId="3114779700" sldId="268"/>
            <ac:spMk id="2" creationId="{7762925B-0EA8-C24E-4C89-14A9C41F97BB}"/>
          </ac:spMkLst>
        </pc:spChg>
        <pc:spChg chg="del">
          <ac:chgData name="Nguyễn Bình" userId="3ba64a098a5e72af" providerId="LiveId" clId="{0CE476A4-DF68-4691-9021-72640F135513}" dt="2022-09-18T09:24:20.656" v="59" actId="700"/>
          <ac:spMkLst>
            <pc:docMk/>
            <pc:sldMk cId="3114779700" sldId="268"/>
            <ac:spMk id="3" creationId="{4C161FD2-5B4C-E4E0-7355-A5AF4864520A}"/>
          </ac:spMkLst>
        </pc:spChg>
        <pc:spChg chg="add mod ord">
          <ac:chgData name="Nguyễn Bình" userId="3ba64a098a5e72af" providerId="LiveId" clId="{0CE476A4-DF68-4691-9021-72640F135513}" dt="2022-09-18T09:24:42.205" v="63" actId="122"/>
          <ac:spMkLst>
            <pc:docMk/>
            <pc:sldMk cId="3114779700" sldId="268"/>
            <ac:spMk id="4" creationId="{AD2B7922-924E-1825-1B98-D490D1FB9B8E}"/>
          </ac:spMkLst>
        </pc:spChg>
      </pc:sldChg>
    </pc:docChg>
  </pc:docChgLst>
  <pc:docChgLst>
    <pc:chgData name="Nguyễn Bình" userId="3ba64a098a5e72af" providerId="LiveId" clId="{0298ADDE-087E-4250-A81E-951453CF944C}"/>
    <pc:docChg chg="undo redo custSel addSld delSld modSld sldOrd">
      <pc:chgData name="Nguyễn Bình" userId="3ba64a098a5e72af" providerId="LiveId" clId="{0298ADDE-087E-4250-A81E-951453CF944C}" dt="2022-02-26T12:49:08.820" v="2464" actId="478"/>
      <pc:docMkLst>
        <pc:docMk/>
      </pc:docMkLst>
      <pc:sldChg chg="addSp delSp modSp new mod modTransition">
        <pc:chgData name="Nguyễn Bình" userId="3ba64a098a5e72af" providerId="LiveId" clId="{0298ADDE-087E-4250-A81E-951453CF944C}" dt="2022-02-22T09:45:51.647" v="1901"/>
        <pc:sldMkLst>
          <pc:docMk/>
          <pc:sldMk cId="620235528" sldId="256"/>
        </pc:sldMkLst>
        <pc:spChg chg="mod">
          <ac:chgData name="Nguyễn Bình" userId="3ba64a098a5e72af" providerId="LiveId" clId="{0298ADDE-087E-4250-A81E-951453CF944C}" dt="2022-02-22T09:45:51.647" v="1901"/>
          <ac:spMkLst>
            <pc:docMk/>
            <pc:sldMk cId="620235528" sldId="256"/>
            <ac:spMk id="2" creationId="{CC4276C4-AEA4-432B-ABEC-B5A068E0A5B5}"/>
          </ac:spMkLst>
        </pc:spChg>
        <pc:spChg chg="mod">
          <ac:chgData name="Nguyễn Bình" userId="3ba64a098a5e72af" providerId="LiveId" clId="{0298ADDE-087E-4250-A81E-951453CF944C}" dt="2022-02-22T09:45:51.647" v="1901"/>
          <ac:spMkLst>
            <pc:docMk/>
            <pc:sldMk cId="620235528" sldId="256"/>
            <ac:spMk id="3" creationId="{3797EDED-C3EF-4728-A7E3-A62540928BBD}"/>
          </ac:spMkLst>
        </pc:spChg>
        <pc:picChg chg="add del mod">
          <ac:chgData name="Nguyễn Bình" userId="3ba64a098a5e72af" providerId="LiveId" clId="{0298ADDE-087E-4250-A81E-951453CF944C}" dt="2022-02-21T17:48:48.450" v="9" actId="478"/>
          <ac:picMkLst>
            <pc:docMk/>
            <pc:sldMk cId="620235528" sldId="256"/>
            <ac:picMk id="5" creationId="{1330818E-9FDF-41D4-A88F-BA8636D70158}"/>
          </ac:picMkLst>
        </pc:picChg>
        <pc:picChg chg="add mod">
          <ac:chgData name="Nguyễn Bình" userId="3ba64a098a5e72af" providerId="LiveId" clId="{0298ADDE-087E-4250-A81E-951453CF944C}" dt="2022-02-21T17:51:06.767" v="251" actId="1076"/>
          <ac:picMkLst>
            <pc:docMk/>
            <pc:sldMk cId="620235528" sldId="256"/>
            <ac:picMk id="6" creationId="{985C793E-6767-42E6-8396-540E61F2664E}"/>
          </ac:picMkLst>
        </pc:picChg>
      </pc:sldChg>
      <pc:sldChg chg="modSp new mod modTransition">
        <pc:chgData name="Nguyễn Bình" userId="3ba64a098a5e72af" providerId="LiveId" clId="{0298ADDE-087E-4250-A81E-951453CF944C}" dt="2022-02-24T13:50:31.130" v="2449" actId="20577"/>
        <pc:sldMkLst>
          <pc:docMk/>
          <pc:sldMk cId="835277642" sldId="257"/>
        </pc:sldMkLst>
        <pc:spChg chg="mod">
          <ac:chgData name="Nguyễn Bình" userId="3ba64a098a5e72af" providerId="LiveId" clId="{0298ADDE-087E-4250-A81E-951453CF944C}" dt="2022-02-22T12:04:29.226" v="2119" actId="113"/>
          <ac:spMkLst>
            <pc:docMk/>
            <pc:sldMk cId="835277642" sldId="257"/>
            <ac:spMk id="2" creationId="{F663DFEB-28A1-4EA0-A1F2-E97F973D282D}"/>
          </ac:spMkLst>
        </pc:spChg>
        <pc:spChg chg="mod">
          <ac:chgData name="Nguyễn Bình" userId="3ba64a098a5e72af" providerId="LiveId" clId="{0298ADDE-087E-4250-A81E-951453CF944C}" dt="2022-02-24T13:50:31.130" v="2449" actId="20577"/>
          <ac:spMkLst>
            <pc:docMk/>
            <pc:sldMk cId="835277642" sldId="257"/>
            <ac:spMk id="3" creationId="{1A4B1D87-40AB-4229-9891-E1050E3E5BA2}"/>
          </ac:spMkLst>
        </pc:spChg>
      </pc:sldChg>
      <pc:sldChg chg="modSp new mod modTransition">
        <pc:chgData name="Nguyễn Bình" userId="3ba64a098a5e72af" providerId="LiveId" clId="{0298ADDE-087E-4250-A81E-951453CF944C}" dt="2022-02-24T12:53:36.835" v="2432" actId="947"/>
        <pc:sldMkLst>
          <pc:docMk/>
          <pc:sldMk cId="216075243" sldId="258"/>
        </pc:sldMkLst>
        <pc:spChg chg="mod">
          <ac:chgData name="Nguyễn Bình" userId="3ba64a098a5e72af" providerId="LiveId" clId="{0298ADDE-087E-4250-A81E-951453CF944C}" dt="2022-02-22T12:04:26.466" v="2118" actId="113"/>
          <ac:spMkLst>
            <pc:docMk/>
            <pc:sldMk cId="216075243" sldId="258"/>
            <ac:spMk id="2" creationId="{90E5273D-0D1E-45D5-B27B-A6FB295509D7}"/>
          </ac:spMkLst>
        </pc:spChg>
        <pc:spChg chg="mod">
          <ac:chgData name="Nguyễn Bình" userId="3ba64a098a5e72af" providerId="LiveId" clId="{0298ADDE-087E-4250-A81E-951453CF944C}" dt="2022-02-24T12:53:36.835" v="2432" actId="947"/>
          <ac:spMkLst>
            <pc:docMk/>
            <pc:sldMk cId="216075243" sldId="258"/>
            <ac:spMk id="3" creationId="{2BA48BB1-A9D8-4793-A789-47AB3F10DF44}"/>
          </ac:spMkLst>
        </pc:spChg>
      </pc:sldChg>
      <pc:sldChg chg="addSp delSp modSp new mod ord modTransition setBg">
        <pc:chgData name="Nguyễn Bình" userId="3ba64a098a5e72af" providerId="LiveId" clId="{0298ADDE-087E-4250-A81E-951453CF944C}" dt="2022-02-24T12:52:27.817" v="2422" actId="947"/>
        <pc:sldMkLst>
          <pc:docMk/>
          <pc:sldMk cId="1790416908" sldId="259"/>
        </pc:sldMkLst>
        <pc:spChg chg="mod">
          <ac:chgData name="Nguyễn Bình" userId="3ba64a098a5e72af" providerId="LiveId" clId="{0298ADDE-087E-4250-A81E-951453CF944C}" dt="2022-02-22T09:46:00.714" v="1902" actId="113"/>
          <ac:spMkLst>
            <pc:docMk/>
            <pc:sldMk cId="1790416908" sldId="259"/>
            <ac:spMk id="2" creationId="{2165E1CC-5FCD-4E12-9DA3-CB55C3161E84}"/>
          </ac:spMkLst>
        </pc:spChg>
        <pc:spChg chg="add del mod">
          <ac:chgData name="Nguyễn Bình" userId="3ba64a098a5e72af" providerId="LiveId" clId="{0298ADDE-087E-4250-A81E-951453CF944C}" dt="2022-02-24T12:52:27.817" v="2422" actId="947"/>
          <ac:spMkLst>
            <pc:docMk/>
            <pc:sldMk cId="1790416908" sldId="259"/>
            <ac:spMk id="3" creationId="{72A1DBD3-24C3-4E6A-B020-2A7C74F46D7B}"/>
          </ac:spMkLst>
        </pc:spChg>
        <pc:spChg chg="add mod">
          <ac:chgData name="Nguyễn Bình" userId="3ba64a098a5e72af" providerId="LiveId" clId="{0298ADDE-087E-4250-A81E-951453CF944C}" dt="2022-02-24T12:52:11.822" v="2419" actId="1076"/>
          <ac:spMkLst>
            <pc:docMk/>
            <pc:sldMk cId="1790416908" sldId="259"/>
            <ac:spMk id="4" creationId="{F87F5C30-5998-4DB7-8852-BE020C74E0E4}"/>
          </ac:spMkLst>
        </pc:spChg>
        <pc:spChg chg="add del">
          <ac:chgData name="Nguyễn Bình" userId="3ba64a098a5e72af" providerId="LiveId" clId="{0298ADDE-087E-4250-A81E-951453CF944C}" dt="2022-02-21T20:30:42.360" v="1595" actId="26606"/>
          <ac:spMkLst>
            <pc:docMk/>
            <pc:sldMk cId="1790416908" sldId="259"/>
            <ac:spMk id="8" creationId="{09588DA8-065E-4F6F-8EFD-43104AB2E0CF}"/>
          </ac:spMkLst>
        </pc:spChg>
        <pc:spChg chg="add del">
          <ac:chgData name="Nguyễn Bình" userId="3ba64a098a5e72af" providerId="LiveId" clId="{0298ADDE-087E-4250-A81E-951453CF944C}" dt="2022-02-21T20:30:42.360" v="1595" actId="26606"/>
          <ac:spMkLst>
            <pc:docMk/>
            <pc:sldMk cId="1790416908" sldId="259"/>
            <ac:spMk id="10" creationId="{C4285719-470E-454C-AF62-8323075F1F5B}"/>
          </ac:spMkLst>
        </pc:spChg>
        <pc:spChg chg="add del">
          <ac:chgData name="Nguyễn Bình" userId="3ba64a098a5e72af" providerId="LiveId" clId="{0298ADDE-087E-4250-A81E-951453CF944C}" dt="2022-02-21T20:30:42.360" v="1595" actId="26606"/>
          <ac:spMkLst>
            <pc:docMk/>
            <pc:sldMk cId="1790416908" sldId="259"/>
            <ac:spMk id="12" creationId="{CD9FE4EF-C4D8-49A0-B2FF-81D8DB7D8A24}"/>
          </ac:spMkLst>
        </pc:spChg>
        <pc:spChg chg="add del">
          <ac:chgData name="Nguyễn Bình" userId="3ba64a098a5e72af" providerId="LiveId" clId="{0298ADDE-087E-4250-A81E-951453CF944C}" dt="2022-02-21T20:30:42.360" v="1595" actId="26606"/>
          <ac:spMkLst>
            <pc:docMk/>
            <pc:sldMk cId="1790416908" sldId="259"/>
            <ac:spMk id="14" creationId="{4300840D-0A0B-4512-BACA-B439D5B9C57C}"/>
          </ac:spMkLst>
        </pc:spChg>
        <pc:spChg chg="add del">
          <ac:chgData name="Nguyễn Bình" userId="3ba64a098a5e72af" providerId="LiveId" clId="{0298ADDE-087E-4250-A81E-951453CF944C}" dt="2022-02-21T20:30:42.360" v="1595" actId="26606"/>
          <ac:spMkLst>
            <pc:docMk/>
            <pc:sldMk cId="1790416908" sldId="259"/>
            <ac:spMk id="16" creationId="{D2B78728-A580-49A7-84F9-6EF6F583ADE0}"/>
          </ac:spMkLst>
        </pc:spChg>
        <pc:spChg chg="add del">
          <ac:chgData name="Nguyễn Bình" userId="3ba64a098a5e72af" providerId="LiveId" clId="{0298ADDE-087E-4250-A81E-951453CF944C}" dt="2022-02-21T20:30:42.360" v="1595" actId="26606"/>
          <ac:spMkLst>
            <pc:docMk/>
            <pc:sldMk cId="1790416908" sldId="259"/>
            <ac:spMk id="18" creationId="{38FAA1A1-D861-433F-88FA-1E9D6FD31D11}"/>
          </ac:spMkLst>
        </pc:spChg>
        <pc:spChg chg="add del">
          <ac:chgData name="Nguyễn Bình" userId="3ba64a098a5e72af" providerId="LiveId" clId="{0298ADDE-087E-4250-A81E-951453CF944C}" dt="2022-02-21T20:30:42.360" v="1595" actId="26606"/>
          <ac:spMkLst>
            <pc:docMk/>
            <pc:sldMk cId="1790416908" sldId="259"/>
            <ac:spMk id="20" creationId="{8D71EDA1-87BF-4D5D-AB79-F346FD19278A}"/>
          </ac:spMkLst>
        </pc:spChg>
        <pc:spChg chg="add del">
          <ac:chgData name="Nguyễn Bình" userId="3ba64a098a5e72af" providerId="LiveId" clId="{0298ADDE-087E-4250-A81E-951453CF944C}" dt="2022-02-21T20:30:42.360" v="1595" actId="26606"/>
          <ac:spMkLst>
            <pc:docMk/>
            <pc:sldMk cId="1790416908" sldId="259"/>
            <ac:spMk id="23" creationId="{72A1DBD3-24C3-4E6A-B020-2A7C74F46D7B}"/>
          </ac:spMkLst>
        </pc:spChg>
        <pc:spChg chg="add del">
          <ac:chgData name="Nguyễn Bình" userId="3ba64a098a5e72af" providerId="LiveId" clId="{0298ADDE-087E-4250-A81E-951453CF944C}" dt="2022-02-21T20:30:42.800" v="1597" actId="26606"/>
          <ac:spMkLst>
            <pc:docMk/>
            <pc:sldMk cId="1790416908" sldId="259"/>
            <ac:spMk id="25" creationId="{C7FA33FF-088D-4F16-95A2-2C64D353DEA8}"/>
          </ac:spMkLst>
        </pc:spChg>
        <pc:spChg chg="add del">
          <ac:chgData name="Nguyễn Bình" userId="3ba64a098a5e72af" providerId="LiveId" clId="{0298ADDE-087E-4250-A81E-951453CF944C}" dt="2022-02-21T20:30:42.800" v="1597" actId="26606"/>
          <ac:spMkLst>
            <pc:docMk/>
            <pc:sldMk cId="1790416908" sldId="259"/>
            <ac:spMk id="26" creationId="{A376EFB1-01CF-419F-ABF1-2AF02BBFCBD1}"/>
          </ac:spMkLst>
        </pc:spChg>
        <pc:spChg chg="add del">
          <ac:chgData name="Nguyễn Bình" userId="3ba64a098a5e72af" providerId="LiveId" clId="{0298ADDE-087E-4250-A81E-951453CF944C}" dt="2022-02-21T20:30:42.800" v="1597" actId="26606"/>
          <ac:spMkLst>
            <pc:docMk/>
            <pc:sldMk cId="1790416908" sldId="259"/>
            <ac:spMk id="27" creationId="{FF9DEA15-78BD-4750-AA18-B9F28A6D5AB8}"/>
          </ac:spMkLst>
        </pc:spChg>
        <pc:spChg chg="add del">
          <ac:chgData name="Nguyễn Bình" userId="3ba64a098a5e72af" providerId="LiveId" clId="{0298ADDE-087E-4250-A81E-951453CF944C}" dt="2022-02-21T20:30:42.800" v="1597" actId="26606"/>
          <ac:spMkLst>
            <pc:docMk/>
            <pc:sldMk cId="1790416908" sldId="259"/>
            <ac:spMk id="28" creationId="{72A1DBD3-24C3-4E6A-B020-2A7C74F46D7B}"/>
          </ac:spMkLst>
        </pc:spChg>
        <pc:spChg chg="add del">
          <ac:chgData name="Nguyễn Bình" userId="3ba64a098a5e72af" providerId="LiveId" clId="{0298ADDE-087E-4250-A81E-951453CF944C}" dt="2022-02-21T20:30:43.909" v="1599" actId="26606"/>
          <ac:spMkLst>
            <pc:docMk/>
            <pc:sldMk cId="1790416908" sldId="259"/>
            <ac:spMk id="30" creationId="{907EF6B7-1338-4443-8C46-6A318D952DFD}"/>
          </ac:spMkLst>
        </pc:spChg>
        <pc:spChg chg="add del">
          <ac:chgData name="Nguyễn Bình" userId="3ba64a098a5e72af" providerId="LiveId" clId="{0298ADDE-087E-4250-A81E-951453CF944C}" dt="2022-02-21T20:30:43.909" v="1599" actId="26606"/>
          <ac:spMkLst>
            <pc:docMk/>
            <pc:sldMk cId="1790416908" sldId="259"/>
            <ac:spMk id="31" creationId="{DAAE4CDD-124C-4DCF-9584-B6033B545DD5}"/>
          </ac:spMkLst>
        </pc:spChg>
        <pc:spChg chg="add del">
          <ac:chgData name="Nguyễn Bình" userId="3ba64a098a5e72af" providerId="LiveId" clId="{0298ADDE-087E-4250-A81E-951453CF944C}" dt="2022-02-21T20:30:43.909" v="1599" actId="26606"/>
          <ac:spMkLst>
            <pc:docMk/>
            <pc:sldMk cId="1790416908" sldId="259"/>
            <ac:spMk id="32" creationId="{081E4A58-353D-44AE-B2FC-2A74E2E400F7}"/>
          </ac:spMkLst>
        </pc:spChg>
        <pc:spChg chg="add del">
          <ac:chgData name="Nguyễn Bình" userId="3ba64a098a5e72af" providerId="LiveId" clId="{0298ADDE-087E-4250-A81E-951453CF944C}" dt="2022-02-21T20:30:43.909" v="1599" actId="26606"/>
          <ac:spMkLst>
            <pc:docMk/>
            <pc:sldMk cId="1790416908" sldId="259"/>
            <ac:spMk id="33" creationId="{72A1DBD3-24C3-4E6A-B020-2A7C74F46D7B}"/>
          </ac:spMkLst>
        </pc:spChg>
        <pc:spChg chg="add del">
          <ac:chgData name="Nguyễn Bình" userId="3ba64a098a5e72af" providerId="LiveId" clId="{0298ADDE-087E-4250-A81E-951453CF944C}" dt="2022-02-21T20:30:49.435" v="1601" actId="26606"/>
          <ac:spMkLst>
            <pc:docMk/>
            <pc:sldMk cId="1790416908" sldId="259"/>
            <ac:spMk id="35" creationId="{B819A166-7571-4003-A6B8-B62034C3ED30}"/>
          </ac:spMkLst>
        </pc:spChg>
        <pc:graphicFrameChg chg="add del">
          <ac:chgData name="Nguyễn Bình" userId="3ba64a098a5e72af" providerId="LiveId" clId="{0298ADDE-087E-4250-A81E-951453CF944C}" dt="2022-02-21T20:30:35.437" v="1577" actId="26606"/>
          <ac:graphicFrameMkLst>
            <pc:docMk/>
            <pc:sldMk cId="1790416908" sldId="259"/>
            <ac:graphicFrameMk id="5" creationId="{FA3C8E4D-BDF2-41D4-A73E-9F0208A20B8D}"/>
          </ac:graphicFrameMkLst>
        </pc:graphicFrameChg>
        <pc:graphicFrameChg chg="add del">
          <ac:chgData name="Nguyễn Bình" userId="3ba64a098a5e72af" providerId="LiveId" clId="{0298ADDE-087E-4250-A81E-951453CF944C}" dt="2022-02-21T20:30:36.602" v="1579" actId="26606"/>
          <ac:graphicFrameMkLst>
            <pc:docMk/>
            <pc:sldMk cId="1790416908" sldId="259"/>
            <ac:graphicFrameMk id="7" creationId="{54C3F472-A359-4713-B46E-864F8E6C7339}"/>
          </ac:graphicFrameMkLst>
        </pc:graphicFrameChg>
        <pc:graphicFrameChg chg="add del">
          <ac:chgData name="Nguyễn Bình" userId="3ba64a098a5e72af" providerId="LiveId" clId="{0298ADDE-087E-4250-A81E-951453CF944C}" dt="2022-02-21T20:30:37.196" v="1581" actId="26606"/>
          <ac:graphicFrameMkLst>
            <pc:docMk/>
            <pc:sldMk cId="1790416908" sldId="259"/>
            <ac:graphicFrameMk id="9" creationId="{154E88C3-46FE-4239-B350-4626BC73D0F7}"/>
          </ac:graphicFrameMkLst>
        </pc:graphicFrameChg>
        <pc:graphicFrameChg chg="add del">
          <ac:chgData name="Nguyễn Bình" userId="3ba64a098a5e72af" providerId="LiveId" clId="{0298ADDE-087E-4250-A81E-951453CF944C}" dt="2022-02-21T20:30:37.848" v="1583" actId="26606"/>
          <ac:graphicFrameMkLst>
            <pc:docMk/>
            <pc:sldMk cId="1790416908" sldId="259"/>
            <ac:graphicFrameMk id="11" creationId="{F45C893A-BA10-46D5-90C2-3FFE525064FE}"/>
          </ac:graphicFrameMkLst>
        </pc:graphicFrameChg>
        <pc:graphicFrameChg chg="add del">
          <ac:chgData name="Nguyễn Bình" userId="3ba64a098a5e72af" providerId="LiveId" clId="{0298ADDE-087E-4250-A81E-951453CF944C}" dt="2022-02-21T20:30:39.832" v="1585" actId="26606"/>
          <ac:graphicFrameMkLst>
            <pc:docMk/>
            <pc:sldMk cId="1790416908" sldId="259"/>
            <ac:graphicFrameMk id="13" creationId="{154E88C3-46FE-4239-B350-4626BC73D0F7}"/>
          </ac:graphicFrameMkLst>
        </pc:graphicFrameChg>
        <pc:graphicFrameChg chg="add del">
          <ac:chgData name="Nguyễn Bình" userId="3ba64a098a5e72af" providerId="LiveId" clId="{0298ADDE-087E-4250-A81E-951453CF944C}" dt="2022-02-21T20:30:40.375" v="1587" actId="26606"/>
          <ac:graphicFrameMkLst>
            <pc:docMk/>
            <pc:sldMk cId="1790416908" sldId="259"/>
            <ac:graphicFrameMk id="15" creationId="{54C3F472-A359-4713-B46E-864F8E6C7339}"/>
          </ac:graphicFrameMkLst>
        </pc:graphicFrameChg>
        <pc:graphicFrameChg chg="add del">
          <ac:chgData name="Nguyễn Bình" userId="3ba64a098a5e72af" providerId="LiveId" clId="{0298ADDE-087E-4250-A81E-951453CF944C}" dt="2022-02-21T20:30:40.860" v="1589" actId="26606"/>
          <ac:graphicFrameMkLst>
            <pc:docMk/>
            <pc:sldMk cId="1790416908" sldId="259"/>
            <ac:graphicFrameMk id="17" creationId="{FA3C8E4D-BDF2-41D4-A73E-9F0208A20B8D}"/>
          </ac:graphicFrameMkLst>
        </pc:graphicFrameChg>
        <pc:graphicFrameChg chg="add del">
          <ac:chgData name="Nguyễn Bình" userId="3ba64a098a5e72af" providerId="LiveId" clId="{0298ADDE-087E-4250-A81E-951453CF944C}" dt="2022-02-21T20:30:41.329" v="1591" actId="26606"/>
          <ac:graphicFrameMkLst>
            <pc:docMk/>
            <pc:sldMk cId="1790416908" sldId="259"/>
            <ac:graphicFrameMk id="19" creationId="{54C3F472-A359-4713-B46E-864F8E6C7339}"/>
          </ac:graphicFrameMkLst>
        </pc:graphicFrameChg>
        <pc:graphicFrameChg chg="add del">
          <ac:chgData name="Nguyễn Bình" userId="3ba64a098a5e72af" providerId="LiveId" clId="{0298ADDE-087E-4250-A81E-951453CF944C}" dt="2022-02-21T20:30:42.032" v="1593" actId="26606"/>
          <ac:graphicFrameMkLst>
            <pc:docMk/>
            <pc:sldMk cId="1790416908" sldId="259"/>
            <ac:graphicFrameMk id="21" creationId="{FA3C8E4D-BDF2-41D4-A73E-9F0208A20B8D}"/>
          </ac:graphicFrameMkLst>
        </pc:graphicFrameChg>
        <pc:graphicFrameChg chg="add del">
          <ac:chgData name="Nguyễn Bình" userId="3ba64a098a5e72af" providerId="LiveId" clId="{0298ADDE-087E-4250-A81E-951453CF944C}" dt="2022-02-21T20:30:49.435" v="1601" actId="26606"/>
          <ac:graphicFrameMkLst>
            <pc:docMk/>
            <pc:sldMk cId="1790416908" sldId="259"/>
            <ac:graphicFrameMk id="36" creationId="{AE832338-181D-4E92-B012-DF11AB4505DD}"/>
          </ac:graphicFrameMkLst>
        </pc:graphicFrameChg>
        <pc:graphicFrameChg chg="add del">
          <ac:chgData name="Nguyễn Bình" userId="3ba64a098a5e72af" providerId="LiveId" clId="{0298ADDE-087E-4250-A81E-951453CF944C}" dt="2022-02-21T20:30:51.820" v="1603" actId="26606"/>
          <ac:graphicFrameMkLst>
            <pc:docMk/>
            <pc:sldMk cId="1790416908" sldId="259"/>
            <ac:graphicFrameMk id="38" creationId="{8F862663-BBD8-45CD-BF1D-CAFF3C828085}"/>
          </ac:graphicFrameMkLst>
        </pc:graphicFrameChg>
      </pc:sldChg>
      <pc:sldChg chg="modSp add del mod">
        <pc:chgData name="Nguyễn Bình" userId="3ba64a098a5e72af" providerId="LiveId" clId="{0298ADDE-087E-4250-A81E-951453CF944C}" dt="2022-02-21T20:29:49.998" v="1548"/>
        <pc:sldMkLst>
          <pc:docMk/>
          <pc:sldMk cId="3033477085" sldId="260"/>
        </pc:sldMkLst>
        <pc:spChg chg="mod">
          <ac:chgData name="Nguyễn Bình" userId="3ba64a098a5e72af" providerId="LiveId" clId="{0298ADDE-087E-4250-A81E-951453CF944C}" dt="2022-02-21T20:29:49.998" v="1548"/>
          <ac:spMkLst>
            <pc:docMk/>
            <pc:sldMk cId="3033477085" sldId="260"/>
            <ac:spMk id="3" creationId="{72A1DBD3-24C3-4E6A-B020-2A7C74F46D7B}"/>
          </ac:spMkLst>
        </pc:spChg>
      </pc:sldChg>
      <pc:sldChg chg="addSp delSp modSp new mod modTransition">
        <pc:chgData name="Nguyễn Bình" userId="3ba64a098a5e72af" providerId="LiveId" clId="{0298ADDE-087E-4250-A81E-951453CF944C}" dt="2022-02-24T12:53:02.641" v="2428" actId="14100"/>
        <pc:sldMkLst>
          <pc:docMk/>
          <pc:sldMk cId="3457990751" sldId="260"/>
        </pc:sldMkLst>
        <pc:spChg chg="del">
          <ac:chgData name="Nguyễn Bình" userId="3ba64a098a5e72af" providerId="LiveId" clId="{0298ADDE-087E-4250-A81E-951453CF944C}" dt="2022-02-21T20:37:16.848" v="1646" actId="478"/>
          <ac:spMkLst>
            <pc:docMk/>
            <pc:sldMk cId="3457990751" sldId="260"/>
            <ac:spMk id="2" creationId="{2660FFEA-F9AC-4DCB-8F6F-2EF5946D7506}"/>
          </ac:spMkLst>
        </pc:spChg>
        <pc:spChg chg="mod">
          <ac:chgData name="Nguyễn Bình" userId="3ba64a098a5e72af" providerId="LiveId" clId="{0298ADDE-087E-4250-A81E-951453CF944C}" dt="2022-02-24T12:52:46.880" v="2425" actId="14100"/>
          <ac:spMkLst>
            <pc:docMk/>
            <pc:sldMk cId="3457990751" sldId="260"/>
            <ac:spMk id="3" creationId="{6619AE37-92D0-4DF6-9552-20244DBBD8EB}"/>
          </ac:spMkLst>
        </pc:spChg>
        <pc:spChg chg="add mod">
          <ac:chgData name="Nguyễn Bình" userId="3ba64a098a5e72af" providerId="LiveId" clId="{0298ADDE-087E-4250-A81E-951453CF944C}" dt="2022-02-24T12:53:02.641" v="2428" actId="14100"/>
          <ac:spMkLst>
            <pc:docMk/>
            <pc:sldMk cId="3457990751" sldId="260"/>
            <ac:spMk id="4" creationId="{97DC2EA2-54ED-4628-87B4-BA361C36805B}"/>
          </ac:spMkLst>
        </pc:spChg>
      </pc:sldChg>
      <pc:sldChg chg="addSp delSp modSp new mod ord modTransition">
        <pc:chgData name="Nguyễn Bình" userId="3ba64a098a5e72af" providerId="LiveId" clId="{0298ADDE-087E-4250-A81E-951453CF944C}" dt="2022-02-24T16:20:54.674" v="2451"/>
        <pc:sldMkLst>
          <pc:docMk/>
          <pc:sldMk cId="3842725237" sldId="261"/>
        </pc:sldMkLst>
        <pc:spChg chg="mod">
          <ac:chgData name="Nguyễn Bình" userId="3ba64a098a5e72af" providerId="LiveId" clId="{0298ADDE-087E-4250-A81E-951453CF944C}" dt="2022-02-22T09:46:12.744" v="1904" actId="113"/>
          <ac:spMkLst>
            <pc:docMk/>
            <pc:sldMk cId="3842725237" sldId="261"/>
            <ac:spMk id="2" creationId="{4CC05A47-6E95-4B04-9BD0-844E78F84D66}"/>
          </ac:spMkLst>
        </pc:spChg>
        <pc:spChg chg="add del">
          <ac:chgData name="Nguyễn Bình" userId="3ba64a098a5e72af" providerId="LiveId" clId="{0298ADDE-087E-4250-A81E-951453CF944C}" dt="2022-02-21T20:33:43.234" v="1634" actId="931"/>
          <ac:spMkLst>
            <pc:docMk/>
            <pc:sldMk cId="3842725237" sldId="261"/>
            <ac:spMk id="3" creationId="{90E7976D-0149-4193-B966-B0B9F0A19EAC}"/>
          </ac:spMkLst>
        </pc:spChg>
        <pc:picChg chg="add del mod">
          <ac:chgData name="Nguyễn Bình" userId="3ba64a098a5e72af" providerId="LiveId" clId="{0298ADDE-087E-4250-A81E-951453CF944C}" dt="2022-02-21T20:32:35.286" v="1631" actId="931"/>
          <ac:picMkLst>
            <pc:docMk/>
            <pc:sldMk cId="3842725237" sldId="261"/>
            <ac:picMk id="5" creationId="{4A1FB707-72C7-467A-9615-E4ED24351D7E}"/>
          </ac:picMkLst>
        </pc:picChg>
        <pc:picChg chg="add del mod">
          <ac:chgData name="Nguyễn Bình" userId="3ba64a098a5e72af" providerId="LiveId" clId="{0298ADDE-087E-4250-A81E-951453CF944C}" dt="2022-02-21T20:32:42.362" v="1633" actId="931"/>
          <ac:picMkLst>
            <pc:docMk/>
            <pc:sldMk cId="3842725237" sldId="261"/>
            <ac:picMk id="7" creationId="{BB8E092B-58AD-4D1C-9EEE-CE2C6BC3AAD2}"/>
          </ac:picMkLst>
        </pc:picChg>
        <pc:picChg chg="add mod">
          <ac:chgData name="Nguyễn Bình" userId="3ba64a098a5e72af" providerId="LiveId" clId="{0298ADDE-087E-4250-A81E-951453CF944C}" dt="2022-02-22T09:38:11.971" v="1777" actId="1076"/>
          <ac:picMkLst>
            <pc:docMk/>
            <pc:sldMk cId="3842725237" sldId="261"/>
            <ac:picMk id="9" creationId="{C8E57B95-7D66-40DA-8E70-EBBD35457B69}"/>
          </ac:picMkLst>
        </pc:picChg>
      </pc:sldChg>
      <pc:sldChg chg="addSp delSp modSp new mod ord modTransition">
        <pc:chgData name="Nguyễn Bình" userId="3ba64a098a5e72af" providerId="LiveId" clId="{0298ADDE-087E-4250-A81E-951453CF944C}" dt="2022-02-26T12:49:08.820" v="2464" actId="478"/>
        <pc:sldMkLst>
          <pc:docMk/>
          <pc:sldMk cId="3350562312" sldId="262"/>
        </pc:sldMkLst>
        <pc:spChg chg="mod">
          <ac:chgData name="Nguyễn Bình" userId="3ba64a098a5e72af" providerId="LiveId" clId="{0298ADDE-087E-4250-A81E-951453CF944C}" dt="2022-02-22T09:46:10.423" v="1903" actId="113"/>
          <ac:spMkLst>
            <pc:docMk/>
            <pc:sldMk cId="3350562312" sldId="262"/>
            <ac:spMk id="2" creationId="{29C7624F-6803-4C2C-9A09-C50157F47127}"/>
          </ac:spMkLst>
        </pc:spChg>
        <pc:spChg chg="del">
          <ac:chgData name="Nguyễn Bình" userId="3ba64a098a5e72af" providerId="LiveId" clId="{0298ADDE-087E-4250-A81E-951453CF944C}" dt="2022-02-21T20:36:25.584" v="1638"/>
          <ac:spMkLst>
            <pc:docMk/>
            <pc:sldMk cId="3350562312" sldId="262"/>
            <ac:spMk id="3" creationId="{CC7D529E-1F43-4EBF-874A-F8F4961E330C}"/>
          </ac:spMkLst>
        </pc:spChg>
        <pc:spChg chg="add del mod">
          <ac:chgData name="Nguyễn Bình" userId="3ba64a098a5e72af" providerId="LiveId" clId="{0298ADDE-087E-4250-A81E-951453CF944C}" dt="2022-02-25T19:56:14.971" v="2454" actId="478"/>
          <ac:spMkLst>
            <pc:docMk/>
            <pc:sldMk cId="3350562312" sldId="262"/>
            <ac:spMk id="6" creationId="{AEBB8C14-4D2E-4ACA-9983-D6AC60962E8B}"/>
          </ac:spMkLst>
        </pc:spChg>
        <pc:spChg chg="add del mod">
          <ac:chgData name="Nguyễn Bình" userId="3ba64a098a5e72af" providerId="LiveId" clId="{0298ADDE-087E-4250-A81E-951453CF944C}" dt="2022-02-26T12:49:08.820" v="2464" actId="478"/>
          <ac:spMkLst>
            <pc:docMk/>
            <pc:sldMk cId="3350562312" sldId="262"/>
            <ac:spMk id="8" creationId="{9095657F-E72E-4616-84CD-B2931AF2F8E7}"/>
          </ac:spMkLst>
        </pc:spChg>
        <pc:picChg chg="add del mod">
          <ac:chgData name="Nguyễn Bình" userId="3ba64a098a5e72af" providerId="LiveId" clId="{0298ADDE-087E-4250-A81E-951453CF944C}" dt="2022-02-25T19:56:17.756" v="2456" actId="478"/>
          <ac:picMkLst>
            <pc:docMk/>
            <pc:sldMk cId="3350562312" sldId="262"/>
            <ac:picMk id="4" creationId="{105A3812-5AC2-4432-B92C-D9153F92C9B0}"/>
          </ac:picMkLst>
        </pc:picChg>
        <pc:picChg chg="add mod">
          <ac:chgData name="Nguyễn Bình" userId="3ba64a098a5e72af" providerId="LiveId" clId="{0298ADDE-087E-4250-A81E-951453CF944C}" dt="2022-02-25T19:56:15.878" v="2455"/>
          <ac:picMkLst>
            <pc:docMk/>
            <pc:sldMk cId="3350562312" sldId="262"/>
            <ac:picMk id="5" creationId="{497879DE-0D02-4C02-9932-C26FCDED844C}"/>
          </ac:picMkLst>
        </pc:picChg>
        <pc:picChg chg="add mod">
          <ac:chgData name="Nguyễn Bình" userId="3ba64a098a5e72af" providerId="LiveId" clId="{0298ADDE-087E-4250-A81E-951453CF944C}" dt="2022-02-25T19:56:34.214" v="2463" actId="1076"/>
          <ac:picMkLst>
            <pc:docMk/>
            <pc:sldMk cId="3350562312" sldId="262"/>
            <ac:picMk id="9" creationId="{34FD3527-CE42-4228-90E9-348BE99EDEE4}"/>
          </ac:picMkLst>
        </pc:picChg>
      </pc:sldChg>
      <pc:sldChg chg="addSp delSp modSp new mod setBg">
        <pc:chgData name="Nguyễn Bình" userId="3ba64a098a5e72af" providerId="LiveId" clId="{0298ADDE-087E-4250-A81E-951453CF944C}" dt="2022-02-22T13:11:56.316" v="2137" actId="26606"/>
        <pc:sldMkLst>
          <pc:docMk/>
          <pc:sldMk cId="3661691783" sldId="263"/>
        </pc:sldMkLst>
        <pc:spChg chg="mod">
          <ac:chgData name="Nguyễn Bình" userId="3ba64a098a5e72af" providerId="LiveId" clId="{0298ADDE-087E-4250-A81E-951453CF944C}" dt="2022-02-22T13:11:56.316" v="2137" actId="26606"/>
          <ac:spMkLst>
            <pc:docMk/>
            <pc:sldMk cId="3661691783" sldId="263"/>
            <ac:spMk id="2" creationId="{4320EF71-7D4F-4129-9259-548EE6EE403B}"/>
          </ac:spMkLst>
        </pc:spChg>
        <pc:spChg chg="del">
          <ac:chgData name="Nguyễn Bình" userId="3ba64a098a5e72af" providerId="LiveId" clId="{0298ADDE-087E-4250-A81E-951453CF944C}" dt="2022-02-22T09:38:43.738" v="1779" actId="478"/>
          <ac:spMkLst>
            <pc:docMk/>
            <pc:sldMk cId="3661691783" sldId="263"/>
            <ac:spMk id="3" creationId="{DAAE7487-00D5-4634-9D2B-F4F5536576D0}"/>
          </ac:spMkLst>
        </pc:spChg>
        <pc:picChg chg="add mod ord">
          <ac:chgData name="Nguyễn Bình" userId="3ba64a098a5e72af" providerId="LiveId" clId="{0298ADDE-087E-4250-A81E-951453CF944C}" dt="2022-02-22T13:11:56.316" v="2137" actId="26606"/>
          <ac:picMkLst>
            <pc:docMk/>
            <pc:sldMk cId="3661691783" sldId="263"/>
            <ac:picMk id="4" creationId="{FB75FCE1-EC6C-4A0F-BBD0-E0D72487D1B7}"/>
          </ac:picMkLst>
        </pc:picChg>
        <pc:picChg chg="add mod">
          <ac:chgData name="Nguyễn Bình" userId="3ba64a098a5e72af" providerId="LiveId" clId="{0298ADDE-087E-4250-A81E-951453CF944C}" dt="2022-02-22T13:11:56.316" v="2137" actId="26606"/>
          <ac:picMkLst>
            <pc:docMk/>
            <pc:sldMk cId="3661691783" sldId="263"/>
            <ac:picMk id="5" creationId="{80F0EE76-CA09-4CFA-8F0F-85A04D2895B3}"/>
          </ac:picMkLst>
        </pc:picChg>
        <pc:picChg chg="add del mod">
          <ac:chgData name="Nguyễn Bình" userId="3ba64a098a5e72af" providerId="LiveId" clId="{0298ADDE-087E-4250-A81E-951453CF944C}" dt="2022-02-22T13:11:51.575" v="2136" actId="478"/>
          <ac:picMkLst>
            <pc:docMk/>
            <pc:sldMk cId="3661691783" sldId="263"/>
            <ac:picMk id="6" creationId="{E44AD492-C0A0-4DD9-ABF6-1B23391BD08B}"/>
          </ac:picMkLst>
        </pc:picChg>
        <pc:picChg chg="add mod">
          <ac:chgData name="Nguyễn Bình" userId="3ba64a098a5e72af" providerId="LiveId" clId="{0298ADDE-087E-4250-A81E-951453CF944C}" dt="2022-02-22T13:11:56.316" v="2137" actId="26606"/>
          <ac:picMkLst>
            <pc:docMk/>
            <pc:sldMk cId="3661691783" sldId="263"/>
            <ac:picMk id="7" creationId="{4E599DBA-5854-4F36-AB39-22BFD0AA3B10}"/>
          </ac:picMkLst>
        </pc:picChg>
        <pc:cxnChg chg="add">
          <ac:chgData name="Nguyễn Bình" userId="3ba64a098a5e72af" providerId="LiveId" clId="{0298ADDE-087E-4250-A81E-951453CF944C}" dt="2022-02-22T13:11:56.316" v="2137" actId="26606"/>
          <ac:cxnSpMkLst>
            <pc:docMk/>
            <pc:sldMk cId="3661691783" sldId="263"/>
            <ac:cxnSpMk id="12" creationId="{8F880EF2-DF79-4D9D-8F11-E91D48C79741}"/>
          </ac:cxnSpMkLst>
        </pc:cxnChg>
      </pc:sldChg>
      <pc:sldChg chg="modSp new del mod">
        <pc:chgData name="Nguyễn Bình" userId="3ba64a098a5e72af" providerId="LiveId" clId="{0298ADDE-087E-4250-A81E-951453CF944C}" dt="2022-02-22T14:09:55.433" v="2175" actId="47"/>
        <pc:sldMkLst>
          <pc:docMk/>
          <pc:sldMk cId="2601541550" sldId="264"/>
        </pc:sldMkLst>
        <pc:spChg chg="mod">
          <ac:chgData name="Nguyễn Bình" userId="3ba64a098a5e72af" providerId="LiveId" clId="{0298ADDE-087E-4250-A81E-951453CF944C}" dt="2022-02-22T14:09:53.004" v="2174" actId="20577"/>
          <ac:spMkLst>
            <pc:docMk/>
            <pc:sldMk cId="2601541550" sldId="264"/>
            <ac:spMk id="2" creationId="{6B44B3F5-0010-49CD-ACFD-DB6628BBB1B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03175-3493-4812-A2B4-276D2D46E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E3352-3A75-4BD3-8253-E439D3A55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01DDB-0B12-40B6-9821-62C0F1D2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2680-B845-4422-A96A-9B297AFD64A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25FF0-D2C0-43AA-99A4-178DAFEB6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67496-C090-4BD2-88E0-77FE10B7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CB28-EEAC-4335-9082-FA9780D9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5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0F11-7F20-4CC1-B9CB-9BA406A81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852FA-3993-4FB7-B207-B755613FE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B5DC9-8390-41E8-9CD9-719096A7F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2680-B845-4422-A96A-9B297AFD64A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98C54-24AF-4F61-BC47-758DDA4C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117DE-0181-417B-8779-7AA1B3E4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CB28-EEAC-4335-9082-FA9780D9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1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1EFDB-8632-48DB-B929-6735CFAE1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0E471-FCF8-4120-ACB1-1BE8D13F2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5165F-59D2-444F-AA14-5473E0BB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2680-B845-4422-A96A-9B297AFD64A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14082-0238-4FAF-B340-C5332714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5198A-FAA5-445A-8332-837B39FE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CB28-EEAC-4335-9082-FA9780D9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70294-4434-4B9C-B098-DE9A419F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84EFE-1BCE-4FF5-9FDF-9946ECBA8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3A7C5-5250-4C2B-9764-42608F1E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2680-B845-4422-A96A-9B297AFD64A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73504-0147-49A0-936A-5373F6E4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CFFD5-E256-4FDB-A298-D134D2E8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CB28-EEAC-4335-9082-FA9780D9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4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5F16-DEC0-40BF-85E7-AE703983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7CBC9-0C64-4429-ABAD-C539FF239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16978-E448-4D97-A7DA-D14B331FB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2680-B845-4422-A96A-9B297AFD64A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1A8F1-53B8-4339-B7E0-20288D7E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21B04-2E4B-46AB-A29A-1FBCEE513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CB28-EEAC-4335-9082-FA9780D9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0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01EA-F80C-4525-BC12-B2CB31C0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E2C17-347C-40E7-A9A8-63ABC4DEF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5BCDE-6DEE-440A-9A0E-E52F449D4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4AFCE-BCC0-4B32-A6A2-A7C7D361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2680-B845-4422-A96A-9B297AFD64A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04D1E-A809-42B7-8176-B452D169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BEF0E-28C3-4DE2-BB43-B9DB864E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CB28-EEAC-4335-9082-FA9780D9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9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01369-1627-472F-A4AC-2D8850B09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16256-7843-467E-A4FE-8283B60F5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03EB4-C93E-4F00-8F5F-F1E0D929D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B768A-1D70-4DE8-8D48-75BA57D3A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D2EB6-6C6F-4D7C-9FA2-A9A7E4D80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3BEC5-0FD8-4785-9330-E079D1CA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2680-B845-4422-A96A-9B297AFD64A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453D7-C8DC-4436-8098-6415FB4B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11930D-5A30-4CC0-ABBD-EE62DD6B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CB28-EEAC-4335-9082-FA9780D9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0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10A7-CE43-4E7D-AA43-E82A0E1A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56EEA3-AA55-4FC0-98A1-70E7ABEF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2680-B845-4422-A96A-9B297AFD64A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FCFD0-9B1E-44F7-89C9-765882A8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AD699-88B0-4B6C-A069-EC298451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CB28-EEAC-4335-9082-FA9780D9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6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4A75B-B974-4871-9A57-12C3BCF4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2680-B845-4422-A96A-9B297AFD64A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60478-43A6-4D2F-BC95-B28D38F7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65E30-13A5-40CF-98CD-80942434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CB28-EEAC-4335-9082-FA9780D9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2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C85D-C844-418B-9ED8-AF66454A5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7E0D1-398D-4AC0-BA5E-88DA8C7B4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3E0F9-EFF8-406A-B750-DEF3B85BD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6AF8A-F882-407B-AA0E-D4AEECCB3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2680-B845-4422-A96A-9B297AFD64A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73F80-99D8-4A65-BE7C-BE1028EF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1322A-34C8-4219-9ABB-76729A97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CB28-EEAC-4335-9082-FA9780D9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9C4B-F4F8-418B-8BC1-157F55A52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1CFE65-E668-4D97-8F45-FC2FA9D9D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9E4F3-0267-4C51-84D7-B3621950C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0816E-5653-4746-8DE6-500B4C31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2680-B845-4422-A96A-9B297AFD64A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23817-376F-41B4-848D-E5C092DE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C6285-D929-4AE2-983F-7E1028DC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CB28-EEAC-4335-9082-FA9780D9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5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20A1F6-9BA2-4C41-9ACA-8ADD309CE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24B95-5777-4E97-B03A-215EAC20D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616C1-50D9-418B-A19A-A1AE4A8DD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62680-B845-4422-A96A-9B297AFD64A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632BF-835A-4D15-BA8E-7F261F7EC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6D22F-FB9D-47D9-872C-C14C77577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ECB28-EEAC-4335-9082-FA9780D9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4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76C4-AEA4-432B-ABEC-B5A068E0A5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7EDED-C3EF-4728-A7E3-A62540928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1307" y="2090735"/>
            <a:ext cx="5399751" cy="1712965"/>
          </a:xfrm>
        </p:spPr>
        <p:txBody>
          <a:bodyPr>
            <a:normAutofit/>
          </a:bodyPr>
          <a:lstStyle/>
          <a:p>
            <a:r>
              <a:rPr lang="en-US" sz="4800" dirty="0"/>
              <a:t>HẾ LÔ MỌI NGƯỜI.</a:t>
            </a:r>
          </a:p>
          <a:p>
            <a:r>
              <a:rPr lang="en-US" dirty="0" err="1"/>
              <a:t>NHÓM</a:t>
            </a:r>
            <a:r>
              <a:rPr lang="en-US" dirty="0"/>
              <a:t> 8.</a:t>
            </a:r>
          </a:p>
          <a:p>
            <a:pPr algn="r"/>
            <a:r>
              <a:rPr lang="en-US" sz="2600" dirty="0"/>
              <a:t>Nguyễn </a:t>
            </a:r>
            <a:r>
              <a:rPr lang="en-US" sz="2600" dirty="0" err="1"/>
              <a:t>Hữu</a:t>
            </a:r>
            <a:r>
              <a:rPr lang="en-US" sz="2600" dirty="0"/>
              <a:t> Bình</a:t>
            </a:r>
          </a:p>
        </p:txBody>
      </p:sp>
      <p:pic>
        <p:nvPicPr>
          <p:cNvPr id="6" name="Picture 5" descr="A close up of a bird&#10;&#10;Description automatically generated with low confidence">
            <a:extLst>
              <a:ext uri="{FF2B5EF4-FFF2-40B4-BE49-F238E27FC236}">
                <a16:creationId xmlns:a16="http://schemas.microsoft.com/office/drawing/2014/main" id="{985C793E-6767-42E6-8396-540E61F26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95" y="565968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3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05A47-6E95-4B04-9BD0-844E78F8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Sơ </a:t>
            </a:r>
            <a:r>
              <a:rPr lang="en-US" sz="2600" b="1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đồ</a:t>
            </a: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quan hệ thực thể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DFAEE1C3-9477-E2C1-FC58-BB47F861A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308" y="366712"/>
            <a:ext cx="768667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2523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owchart: Document 1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24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7624F-6803-4C2C-9A09-C50157F47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Sơ đồ cơ sở dữ liệu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076870F4-2398-B78C-2573-C8404B95A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3" y="1004801"/>
            <a:ext cx="7347537" cy="484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6231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A89236C7-1696-7ED4-4787-1EF58A1D8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284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EF71-7D4F-4129-9259-548EE6EE4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b="1"/>
              <a:t>CẢM ƠN MỌI NGƯỜI ĐÃ CHÚ Ý LẮNG NGHE</a:t>
            </a:r>
          </a:p>
        </p:txBody>
      </p:sp>
      <p:pic>
        <p:nvPicPr>
          <p:cNvPr id="5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80F0EE76-CA09-4CFA-8F0F-85A04D289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6" y="599476"/>
            <a:ext cx="3529109" cy="3529109"/>
          </a:xfrm>
          <a:prstGeom prst="rect">
            <a:avLst/>
          </a:prstGeom>
        </p:spPr>
      </p:pic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FB75FCE1-EC6C-4A0F-BBD0-E0D72487D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788" y="600819"/>
            <a:ext cx="3526424" cy="3526424"/>
          </a:xfrm>
          <a:prstGeom prst="rect">
            <a:avLst/>
          </a:prstGeom>
        </p:spPr>
      </p:pic>
      <p:pic>
        <p:nvPicPr>
          <p:cNvPr id="7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4E599DBA-5854-4F36-AB39-22BFD0AA3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87047"/>
            <a:ext cx="3553968" cy="355396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69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DFEB-28A1-4EA0-A1F2-E97F973D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Giới thiệu sơ lược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1D87-40AB-4229-9891-E1050E3E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Web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J2School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dạy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Nguyễn Nam Long.</a:t>
            </a:r>
          </a:p>
        </p:txBody>
      </p:sp>
      <p:pic>
        <p:nvPicPr>
          <p:cNvPr id="5" name="Hình ảnh 4" descr="Ảnh có chứa văn bản, ngoài trời, đứng, hình bóng&#10;&#10;Mô tả được tạo tự động">
            <a:extLst>
              <a:ext uri="{FF2B5EF4-FFF2-40B4-BE49-F238E27FC236}">
                <a16:creationId xmlns:a16="http://schemas.microsoft.com/office/drawing/2014/main" id="{857D48D9-2B06-0950-54E0-2F6C21C52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44" y="3429000"/>
            <a:ext cx="2882900" cy="2882900"/>
          </a:xfrm>
          <a:prstGeom prst="rect">
            <a:avLst/>
          </a:prstGeom>
        </p:spPr>
      </p:pic>
      <p:pic>
        <p:nvPicPr>
          <p:cNvPr id="7" name="Hình ảnh 6" descr="Ảnh có chứa văn bản, mẫu họa&#10;&#10;Mô tả được tạo tự động">
            <a:extLst>
              <a:ext uri="{FF2B5EF4-FFF2-40B4-BE49-F238E27FC236}">
                <a16:creationId xmlns:a16="http://schemas.microsoft.com/office/drawing/2014/main" id="{BF4C5E04-B8C0-7E77-1E4E-20179EDA6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059" y="3429001"/>
            <a:ext cx="4057412" cy="288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7764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" name="Rectangle 123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125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4579742-4B6B-4725-67CD-E6A7C3162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600" b="1">
                <a:solidFill>
                  <a:srgbClr val="FFFFFF"/>
                </a:solidFill>
              </a:rPr>
              <a:t>Ngôn ngữ thiết kế</a:t>
            </a:r>
          </a:p>
        </p:txBody>
      </p:sp>
      <p:sp>
        <p:nvSpPr>
          <p:cNvPr id="22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8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9" name="Chỗ dành sẵn cho Nội dung 2">
            <a:extLst>
              <a:ext uri="{FF2B5EF4-FFF2-40B4-BE49-F238E27FC236}">
                <a16:creationId xmlns:a16="http://schemas.microsoft.com/office/drawing/2014/main" id="{E7E82422-56B4-9265-A288-07D3290E1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342900" marR="0" lvl="0" indent="-342900">
              <a:lnSpc>
                <a:spcPct val="2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PHP version 8.1.10.</a:t>
            </a:r>
          </a:p>
          <a:p>
            <a:pPr marL="342900" marR="0" lvl="0" indent="-342900">
              <a:lnSpc>
                <a:spcPct val="2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Framework Laravel 9.</a:t>
            </a:r>
          </a:p>
          <a:p>
            <a:pPr marL="342900" marR="0" lvl="0" indent="-342900">
              <a:lnSpc>
                <a:spcPct val="2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MySQL version 5.7.33.</a:t>
            </a:r>
          </a:p>
          <a:p>
            <a:pPr marL="342900" marR="0" lvl="0" indent="-342900">
              <a:lnSpc>
                <a:spcPct val="2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HTML5.</a:t>
            </a:r>
          </a:p>
          <a:p>
            <a:pPr marL="342900" marR="0" lvl="0" indent="-342900">
              <a:lnSpc>
                <a:spcPct val="2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CSS3.</a:t>
            </a:r>
          </a:p>
          <a:p>
            <a:pPr marL="342900" marR="0" lvl="0" indent="-342900">
              <a:lnSpc>
                <a:spcPct val="2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 ES6.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3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31" name="Straight Connector 13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39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5273D-0D1E-45D5-B27B-A6FB29550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b="1"/>
              <a:t>Vấn đề hiện tại</a:t>
            </a:r>
          </a:p>
        </p:txBody>
      </p:sp>
      <p:sp>
        <p:nvSpPr>
          <p:cNvPr id="50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48BB1-A9D8-4793-A789-47AB3F10D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vi-VN" sz="2000" dirty="0" err="1">
                <a:latin typeface="Calibri" panose="020F0502020204030204" pitchFamily="34" charset="0"/>
              </a:rPr>
              <a:t>Nhà</a:t>
            </a:r>
            <a:r>
              <a:rPr lang="vi-VN" sz="2000" dirty="0">
                <a:latin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</a:rPr>
              <a:t>trường</a:t>
            </a:r>
            <a:r>
              <a:rPr lang="vi-VN" sz="2000" dirty="0">
                <a:latin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</a:rPr>
              <a:t>muốn</a:t>
            </a:r>
            <a:r>
              <a:rPr lang="vi-VN" sz="2000" dirty="0">
                <a:latin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</a:rPr>
              <a:t>tạo</a:t>
            </a:r>
            <a:r>
              <a:rPr lang="vi-VN" sz="2000" dirty="0">
                <a:latin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</a:rPr>
              <a:t>một</a:t>
            </a:r>
            <a:r>
              <a:rPr lang="vi-VN" sz="2000" dirty="0">
                <a:latin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</a:rPr>
              <a:t>website</a:t>
            </a:r>
            <a:r>
              <a:rPr lang="vi-VN" sz="2000" dirty="0">
                <a:latin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</a:rPr>
              <a:t>để</a:t>
            </a:r>
            <a:r>
              <a:rPr lang="vi-VN" sz="2000" dirty="0">
                <a:latin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</a:rPr>
              <a:t>những</a:t>
            </a:r>
            <a:r>
              <a:rPr lang="vi-VN" sz="2000" dirty="0">
                <a:latin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</a:rPr>
              <a:t>người</a:t>
            </a:r>
            <a:r>
              <a:rPr lang="vi-VN" sz="2000" dirty="0">
                <a:latin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</a:rPr>
              <a:t>có</a:t>
            </a:r>
            <a:r>
              <a:rPr lang="vi-VN" sz="2000" dirty="0">
                <a:latin typeface="Calibri" panose="020F0502020204030204" pitchFamily="34" charset="0"/>
              </a:rPr>
              <a:t> mong </a:t>
            </a:r>
            <a:r>
              <a:rPr lang="vi-VN" sz="2000" dirty="0" err="1">
                <a:latin typeface="Calibri" panose="020F0502020204030204" pitchFamily="34" charset="0"/>
              </a:rPr>
              <a:t>muốn</a:t>
            </a:r>
            <a:r>
              <a:rPr lang="vi-VN" sz="2000" dirty="0">
                <a:latin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</a:rPr>
              <a:t>hoặc</a:t>
            </a:r>
            <a:r>
              <a:rPr lang="vi-VN" sz="2000" dirty="0">
                <a:latin typeface="Calibri" panose="020F0502020204030204" pitchFamily="34" charset="0"/>
              </a:rPr>
              <a:t> ý </a:t>
            </a:r>
            <a:r>
              <a:rPr lang="vi-VN" sz="2000" dirty="0" err="1">
                <a:latin typeface="Calibri" panose="020F0502020204030204" pitchFamily="34" charset="0"/>
              </a:rPr>
              <a:t>định</a:t>
            </a:r>
            <a:r>
              <a:rPr lang="vi-VN" sz="2000" dirty="0">
                <a:latin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</a:rPr>
              <a:t>học</a:t>
            </a:r>
            <a:r>
              <a:rPr lang="vi-VN" sz="2000" dirty="0">
                <a:latin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</a:rPr>
              <a:t>lái</a:t>
            </a:r>
            <a:r>
              <a:rPr lang="vi-VN" sz="2000" dirty="0">
                <a:latin typeface="Calibri" panose="020F0502020204030204" pitchFamily="34" charset="0"/>
              </a:rPr>
              <a:t> xe ô tô </a:t>
            </a:r>
            <a:r>
              <a:rPr lang="vi-VN" sz="2000" dirty="0" err="1">
                <a:latin typeface="Calibri" panose="020F0502020204030204" pitchFamily="34" charset="0"/>
              </a:rPr>
              <a:t>có</a:t>
            </a:r>
            <a:r>
              <a:rPr lang="vi-VN" sz="2000" dirty="0">
                <a:latin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</a:rPr>
              <a:t>thể</a:t>
            </a:r>
            <a:r>
              <a:rPr lang="vi-VN" sz="2000" dirty="0">
                <a:latin typeface="Calibri" panose="020F0502020204030204" pitchFamily="34" charset="0"/>
              </a:rPr>
              <a:t> đăng </a:t>
            </a:r>
            <a:r>
              <a:rPr lang="vi-VN" sz="2000" dirty="0" err="1">
                <a:latin typeface="Calibri" panose="020F0502020204030204" pitchFamily="34" charset="0"/>
              </a:rPr>
              <a:t>ký</a:t>
            </a:r>
            <a:r>
              <a:rPr lang="vi-VN" sz="2000" dirty="0">
                <a:latin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</a:rPr>
              <a:t>và</a:t>
            </a:r>
            <a:r>
              <a:rPr lang="vi-VN" sz="2000" dirty="0">
                <a:latin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</a:rPr>
              <a:t>chọn</a:t>
            </a:r>
            <a:r>
              <a:rPr lang="vi-VN" sz="2000" dirty="0">
                <a:latin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</a:rPr>
              <a:t>lịch</a:t>
            </a:r>
            <a:r>
              <a:rPr lang="vi-VN" sz="2000" dirty="0">
                <a:latin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</a:rPr>
              <a:t>học</a:t>
            </a:r>
            <a:r>
              <a:rPr lang="vi-VN" sz="2000" dirty="0">
                <a:latin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</a:rPr>
              <a:t>dễ</a:t>
            </a:r>
            <a:r>
              <a:rPr lang="vi-VN" sz="2000" dirty="0">
                <a:latin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</a:rPr>
              <a:t>dàng</a:t>
            </a:r>
            <a:r>
              <a:rPr lang="vi-VN" sz="2000" dirty="0">
                <a:latin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</a:rPr>
              <a:t>và</a:t>
            </a:r>
            <a:r>
              <a:rPr lang="vi-VN" sz="2000" dirty="0">
                <a:latin typeface="Calibri" panose="020F0502020204030204" pitchFamily="34" charset="0"/>
              </a:rPr>
              <a:t> nhanh </a:t>
            </a:r>
            <a:r>
              <a:rPr lang="vi-VN" sz="2000" dirty="0" err="1">
                <a:latin typeface="Calibri" panose="020F0502020204030204" pitchFamily="34" charset="0"/>
              </a:rPr>
              <a:t>chóng</a:t>
            </a:r>
            <a:r>
              <a:rPr lang="vi-VN" sz="2000" dirty="0">
                <a:latin typeface="Calibri" panose="020F0502020204030204" pitchFamily="34" charset="0"/>
              </a:rPr>
              <a:t> </a:t>
            </a:r>
            <a:r>
              <a:rPr lang="vi-VN" sz="2000" dirty="0" err="1">
                <a:latin typeface="Calibri" panose="020F0502020204030204" pitchFamily="34" charset="0"/>
              </a:rPr>
              <a:t>nhất</a:t>
            </a:r>
            <a:r>
              <a:rPr lang="vi-VN" sz="2000" dirty="0">
                <a:latin typeface="Calibri" panose="020F050202020403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7524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AD2B7922-924E-1825-1B98-D490D1FB9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 err="1"/>
              <a:t>Yêu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7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E1CC-5FCD-4E12-9DA3-CB55C316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Khách</a:t>
            </a:r>
            <a:r>
              <a:rPr lang="vi-VN" sz="4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vi-VN" sz="4400" b="1" dirty="0">
                <a:latin typeface="Calibri" panose="020F0502020204030204" pitchFamily="34" charset="0"/>
                <a:cs typeface="Calibri" panose="020F0502020204030204" pitchFamily="34" charset="0"/>
              </a:rPr>
              <a:t> chưa </a:t>
            </a:r>
            <a:r>
              <a:rPr lang="vi-VN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vi-VN" sz="4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tài</a:t>
            </a:r>
            <a:r>
              <a:rPr lang="vi-VN" sz="4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khoản</a:t>
            </a:r>
            <a:r>
              <a:rPr lang="vi-VN" sz="4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1DBD3-24C3-4E6A-B020-2A7C74F46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516" y="1690688"/>
            <a:ext cx="10358284" cy="3953028"/>
          </a:xfrm>
        </p:spPr>
        <p:txBody>
          <a:bodyPr>
            <a:normAutofit fontScale="92500" lnSpcReduction="20000"/>
          </a:bodyPr>
          <a:lstStyle/>
          <a:p>
            <a:pPr marL="742950" marR="0" lvl="1" indent="-285750">
              <a:lnSpc>
                <a:spcPct val="150000"/>
              </a:lnSpc>
              <a:spcBef>
                <a:spcPts val="600"/>
              </a:spcBef>
              <a:spcAft>
                <a:spcPts val="1440"/>
              </a:spcAft>
              <a:buFont typeface="Courier New" panose="02070309020205020404" pitchFamily="49" charset="0"/>
              <a:buChar char="o"/>
            </a:pPr>
            <a:r>
              <a:rPr lang="en-US" sz="3100" dirty="0" err="1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Đăng</a:t>
            </a:r>
            <a:r>
              <a:rPr lang="en-US" sz="3100" dirty="0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 err="1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ký</a:t>
            </a:r>
            <a:r>
              <a:rPr lang="en-US" sz="3100" dirty="0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742950" marR="0" lvl="1" indent="-285750">
              <a:lnSpc>
                <a:spcPct val="150000"/>
              </a:lnSpc>
              <a:spcBef>
                <a:spcPts val="600"/>
              </a:spcBef>
              <a:spcAft>
                <a:spcPts val="1440"/>
              </a:spcAft>
              <a:buFont typeface="Courier New" panose="02070309020205020404" pitchFamily="49" charset="0"/>
              <a:buChar char="o"/>
            </a:pPr>
            <a:r>
              <a:rPr lang="en-US" sz="3100" dirty="0" err="1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Xem</a:t>
            </a:r>
            <a:r>
              <a:rPr lang="en-US" sz="3100" dirty="0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 err="1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thông</a:t>
            </a:r>
            <a:r>
              <a:rPr lang="en-US" sz="3100" dirty="0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 tin </a:t>
            </a:r>
            <a:r>
              <a:rPr lang="en-US" sz="3100" dirty="0" err="1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các</a:t>
            </a:r>
            <a:r>
              <a:rPr lang="en-US" sz="3100" dirty="0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 err="1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khoá</a:t>
            </a:r>
            <a:r>
              <a:rPr lang="en-US" sz="3100" dirty="0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 err="1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học</a:t>
            </a:r>
            <a:r>
              <a:rPr lang="en-US" sz="3100" dirty="0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742950" marR="0" lvl="1" indent="-285750">
              <a:lnSpc>
                <a:spcPct val="150000"/>
              </a:lnSpc>
              <a:spcBef>
                <a:spcPts val="600"/>
              </a:spcBef>
              <a:spcAft>
                <a:spcPts val="1440"/>
              </a:spcAft>
              <a:buFont typeface="Courier New" panose="02070309020205020404" pitchFamily="49" charset="0"/>
              <a:buChar char="o"/>
            </a:pPr>
            <a:r>
              <a:rPr lang="en-US" sz="3100" dirty="0" err="1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Xem</a:t>
            </a:r>
            <a:r>
              <a:rPr lang="en-US" sz="3100" dirty="0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 err="1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các</a:t>
            </a:r>
            <a:r>
              <a:rPr lang="en-US" sz="3100" dirty="0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 err="1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tài</a:t>
            </a:r>
            <a:r>
              <a:rPr lang="en-US" sz="3100" dirty="0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 err="1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liệu</a:t>
            </a:r>
            <a:r>
              <a:rPr lang="en-US" sz="3100" dirty="0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 err="1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của</a:t>
            </a:r>
            <a:r>
              <a:rPr lang="en-US" sz="3100" dirty="0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 err="1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khoá</a:t>
            </a:r>
            <a:r>
              <a:rPr lang="en-US" sz="3100" dirty="0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 err="1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học</a:t>
            </a:r>
            <a:r>
              <a:rPr lang="en-US" sz="3100" dirty="0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742950" marR="0" lvl="1" indent="-285750">
              <a:lnSpc>
                <a:spcPct val="150000"/>
              </a:lnSpc>
              <a:spcBef>
                <a:spcPts val="600"/>
              </a:spcBef>
              <a:spcAft>
                <a:spcPts val="1440"/>
              </a:spcAft>
              <a:buFont typeface="Courier New" panose="02070309020205020404" pitchFamily="49" charset="0"/>
              <a:buChar char="o"/>
            </a:pPr>
            <a:r>
              <a:rPr lang="en-US" sz="3100" dirty="0" err="1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Đặt</a:t>
            </a:r>
            <a:r>
              <a:rPr lang="en-US" sz="3100" dirty="0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 err="1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câu</a:t>
            </a:r>
            <a:r>
              <a:rPr lang="en-US" sz="3100" dirty="0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 err="1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hỏi</a:t>
            </a:r>
            <a:r>
              <a:rPr lang="en-US" sz="3100" dirty="0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 err="1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và</a:t>
            </a:r>
            <a:r>
              <a:rPr lang="en-US" sz="3100" dirty="0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 err="1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nhận</a:t>
            </a:r>
            <a:r>
              <a:rPr lang="en-US" sz="3100" dirty="0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 err="1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câu</a:t>
            </a:r>
            <a:r>
              <a:rPr lang="en-US" sz="3100" dirty="0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 err="1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trả</a:t>
            </a:r>
            <a:r>
              <a:rPr lang="en-US" sz="3100" dirty="0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 err="1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lời</a:t>
            </a:r>
            <a:r>
              <a:rPr lang="en-US" sz="3100" dirty="0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 qua mail </a:t>
            </a:r>
            <a:r>
              <a:rPr lang="en-US" sz="3100" dirty="0" err="1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hoặc</a:t>
            </a:r>
            <a:r>
              <a:rPr lang="en-US" sz="3100" dirty="0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 err="1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tư</a:t>
            </a:r>
            <a:r>
              <a:rPr lang="en-US" sz="3100" dirty="0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 err="1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vấn</a:t>
            </a:r>
            <a:r>
              <a:rPr lang="en-US" sz="3100" dirty="0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 qua </a:t>
            </a:r>
            <a:r>
              <a:rPr lang="en-US" sz="3100" dirty="0" err="1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số</a:t>
            </a:r>
            <a:r>
              <a:rPr lang="en-US" sz="3100" dirty="0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 err="1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điện</a:t>
            </a:r>
            <a:r>
              <a:rPr lang="en-US" sz="3100" dirty="0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 err="1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thoại</a:t>
            </a:r>
            <a:r>
              <a:rPr lang="en-US" sz="3100" dirty="0">
                <a:effectLst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1690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C87B7A2-5603-28A7-F86E-2338E68E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4400" b="1" dirty="0" err="1">
                <a:latin typeface="Calibri" panose="020F0502020204030204" pitchFamily="34" charset="0"/>
              </a:rPr>
              <a:t>Khách</a:t>
            </a:r>
            <a:r>
              <a:rPr lang="vi-VN" sz="4400" b="1" dirty="0">
                <a:latin typeface="Calibri" panose="020F0502020204030204" pitchFamily="34" charset="0"/>
              </a:rPr>
              <a:t> </a:t>
            </a:r>
            <a:r>
              <a:rPr lang="vi-VN" sz="4400" b="1" dirty="0" err="1">
                <a:latin typeface="Calibri" panose="020F0502020204030204" pitchFamily="34" charset="0"/>
              </a:rPr>
              <a:t>hàng</a:t>
            </a:r>
            <a:r>
              <a:rPr lang="vi-VN" sz="4400" b="1" dirty="0">
                <a:latin typeface="Calibri" panose="020F0502020204030204" pitchFamily="34" charset="0"/>
              </a:rPr>
              <a:t> </a:t>
            </a:r>
            <a:r>
              <a:rPr lang="vi-VN" sz="4400" b="1" dirty="0" err="1">
                <a:latin typeface="Calibri" panose="020F0502020204030204" pitchFamily="34" charset="0"/>
              </a:rPr>
              <a:t>đã</a:t>
            </a:r>
            <a:r>
              <a:rPr lang="vi-VN" sz="4400" b="1" dirty="0">
                <a:latin typeface="Calibri" panose="020F0502020204030204" pitchFamily="34" charset="0"/>
              </a:rPr>
              <a:t> </a:t>
            </a:r>
            <a:r>
              <a:rPr lang="vi-VN" sz="4400" b="1" dirty="0" err="1">
                <a:latin typeface="Calibri" panose="020F0502020204030204" pitchFamily="34" charset="0"/>
              </a:rPr>
              <a:t>có</a:t>
            </a:r>
            <a:r>
              <a:rPr lang="vi-VN" sz="4400" b="1" dirty="0">
                <a:latin typeface="Calibri" panose="020F0502020204030204" pitchFamily="34" charset="0"/>
              </a:rPr>
              <a:t> </a:t>
            </a:r>
            <a:r>
              <a:rPr lang="vi-VN" sz="4400" b="1" dirty="0" err="1">
                <a:latin typeface="Calibri" panose="020F0502020204030204" pitchFamily="34" charset="0"/>
              </a:rPr>
              <a:t>tài</a:t>
            </a:r>
            <a:r>
              <a:rPr lang="vi-VN" sz="4400" b="1" dirty="0">
                <a:latin typeface="Calibri" panose="020F0502020204030204" pitchFamily="34" charset="0"/>
              </a:rPr>
              <a:t> </a:t>
            </a:r>
            <a:r>
              <a:rPr lang="vi-VN" sz="4400" b="1" dirty="0" err="1">
                <a:latin typeface="Calibri" panose="020F0502020204030204" pitchFamily="34" charset="0"/>
              </a:rPr>
              <a:t>khoản</a:t>
            </a:r>
            <a:r>
              <a:rPr lang="vi-VN" sz="4400" b="1" dirty="0">
                <a:latin typeface="Calibri" panose="020F0502020204030204" pitchFamily="34" charset="0"/>
              </a:rPr>
              <a:t>: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1C4EF74-0E53-2EC8-00B5-B728BB00B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961" y="1825625"/>
            <a:ext cx="11346426" cy="4667250"/>
          </a:xfrm>
        </p:spPr>
        <p:txBody>
          <a:bodyPr numCol="2">
            <a:normAutofit fontScale="25000" lnSpcReduction="20000"/>
          </a:bodyPr>
          <a:lstStyle/>
          <a:p>
            <a:pPr marL="0" marR="0" lvl="0" indent="0">
              <a:lnSpc>
                <a:spcPct val="150000"/>
              </a:lnSpc>
              <a:spcBef>
                <a:spcPts val="1440"/>
              </a:spcBef>
              <a:spcAft>
                <a:spcPts val="1440"/>
              </a:spcAft>
              <a:buNone/>
            </a:pPr>
            <a:r>
              <a:rPr lang="vi-VN" sz="9600" dirty="0">
                <a:effectLst/>
                <a:ea typeface="Times New Roman" panose="02020603050405020304" pitchFamily="18" charset="0"/>
              </a:rPr>
              <a:t>o	Đăng </a:t>
            </a:r>
            <a:r>
              <a:rPr lang="vi-VN" sz="9600" dirty="0" err="1">
                <a:effectLst/>
                <a:ea typeface="Times New Roman" panose="02020603050405020304" pitchFamily="18" charset="0"/>
              </a:rPr>
              <a:t>nhập</a:t>
            </a:r>
            <a:r>
              <a:rPr lang="vi-VN" sz="9600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0" marR="0" lvl="0" indent="0">
              <a:lnSpc>
                <a:spcPct val="150000"/>
              </a:lnSpc>
              <a:spcBef>
                <a:spcPts val="1440"/>
              </a:spcBef>
              <a:spcAft>
                <a:spcPts val="1440"/>
              </a:spcAft>
              <a:buNone/>
            </a:pPr>
            <a:r>
              <a:rPr lang="vi-VN" sz="9600" dirty="0">
                <a:effectLst/>
                <a:ea typeface="Times New Roman" panose="02020603050405020304" pitchFamily="18" charset="0"/>
              </a:rPr>
              <a:t>o	Thay </a:t>
            </a:r>
            <a:r>
              <a:rPr lang="vi-VN" sz="9600" dirty="0" err="1">
                <a:effectLst/>
                <a:ea typeface="Times New Roman" panose="02020603050405020304" pitchFamily="18" charset="0"/>
              </a:rPr>
              <a:t>đổi</a:t>
            </a:r>
            <a:r>
              <a:rPr lang="vi-VN" sz="9600" dirty="0">
                <a:effectLst/>
                <a:ea typeface="Times New Roman" panose="02020603050405020304" pitchFamily="18" charset="0"/>
              </a:rPr>
              <a:t> thông tin </a:t>
            </a:r>
            <a:r>
              <a:rPr lang="vi-VN" sz="9600" dirty="0" err="1">
                <a:effectLst/>
                <a:ea typeface="Times New Roman" panose="02020603050405020304" pitchFamily="18" charset="0"/>
              </a:rPr>
              <a:t>cá</a:t>
            </a:r>
            <a:r>
              <a:rPr lang="vi-VN" sz="9600" dirty="0">
                <a:effectLst/>
                <a:ea typeface="Times New Roman" panose="02020603050405020304" pitchFamily="18" charset="0"/>
              </a:rPr>
              <a:t> nhân.</a:t>
            </a:r>
          </a:p>
          <a:p>
            <a:pPr marL="0" marR="0" lvl="0" indent="0">
              <a:lnSpc>
                <a:spcPct val="150000"/>
              </a:lnSpc>
              <a:spcBef>
                <a:spcPts val="1440"/>
              </a:spcBef>
              <a:spcAft>
                <a:spcPts val="1440"/>
              </a:spcAft>
              <a:buNone/>
            </a:pPr>
            <a:r>
              <a:rPr lang="vi-VN" sz="9600" dirty="0">
                <a:effectLst/>
                <a:ea typeface="Times New Roman" panose="02020603050405020304" pitchFamily="18" charset="0"/>
              </a:rPr>
              <a:t>o	</a:t>
            </a:r>
            <a:r>
              <a:rPr lang="vi-VN" sz="9600" dirty="0" err="1">
                <a:effectLst/>
                <a:ea typeface="Times New Roman" panose="02020603050405020304" pitchFamily="18" charset="0"/>
              </a:rPr>
              <a:t>Đổi</a:t>
            </a:r>
            <a:r>
              <a:rPr lang="vi-VN" sz="9600" dirty="0">
                <a:effectLst/>
                <a:ea typeface="Times New Roman" panose="02020603050405020304" pitchFamily="18" charset="0"/>
              </a:rPr>
              <a:t> </a:t>
            </a:r>
            <a:r>
              <a:rPr lang="vi-VN" sz="9600" dirty="0" err="1">
                <a:effectLst/>
                <a:ea typeface="Times New Roman" panose="02020603050405020304" pitchFamily="18" charset="0"/>
              </a:rPr>
              <a:t>mật</a:t>
            </a:r>
            <a:r>
              <a:rPr lang="vi-VN" sz="9600" dirty="0">
                <a:effectLst/>
                <a:ea typeface="Times New Roman" panose="02020603050405020304" pitchFamily="18" charset="0"/>
              </a:rPr>
              <a:t> </a:t>
            </a:r>
            <a:r>
              <a:rPr lang="vi-VN" sz="9600" dirty="0" err="1">
                <a:effectLst/>
                <a:ea typeface="Times New Roman" panose="02020603050405020304" pitchFamily="18" charset="0"/>
              </a:rPr>
              <a:t>khẩu</a:t>
            </a:r>
            <a:r>
              <a:rPr lang="vi-VN" sz="9600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0" marR="0" lvl="0" indent="0">
              <a:lnSpc>
                <a:spcPct val="150000"/>
              </a:lnSpc>
              <a:spcBef>
                <a:spcPts val="1440"/>
              </a:spcBef>
              <a:spcAft>
                <a:spcPts val="1440"/>
              </a:spcAft>
              <a:buNone/>
            </a:pPr>
            <a:r>
              <a:rPr lang="vi-VN" sz="9600" dirty="0">
                <a:effectLst/>
                <a:ea typeface="Times New Roman" panose="02020603050405020304" pitchFamily="18" charset="0"/>
              </a:rPr>
              <a:t>o	Xem thông tin </a:t>
            </a:r>
            <a:r>
              <a:rPr lang="vi-VN" sz="9600" dirty="0" err="1">
                <a:effectLst/>
                <a:ea typeface="Times New Roman" panose="02020603050405020304" pitchFamily="18" charset="0"/>
              </a:rPr>
              <a:t>các</a:t>
            </a:r>
            <a:r>
              <a:rPr lang="vi-VN" sz="9600" dirty="0">
                <a:effectLst/>
                <a:ea typeface="Times New Roman" panose="02020603050405020304" pitchFamily="18" charset="0"/>
              </a:rPr>
              <a:t> </a:t>
            </a:r>
            <a:r>
              <a:rPr lang="vi-VN" sz="9600" dirty="0" err="1">
                <a:effectLst/>
                <a:ea typeface="Times New Roman" panose="02020603050405020304" pitchFamily="18" charset="0"/>
              </a:rPr>
              <a:t>khoá</a:t>
            </a:r>
            <a:r>
              <a:rPr lang="vi-VN" sz="9600" dirty="0">
                <a:effectLst/>
                <a:ea typeface="Times New Roman" panose="02020603050405020304" pitchFamily="18" charset="0"/>
              </a:rPr>
              <a:t> </a:t>
            </a:r>
            <a:r>
              <a:rPr lang="vi-VN" sz="9600" dirty="0" err="1">
                <a:effectLst/>
                <a:ea typeface="Times New Roman" panose="02020603050405020304" pitchFamily="18" charset="0"/>
              </a:rPr>
              <a:t>học</a:t>
            </a:r>
            <a:r>
              <a:rPr lang="vi-VN" sz="9600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0" marR="0" lvl="0" indent="0">
              <a:lnSpc>
                <a:spcPct val="150000"/>
              </a:lnSpc>
              <a:spcBef>
                <a:spcPts val="1440"/>
              </a:spcBef>
              <a:spcAft>
                <a:spcPts val="1440"/>
              </a:spcAft>
              <a:buNone/>
            </a:pPr>
            <a:r>
              <a:rPr lang="vi-VN" sz="9600" dirty="0">
                <a:effectLst/>
                <a:ea typeface="Times New Roman" panose="02020603050405020304" pitchFamily="18" charset="0"/>
              </a:rPr>
              <a:t>o	Xem </a:t>
            </a:r>
            <a:r>
              <a:rPr lang="vi-VN" sz="9600" dirty="0" err="1">
                <a:effectLst/>
                <a:ea typeface="Times New Roman" panose="02020603050405020304" pitchFamily="18" charset="0"/>
              </a:rPr>
              <a:t>tài</a:t>
            </a:r>
            <a:r>
              <a:rPr lang="vi-VN" sz="9600" dirty="0">
                <a:effectLst/>
                <a:ea typeface="Times New Roman" panose="02020603050405020304" pitchFamily="18" charset="0"/>
              </a:rPr>
              <a:t> </a:t>
            </a:r>
            <a:r>
              <a:rPr lang="vi-VN" sz="9600" dirty="0" err="1">
                <a:effectLst/>
                <a:ea typeface="Times New Roman" panose="02020603050405020304" pitchFamily="18" charset="0"/>
              </a:rPr>
              <a:t>liệu</a:t>
            </a:r>
            <a:r>
              <a:rPr lang="vi-VN" sz="9600" dirty="0">
                <a:effectLst/>
                <a:ea typeface="Times New Roman" panose="02020603050405020304" pitchFamily="18" charset="0"/>
              </a:rPr>
              <a:t> </a:t>
            </a:r>
            <a:r>
              <a:rPr lang="vi-VN" sz="9600" dirty="0" err="1">
                <a:effectLst/>
                <a:ea typeface="Times New Roman" panose="02020603050405020304" pitchFamily="18" charset="0"/>
              </a:rPr>
              <a:t>của</a:t>
            </a:r>
            <a:r>
              <a:rPr lang="vi-VN" sz="9600" dirty="0">
                <a:effectLst/>
                <a:ea typeface="Times New Roman" panose="02020603050405020304" pitchFamily="18" charset="0"/>
              </a:rPr>
              <a:t> </a:t>
            </a:r>
            <a:r>
              <a:rPr lang="vi-VN" sz="9600" dirty="0" err="1">
                <a:effectLst/>
                <a:ea typeface="Times New Roman" panose="02020603050405020304" pitchFamily="18" charset="0"/>
              </a:rPr>
              <a:t>khoá</a:t>
            </a:r>
            <a:r>
              <a:rPr lang="vi-VN" sz="9600" dirty="0">
                <a:effectLst/>
                <a:ea typeface="Times New Roman" panose="02020603050405020304" pitchFamily="18" charset="0"/>
              </a:rPr>
              <a:t> </a:t>
            </a:r>
            <a:r>
              <a:rPr lang="vi-VN" sz="9600" dirty="0" err="1">
                <a:effectLst/>
                <a:ea typeface="Times New Roman" panose="02020603050405020304" pitchFamily="18" charset="0"/>
              </a:rPr>
              <a:t>học</a:t>
            </a:r>
            <a:r>
              <a:rPr lang="en-US" sz="9600" dirty="0">
                <a:ea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1440"/>
              </a:spcBef>
              <a:spcAft>
                <a:spcPts val="1440"/>
              </a:spcAft>
              <a:buFont typeface="Arial" panose="020B0604020202020204" pitchFamily="34" charset="0"/>
              <a:buNone/>
            </a:pPr>
            <a:r>
              <a:rPr lang="vi-VN" sz="9600" dirty="0">
                <a:ea typeface="Times New Roman" panose="02020603050405020304" pitchFamily="18" charset="0"/>
              </a:rPr>
              <a:t>o	</a:t>
            </a:r>
            <a:r>
              <a:rPr lang="vi-VN" sz="9600" dirty="0" err="1">
                <a:ea typeface="Times New Roman" panose="02020603050405020304" pitchFamily="18" charset="0"/>
              </a:rPr>
              <a:t>Đặt</a:t>
            </a:r>
            <a:r>
              <a:rPr lang="vi-VN" sz="9600" dirty="0">
                <a:ea typeface="Times New Roman" panose="02020603050405020304" pitchFamily="18" charset="0"/>
              </a:rPr>
              <a:t> câu </a:t>
            </a:r>
            <a:r>
              <a:rPr lang="vi-VN" sz="9600" dirty="0" err="1">
                <a:ea typeface="Times New Roman" panose="02020603050405020304" pitchFamily="18" charset="0"/>
              </a:rPr>
              <a:t>hỏi</a:t>
            </a:r>
            <a:r>
              <a:rPr lang="vi-VN" sz="9600" dirty="0">
                <a:ea typeface="Times New Roman" panose="02020603050405020304" pitchFamily="18" charset="0"/>
              </a:rPr>
              <a:t> </a:t>
            </a:r>
            <a:r>
              <a:rPr lang="vi-VN" sz="9600" dirty="0" err="1">
                <a:ea typeface="Times New Roman" panose="02020603050405020304" pitchFamily="18" charset="0"/>
              </a:rPr>
              <a:t>và</a:t>
            </a:r>
            <a:r>
              <a:rPr lang="vi-VN" sz="9600" dirty="0">
                <a:ea typeface="Times New Roman" panose="02020603050405020304" pitchFamily="18" charset="0"/>
              </a:rPr>
              <a:t> </a:t>
            </a:r>
            <a:r>
              <a:rPr lang="vi-VN" sz="9600" dirty="0" err="1">
                <a:ea typeface="Times New Roman" panose="02020603050405020304" pitchFamily="18" charset="0"/>
              </a:rPr>
              <a:t>nhận</a:t>
            </a:r>
            <a:r>
              <a:rPr lang="vi-VN" sz="9600" dirty="0">
                <a:ea typeface="Times New Roman" panose="02020603050405020304" pitchFamily="18" charset="0"/>
              </a:rPr>
              <a:t> câu </a:t>
            </a:r>
            <a:r>
              <a:rPr lang="vi-VN" sz="9600" dirty="0" err="1">
                <a:ea typeface="Times New Roman" panose="02020603050405020304" pitchFamily="18" charset="0"/>
              </a:rPr>
              <a:t>trả</a:t>
            </a:r>
            <a:r>
              <a:rPr lang="vi-VN" sz="9600" dirty="0">
                <a:ea typeface="Times New Roman" panose="02020603050405020304" pitchFamily="18" charset="0"/>
              </a:rPr>
              <a:t> </a:t>
            </a:r>
            <a:r>
              <a:rPr lang="vi-VN" sz="9600" dirty="0" err="1">
                <a:ea typeface="Times New Roman" panose="02020603050405020304" pitchFamily="18" charset="0"/>
              </a:rPr>
              <a:t>lời</a:t>
            </a:r>
            <a:r>
              <a:rPr lang="vi-VN" sz="9600" dirty="0">
                <a:ea typeface="Times New Roman" panose="02020603050405020304" pitchFamily="18" charset="0"/>
              </a:rPr>
              <a:t> qua </a:t>
            </a:r>
            <a:r>
              <a:rPr lang="vi-VN" sz="9600" dirty="0" err="1">
                <a:ea typeface="Times New Roman" panose="02020603050405020304" pitchFamily="18" charset="0"/>
              </a:rPr>
              <a:t>mail</a:t>
            </a:r>
            <a:r>
              <a:rPr lang="vi-VN" sz="9600" dirty="0">
                <a:ea typeface="Times New Roman" panose="02020603050405020304" pitchFamily="18" charset="0"/>
              </a:rPr>
              <a:t> </a:t>
            </a:r>
            <a:r>
              <a:rPr lang="vi-VN" sz="9600" dirty="0" err="1">
                <a:ea typeface="Times New Roman" panose="02020603050405020304" pitchFamily="18" charset="0"/>
              </a:rPr>
              <a:t>hoặc</a:t>
            </a:r>
            <a:r>
              <a:rPr lang="vi-VN" sz="9600" dirty="0">
                <a:ea typeface="Times New Roman" panose="02020603050405020304" pitchFamily="18" charset="0"/>
              </a:rPr>
              <a:t> tư </a:t>
            </a:r>
            <a:r>
              <a:rPr lang="vi-VN" sz="9600" dirty="0" err="1">
                <a:ea typeface="Times New Roman" panose="02020603050405020304" pitchFamily="18" charset="0"/>
              </a:rPr>
              <a:t>vấn</a:t>
            </a:r>
            <a:r>
              <a:rPr lang="vi-VN" sz="9600" dirty="0">
                <a:ea typeface="Times New Roman" panose="02020603050405020304" pitchFamily="18" charset="0"/>
              </a:rPr>
              <a:t> qua </a:t>
            </a:r>
            <a:r>
              <a:rPr lang="vi-VN" sz="9600" dirty="0" err="1">
                <a:ea typeface="Times New Roman" panose="02020603050405020304" pitchFamily="18" charset="0"/>
              </a:rPr>
              <a:t>số</a:t>
            </a:r>
            <a:r>
              <a:rPr lang="vi-VN" sz="9600" dirty="0">
                <a:ea typeface="Times New Roman" panose="02020603050405020304" pitchFamily="18" charset="0"/>
              </a:rPr>
              <a:t> </a:t>
            </a:r>
            <a:r>
              <a:rPr lang="vi-VN" sz="9600" dirty="0" err="1">
                <a:ea typeface="Times New Roman" panose="02020603050405020304" pitchFamily="18" charset="0"/>
              </a:rPr>
              <a:t>điện</a:t>
            </a:r>
            <a:r>
              <a:rPr lang="vi-VN" sz="9600" dirty="0">
                <a:ea typeface="Times New Roman" panose="02020603050405020304" pitchFamily="18" charset="0"/>
              </a:rPr>
              <a:t> </a:t>
            </a:r>
            <a:r>
              <a:rPr lang="vi-VN" sz="9600" dirty="0" err="1">
                <a:ea typeface="Times New Roman" panose="02020603050405020304" pitchFamily="18" charset="0"/>
              </a:rPr>
              <a:t>thoại</a:t>
            </a:r>
            <a:r>
              <a:rPr lang="vi-VN" sz="9600" dirty="0">
                <a:ea typeface="Times New Roman" panose="02020603050405020304" pitchFamily="18" charset="0"/>
              </a:rPr>
              <a:t> .</a:t>
            </a:r>
          </a:p>
          <a:p>
            <a:pPr marL="0" indent="0">
              <a:lnSpc>
                <a:spcPct val="150000"/>
              </a:lnSpc>
              <a:spcBef>
                <a:spcPts val="1440"/>
              </a:spcBef>
              <a:spcAft>
                <a:spcPts val="1440"/>
              </a:spcAft>
              <a:buFont typeface="Arial" panose="020B0604020202020204" pitchFamily="34" charset="0"/>
              <a:buNone/>
            </a:pPr>
            <a:r>
              <a:rPr lang="vi-VN" sz="9600" dirty="0">
                <a:ea typeface="Times New Roman" panose="02020603050405020304" pitchFamily="18" charset="0"/>
              </a:rPr>
              <a:t>o	Thay </a:t>
            </a:r>
            <a:r>
              <a:rPr lang="vi-VN" sz="9600" dirty="0" err="1">
                <a:ea typeface="Times New Roman" panose="02020603050405020304" pitchFamily="18" charset="0"/>
              </a:rPr>
              <a:t>đổi</a:t>
            </a:r>
            <a:r>
              <a:rPr lang="vi-VN" sz="9600" dirty="0">
                <a:ea typeface="Times New Roman" panose="02020603050405020304" pitchFamily="18" charset="0"/>
              </a:rPr>
              <a:t> </a:t>
            </a:r>
            <a:r>
              <a:rPr lang="vi-VN" sz="9600" dirty="0" err="1">
                <a:ea typeface="Times New Roman" panose="02020603050405020304" pitchFamily="18" charset="0"/>
              </a:rPr>
              <a:t>thời</a:t>
            </a:r>
            <a:r>
              <a:rPr lang="vi-VN" sz="9600" dirty="0">
                <a:ea typeface="Times New Roman" panose="02020603050405020304" pitchFamily="18" charset="0"/>
              </a:rPr>
              <a:t> gian </a:t>
            </a:r>
            <a:r>
              <a:rPr lang="vi-VN" sz="9600" dirty="0" err="1">
                <a:ea typeface="Times New Roman" panose="02020603050405020304" pitchFamily="18" charset="0"/>
              </a:rPr>
              <a:t>học</a:t>
            </a:r>
            <a:r>
              <a:rPr lang="vi-VN" sz="9600" dirty="0">
                <a:ea typeface="Times New Roman" panose="02020603050405020304" pitchFamily="18" charset="0"/>
              </a:rPr>
              <a:t> </a:t>
            </a:r>
            <a:r>
              <a:rPr lang="vi-VN" sz="9600" dirty="0" err="1">
                <a:ea typeface="Times New Roman" panose="02020603050405020304" pitchFamily="18" charset="0"/>
              </a:rPr>
              <a:t>và</a:t>
            </a:r>
            <a:r>
              <a:rPr lang="vi-VN" sz="9600" dirty="0">
                <a:ea typeface="Times New Roman" panose="02020603050405020304" pitchFamily="18" charset="0"/>
              </a:rPr>
              <a:t> thay </a:t>
            </a:r>
            <a:r>
              <a:rPr lang="vi-VN" sz="9600" dirty="0" err="1">
                <a:ea typeface="Times New Roman" panose="02020603050405020304" pitchFamily="18" charset="0"/>
              </a:rPr>
              <a:t>đổi</a:t>
            </a:r>
            <a:r>
              <a:rPr lang="vi-VN" sz="9600" dirty="0">
                <a:ea typeface="Times New Roman" panose="02020603050405020304" pitchFamily="18" charset="0"/>
              </a:rPr>
              <a:t> </a:t>
            </a:r>
            <a:r>
              <a:rPr lang="vi-VN" sz="9600" dirty="0" err="1">
                <a:ea typeface="Times New Roman" panose="02020603050405020304" pitchFamily="18" charset="0"/>
              </a:rPr>
              <a:t>giáo</a:t>
            </a:r>
            <a:r>
              <a:rPr lang="vi-VN" sz="9600" dirty="0">
                <a:ea typeface="Times New Roman" panose="02020603050405020304" pitchFamily="18" charset="0"/>
              </a:rPr>
              <a:t> viên theo ý </a:t>
            </a:r>
            <a:r>
              <a:rPr lang="vi-VN" sz="9600" dirty="0" err="1">
                <a:ea typeface="Times New Roman" panose="02020603050405020304" pitchFamily="18" charset="0"/>
              </a:rPr>
              <a:t>muốn</a:t>
            </a:r>
            <a:r>
              <a:rPr lang="vi-VN" sz="9600" dirty="0">
                <a:ea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1440"/>
              </a:spcBef>
              <a:spcAft>
                <a:spcPts val="1440"/>
              </a:spcAft>
              <a:buFont typeface="Arial" panose="020B0604020202020204" pitchFamily="34" charset="0"/>
              <a:buNone/>
            </a:pPr>
            <a:r>
              <a:rPr lang="vi-VN" sz="9600" dirty="0">
                <a:ea typeface="Times New Roman" panose="02020603050405020304" pitchFamily="18" charset="0"/>
              </a:rPr>
              <a:t>o	Xem thông tin </a:t>
            </a:r>
            <a:r>
              <a:rPr lang="vi-VN" sz="9600" dirty="0" err="1">
                <a:ea typeface="Times New Roman" panose="02020603050405020304" pitchFamily="18" charset="0"/>
              </a:rPr>
              <a:t>về</a:t>
            </a:r>
            <a:r>
              <a:rPr lang="vi-VN" sz="9600" dirty="0">
                <a:ea typeface="Times New Roman" panose="02020603050405020304" pitchFamily="18" charset="0"/>
              </a:rPr>
              <a:t> </a:t>
            </a:r>
            <a:r>
              <a:rPr lang="vi-VN" sz="9600" dirty="0" err="1">
                <a:ea typeface="Times New Roman" panose="02020603050405020304" pitchFamily="18" charset="0"/>
              </a:rPr>
              <a:t>các</a:t>
            </a:r>
            <a:r>
              <a:rPr lang="vi-VN" sz="9600" dirty="0">
                <a:ea typeface="Times New Roman" panose="02020603050405020304" pitchFamily="18" charset="0"/>
              </a:rPr>
              <a:t> </a:t>
            </a:r>
            <a:r>
              <a:rPr lang="vi-VN" sz="9600" dirty="0" err="1">
                <a:ea typeface="Times New Roman" panose="02020603050405020304" pitchFamily="18" charset="0"/>
              </a:rPr>
              <a:t>buổi</a:t>
            </a:r>
            <a:r>
              <a:rPr lang="vi-VN" sz="9600" dirty="0">
                <a:ea typeface="Times New Roman" panose="02020603050405020304" pitchFamily="18" charset="0"/>
              </a:rPr>
              <a:t> </a:t>
            </a:r>
            <a:r>
              <a:rPr lang="vi-VN" sz="9600" dirty="0" err="1">
                <a:ea typeface="Times New Roman" panose="02020603050405020304" pitchFamily="18" charset="0"/>
              </a:rPr>
              <a:t>học</a:t>
            </a:r>
            <a:endParaRPr lang="vi-VN" sz="96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635E86-BE55-4595-6CA8-2DE9AAE8C99F}"/>
              </a:ext>
            </a:extLst>
          </p:cNvPr>
          <p:cNvSpPr txBox="1">
            <a:spLocks/>
          </p:cNvSpPr>
          <p:nvPr/>
        </p:nvSpPr>
        <p:spPr>
          <a:xfrm>
            <a:off x="5208026" y="785965"/>
            <a:ext cx="6895483" cy="6322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16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9AE37-92D0-4DF6-9552-20244DBBD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803" y="1356851"/>
            <a:ext cx="10498393" cy="4709651"/>
          </a:xfrm>
        </p:spPr>
        <p:txBody>
          <a:bodyPr numCol="2">
            <a:norm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1440"/>
              </a:spcBef>
              <a:spcAft>
                <a:spcPts val="144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1440"/>
              </a:spcBef>
              <a:spcAft>
                <a:spcPts val="144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buổi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1440"/>
              </a:spcBef>
              <a:spcAft>
                <a:spcPts val="144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1440"/>
              </a:spcBef>
              <a:spcAft>
                <a:spcPts val="144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1440"/>
              </a:spcBef>
              <a:spcAft>
                <a:spcPts val="144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mật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khẩu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1440"/>
              </a:spcBef>
              <a:spcAft>
                <a:spcPts val="144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buổi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dạy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5" name="Tiêu đề 1">
            <a:extLst>
              <a:ext uri="{FF2B5EF4-FFF2-40B4-BE49-F238E27FC236}">
                <a16:creationId xmlns:a16="http://schemas.microsoft.com/office/drawing/2014/main" id="{470895D0-E416-4A1B-2C70-3BE378A06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1726"/>
          </a:xfrm>
        </p:spPr>
        <p:txBody>
          <a:bodyPr>
            <a:normAutofit/>
          </a:bodyPr>
          <a:lstStyle/>
          <a:p>
            <a:r>
              <a:rPr lang="en-US" sz="4400" b="1" dirty="0" err="1">
                <a:latin typeface="Arial" panose="020B0604020202020204" pitchFamily="34" charset="0"/>
              </a:rPr>
              <a:t>Giáo</a:t>
            </a:r>
            <a:r>
              <a:rPr lang="en-US" sz="4400" b="1" dirty="0">
                <a:latin typeface="Arial" panose="020B0604020202020204" pitchFamily="34" charset="0"/>
              </a:rPr>
              <a:t> </a:t>
            </a:r>
            <a:r>
              <a:rPr lang="en-US" sz="4400" b="1" dirty="0" err="1">
                <a:latin typeface="Arial" panose="020B0604020202020204" pitchFamily="34" charset="0"/>
              </a:rPr>
              <a:t>viên</a:t>
            </a:r>
            <a:r>
              <a:rPr lang="vi-VN" sz="4400" b="1" dirty="0">
                <a:latin typeface="Arial" panose="020B0604020202020204" pitchFamily="34" charset="0"/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9075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80702D6-C884-C7FF-137B-72FCAD9F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sz="4400" b="1" dirty="0" err="1">
                <a:latin typeface="Arial" panose="020B0604020202020204" pitchFamily="34" charset="0"/>
              </a:rPr>
              <a:t>Admin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8C727F-0E79-EC98-C829-8D12739E336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775593"/>
            <a:ext cx="10515600" cy="330681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>
              <a:lnSpc>
                <a:spcPct val="150000"/>
              </a:lnSpc>
              <a:spcBef>
                <a:spcPts val="144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144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144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144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buổi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144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144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144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Duyệt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144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Gửi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mail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hỏi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thắc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mắc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144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website.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148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472</TotalTime>
  <Words>386</Words>
  <Application>Microsoft Office PowerPoint</Application>
  <PresentationFormat>Màn hình rộng</PresentationFormat>
  <Paragraphs>51</Paragraphs>
  <Slides>13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Times New Roman</vt:lpstr>
      <vt:lpstr>Office Theme</vt:lpstr>
      <vt:lpstr> </vt:lpstr>
      <vt:lpstr>Giới thiệu sơ lược</vt:lpstr>
      <vt:lpstr>Ngôn ngữ thiết kế</vt:lpstr>
      <vt:lpstr>Vấn đề hiện tại</vt:lpstr>
      <vt:lpstr>Yêu cầu chức năng</vt:lpstr>
      <vt:lpstr>Khách hàng chưa có tài khoản:</vt:lpstr>
      <vt:lpstr>Khách hàng đã có tài khoản:</vt:lpstr>
      <vt:lpstr>Giáo viên:</vt:lpstr>
      <vt:lpstr>Admin</vt:lpstr>
      <vt:lpstr>Sơ đồ quan hệ thực thể</vt:lpstr>
      <vt:lpstr>Sơ đồ cơ sở dữ liệu</vt:lpstr>
      <vt:lpstr>DEMO</vt:lpstr>
      <vt:lpstr>CẢM ƠN MỌI NGƯỜI ĐÃ CHÚ Ý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Nguyễn Bình</dc:creator>
  <cp:lastModifiedBy>Nguyễn Bình</cp:lastModifiedBy>
  <cp:revision>2</cp:revision>
  <dcterms:created xsi:type="dcterms:W3CDTF">2022-02-20T19:44:23Z</dcterms:created>
  <dcterms:modified xsi:type="dcterms:W3CDTF">2022-09-18T11:29:27Z</dcterms:modified>
</cp:coreProperties>
</file>