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8" r:id="rId2"/>
  </p:sldIdLst>
  <p:sldSz cx="28803600" cy="51206400"/>
  <p:notesSz cx="6669088" cy="9928225"/>
  <p:defaultTextStyle>
    <a:defPPr>
      <a:defRPr lang="en-GB"/>
    </a:defPPr>
    <a:lvl1pPr algn="l" rtl="0" fontAlgn="base">
      <a:spcBef>
        <a:spcPct val="0"/>
      </a:spcBef>
      <a:spcAft>
        <a:spcPct val="0"/>
      </a:spcAft>
      <a:defRPr sz="8198" kern="1200">
        <a:solidFill>
          <a:schemeClr val="tx1"/>
        </a:solidFill>
        <a:latin typeface="Arial" pitchFamily="34" charset="0"/>
        <a:ea typeface="SimSun" pitchFamily="2" charset="-122"/>
        <a:cs typeface="+mn-cs"/>
      </a:defRPr>
    </a:lvl1pPr>
    <a:lvl2pPr marL="441147" indent="15868" algn="l" rtl="0" fontAlgn="base">
      <a:spcBef>
        <a:spcPct val="0"/>
      </a:spcBef>
      <a:spcAft>
        <a:spcPct val="0"/>
      </a:spcAft>
      <a:defRPr sz="8198" kern="1200">
        <a:solidFill>
          <a:schemeClr val="tx1"/>
        </a:solidFill>
        <a:latin typeface="Arial" pitchFamily="34" charset="0"/>
        <a:ea typeface="SimSun" pitchFamily="2" charset="-122"/>
        <a:cs typeface="+mn-cs"/>
      </a:defRPr>
    </a:lvl2pPr>
    <a:lvl3pPr marL="882298" indent="31739" algn="l" rtl="0" fontAlgn="base">
      <a:spcBef>
        <a:spcPct val="0"/>
      </a:spcBef>
      <a:spcAft>
        <a:spcPct val="0"/>
      </a:spcAft>
      <a:defRPr sz="8198" kern="1200">
        <a:solidFill>
          <a:schemeClr val="tx1"/>
        </a:solidFill>
        <a:latin typeface="Arial" pitchFamily="34" charset="0"/>
        <a:ea typeface="SimSun" pitchFamily="2" charset="-122"/>
        <a:cs typeface="+mn-cs"/>
      </a:defRPr>
    </a:lvl3pPr>
    <a:lvl4pPr marL="1325033" indent="46019" algn="l" rtl="0" fontAlgn="base">
      <a:spcBef>
        <a:spcPct val="0"/>
      </a:spcBef>
      <a:spcAft>
        <a:spcPct val="0"/>
      </a:spcAft>
      <a:defRPr sz="8198" kern="1200">
        <a:solidFill>
          <a:schemeClr val="tx1"/>
        </a:solidFill>
        <a:latin typeface="Arial" pitchFamily="34" charset="0"/>
        <a:ea typeface="SimSun" pitchFamily="2" charset="-122"/>
        <a:cs typeface="+mn-cs"/>
      </a:defRPr>
    </a:lvl4pPr>
    <a:lvl5pPr marL="1766180" indent="61887" algn="l" rtl="0" fontAlgn="base">
      <a:spcBef>
        <a:spcPct val="0"/>
      </a:spcBef>
      <a:spcAft>
        <a:spcPct val="0"/>
      </a:spcAft>
      <a:defRPr sz="8198" kern="1200">
        <a:solidFill>
          <a:schemeClr val="tx1"/>
        </a:solidFill>
        <a:latin typeface="Arial" pitchFamily="34" charset="0"/>
        <a:ea typeface="SimSun" pitchFamily="2" charset="-122"/>
        <a:cs typeface="+mn-cs"/>
      </a:defRPr>
    </a:lvl5pPr>
    <a:lvl6pPr marL="2285086" algn="l" defTabSz="914033" rtl="0" eaLnBrk="1" latinLnBrk="0" hangingPunct="1">
      <a:defRPr sz="8198" kern="1200">
        <a:solidFill>
          <a:schemeClr val="tx1"/>
        </a:solidFill>
        <a:latin typeface="Arial" pitchFamily="34" charset="0"/>
        <a:ea typeface="SimSun" pitchFamily="2" charset="-122"/>
        <a:cs typeface="+mn-cs"/>
      </a:defRPr>
    </a:lvl6pPr>
    <a:lvl7pPr marL="2742104" algn="l" defTabSz="914033" rtl="0" eaLnBrk="1" latinLnBrk="0" hangingPunct="1">
      <a:defRPr sz="8198" kern="1200">
        <a:solidFill>
          <a:schemeClr val="tx1"/>
        </a:solidFill>
        <a:latin typeface="Arial" pitchFamily="34" charset="0"/>
        <a:ea typeface="SimSun" pitchFamily="2" charset="-122"/>
        <a:cs typeface="+mn-cs"/>
      </a:defRPr>
    </a:lvl7pPr>
    <a:lvl8pPr marL="3199119" algn="l" defTabSz="914033" rtl="0" eaLnBrk="1" latinLnBrk="0" hangingPunct="1">
      <a:defRPr sz="8198" kern="1200">
        <a:solidFill>
          <a:schemeClr val="tx1"/>
        </a:solidFill>
        <a:latin typeface="Arial" pitchFamily="34" charset="0"/>
        <a:ea typeface="SimSun" pitchFamily="2" charset="-122"/>
        <a:cs typeface="+mn-cs"/>
      </a:defRPr>
    </a:lvl8pPr>
    <a:lvl9pPr marL="3656138" algn="l" defTabSz="914033" rtl="0" eaLnBrk="1" latinLnBrk="0" hangingPunct="1">
      <a:defRPr sz="8198" kern="1200">
        <a:solidFill>
          <a:schemeClr val="tx1"/>
        </a:solidFill>
        <a:latin typeface="Arial" pitchFamily="34" charset="0"/>
        <a:ea typeface="SimSun" pitchFamily="2" charset="-122"/>
        <a:cs typeface="+mn-cs"/>
      </a:defRPr>
    </a:lvl9pPr>
  </p:defaultTextStyle>
  <p:extLst>
    <p:ext uri="{EFAFB233-063F-42B5-8137-9DF3F51BA10A}">
      <p15:sldGuideLst xmlns:p15="http://schemas.microsoft.com/office/powerpoint/2012/main">
        <p15:guide id="1" orient="horz" pos="8556" userDrawn="1">
          <p15:clr>
            <a:srgbClr val="A4A3A4"/>
          </p15:clr>
        </p15:guide>
        <p15:guide id="3" pos="905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a:srgbClr val="EDF6F7"/>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37" autoAdjust="0"/>
  </p:normalViewPr>
  <p:slideViewPr>
    <p:cSldViewPr showGuides="1">
      <p:cViewPr>
        <p:scale>
          <a:sx n="25" d="100"/>
          <a:sy n="25" d="100"/>
        </p:scale>
        <p:origin x="2562" y="-2340"/>
      </p:cViewPr>
      <p:guideLst>
        <p:guide orient="horz" pos="8556"/>
        <p:guide pos="9051"/>
      </p:guideLst>
    </p:cSldViewPr>
  </p:slideViewPr>
  <p:notesTextViewPr>
    <p:cViewPr>
      <p:scale>
        <a:sx n="100" d="100"/>
        <a:sy n="100" d="100"/>
      </p:scale>
      <p:origin x="0" y="0"/>
    </p:cViewPr>
  </p:notesTextViewPr>
  <p:sorterViewPr>
    <p:cViewPr>
      <p:scale>
        <a:sx n="66" d="100"/>
        <a:sy n="66" d="100"/>
      </p:scale>
      <p:origin x="0" y="0"/>
    </p:cViewPr>
  </p:sorterViewPr>
  <p:gridSpacing cx="36004" cy="36004"/>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889250" cy="496888"/>
          </a:xfrm>
          <a:prstGeom prst="rect">
            <a:avLst/>
          </a:prstGeom>
        </p:spPr>
        <p:txBody>
          <a:bodyPr vert="horz" lIns="91440" tIns="45720" rIns="91440" bIns="45720" rtlCol="0"/>
          <a:lstStyle>
            <a:lvl1pPr algn="l">
              <a:defRPr sz="1200"/>
            </a:lvl1pPr>
          </a:lstStyle>
          <a:p>
            <a:pPr>
              <a:defRPr/>
            </a:pPr>
            <a:endParaRPr lang="en-GB"/>
          </a:p>
        </p:txBody>
      </p:sp>
      <p:sp>
        <p:nvSpPr>
          <p:cNvPr id="3" name="Date Placeholder 2"/>
          <p:cNvSpPr>
            <a:spLocks noGrp="1"/>
          </p:cNvSpPr>
          <p:nvPr>
            <p:ph type="dt" idx="1"/>
          </p:nvPr>
        </p:nvSpPr>
        <p:spPr>
          <a:xfrm>
            <a:off x="3778250" y="0"/>
            <a:ext cx="2889250" cy="496888"/>
          </a:xfrm>
          <a:prstGeom prst="rect">
            <a:avLst/>
          </a:prstGeom>
        </p:spPr>
        <p:txBody>
          <a:bodyPr vert="horz" lIns="91440" tIns="45720" rIns="91440" bIns="45720" rtlCol="0"/>
          <a:lstStyle>
            <a:lvl1pPr algn="r">
              <a:defRPr sz="1200"/>
            </a:lvl1pPr>
          </a:lstStyle>
          <a:p>
            <a:pPr>
              <a:defRPr/>
            </a:pPr>
            <a:fld id="{16D112AD-0E3F-40E9-9F45-561B2D0F310E}" type="datetimeFigureOut">
              <a:rPr lang="en-US"/>
              <a:pPr>
                <a:defRPr/>
              </a:pPr>
              <a:t>5/5/2020</a:t>
            </a:fld>
            <a:endParaRPr lang="en-GB"/>
          </a:p>
        </p:txBody>
      </p:sp>
      <p:sp>
        <p:nvSpPr>
          <p:cNvPr id="4" name="Slide Image Placeholder 3"/>
          <p:cNvSpPr>
            <a:spLocks noGrp="1" noRot="1" noChangeAspect="1"/>
          </p:cNvSpPr>
          <p:nvPr>
            <p:ph type="sldImg" idx="2"/>
          </p:nvPr>
        </p:nvSpPr>
        <p:spPr>
          <a:xfrm>
            <a:off x="2287588" y="744538"/>
            <a:ext cx="2093912" cy="3722687"/>
          </a:xfrm>
          <a:prstGeom prst="rect">
            <a:avLst/>
          </a:prstGeom>
          <a:noFill/>
          <a:ln w="12700">
            <a:solidFill>
              <a:prstClr val="black"/>
            </a:solidFill>
          </a:ln>
        </p:spPr>
        <p:txBody>
          <a:bodyPr vert="horz" lIns="91440" tIns="45720" rIns="91440" bIns="45720" rtlCol="0" anchor="ctr"/>
          <a:lstStyle/>
          <a:p>
            <a:pPr lvl="0"/>
            <a:endParaRPr lang="en-GB" noProof="0"/>
          </a:p>
        </p:txBody>
      </p:sp>
      <p:sp>
        <p:nvSpPr>
          <p:cNvPr id="5" name="Notes Placeholder 4"/>
          <p:cNvSpPr>
            <a:spLocks noGrp="1"/>
          </p:cNvSpPr>
          <p:nvPr>
            <p:ph type="body" sz="quarter" idx="3"/>
          </p:nvPr>
        </p:nvSpPr>
        <p:spPr>
          <a:xfrm>
            <a:off x="666750" y="4716463"/>
            <a:ext cx="5335588" cy="4467225"/>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6" name="Footer Placeholder 5"/>
          <p:cNvSpPr>
            <a:spLocks noGrp="1"/>
          </p:cNvSpPr>
          <p:nvPr>
            <p:ph type="ftr" sz="quarter" idx="4"/>
          </p:nvPr>
        </p:nvSpPr>
        <p:spPr>
          <a:xfrm>
            <a:off x="0" y="9429750"/>
            <a:ext cx="2889250" cy="496888"/>
          </a:xfrm>
          <a:prstGeom prst="rect">
            <a:avLst/>
          </a:prstGeom>
        </p:spPr>
        <p:txBody>
          <a:bodyPr vert="horz" lIns="91440" tIns="45720" rIns="91440" bIns="45720" rtlCol="0" anchor="b"/>
          <a:lstStyle>
            <a:lvl1pPr algn="l">
              <a:defRPr sz="1200"/>
            </a:lvl1pPr>
          </a:lstStyle>
          <a:p>
            <a:pPr>
              <a:defRPr/>
            </a:pPr>
            <a:endParaRPr lang="en-GB"/>
          </a:p>
        </p:txBody>
      </p:sp>
      <p:sp>
        <p:nvSpPr>
          <p:cNvPr id="7" name="Slide Number Placeholder 6"/>
          <p:cNvSpPr>
            <a:spLocks noGrp="1"/>
          </p:cNvSpPr>
          <p:nvPr>
            <p:ph type="sldNum" sz="quarter" idx="5"/>
          </p:nvPr>
        </p:nvSpPr>
        <p:spPr>
          <a:xfrm>
            <a:off x="3778250" y="9429750"/>
            <a:ext cx="2889250" cy="496888"/>
          </a:xfrm>
          <a:prstGeom prst="rect">
            <a:avLst/>
          </a:prstGeom>
        </p:spPr>
        <p:txBody>
          <a:bodyPr vert="horz" lIns="91440" tIns="45720" rIns="91440" bIns="45720" rtlCol="0" anchor="b"/>
          <a:lstStyle>
            <a:lvl1pPr algn="r">
              <a:defRPr sz="1200"/>
            </a:lvl1pPr>
          </a:lstStyle>
          <a:p>
            <a:pPr>
              <a:defRPr/>
            </a:pPr>
            <a:fld id="{6F2BD36A-F799-407A-8E8D-1C2FAAC57096}" type="slidenum">
              <a:rPr lang="en-GB"/>
              <a:pPr>
                <a:defRPr/>
              </a:pPr>
              <a:t>‹#›</a:t>
            </a:fld>
            <a:endParaRPr lang="en-GB"/>
          </a:p>
        </p:txBody>
      </p:sp>
    </p:spTree>
    <p:extLst>
      <p:ext uri="{BB962C8B-B14F-4D97-AF65-F5344CB8AC3E}">
        <p14:creationId xmlns:p14="http://schemas.microsoft.com/office/powerpoint/2010/main" val="423143890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1" kern="1200">
        <a:solidFill>
          <a:schemeClr val="tx1"/>
        </a:solidFill>
        <a:latin typeface="+mn-lt"/>
        <a:ea typeface="+mn-ea"/>
        <a:cs typeface="+mn-cs"/>
      </a:defRPr>
    </a:lvl1pPr>
    <a:lvl2pPr marL="441147" algn="l" rtl="0" eaLnBrk="0" fontAlgn="base" hangingPunct="0">
      <a:spcBef>
        <a:spcPct val="30000"/>
      </a:spcBef>
      <a:spcAft>
        <a:spcPct val="0"/>
      </a:spcAft>
      <a:defRPr sz="1201" kern="1200">
        <a:solidFill>
          <a:schemeClr val="tx1"/>
        </a:solidFill>
        <a:latin typeface="+mn-lt"/>
        <a:ea typeface="+mn-ea"/>
        <a:cs typeface="+mn-cs"/>
      </a:defRPr>
    </a:lvl2pPr>
    <a:lvl3pPr marL="882298" algn="l" rtl="0" eaLnBrk="0" fontAlgn="base" hangingPunct="0">
      <a:spcBef>
        <a:spcPct val="30000"/>
      </a:spcBef>
      <a:spcAft>
        <a:spcPct val="0"/>
      </a:spcAft>
      <a:defRPr sz="1201" kern="1200">
        <a:solidFill>
          <a:schemeClr val="tx1"/>
        </a:solidFill>
        <a:latin typeface="+mn-lt"/>
        <a:ea typeface="+mn-ea"/>
        <a:cs typeface="+mn-cs"/>
      </a:defRPr>
    </a:lvl3pPr>
    <a:lvl4pPr marL="1325033" algn="l" rtl="0" eaLnBrk="0" fontAlgn="base" hangingPunct="0">
      <a:spcBef>
        <a:spcPct val="30000"/>
      </a:spcBef>
      <a:spcAft>
        <a:spcPct val="0"/>
      </a:spcAft>
      <a:defRPr sz="1201" kern="1200">
        <a:solidFill>
          <a:schemeClr val="tx1"/>
        </a:solidFill>
        <a:latin typeface="+mn-lt"/>
        <a:ea typeface="+mn-ea"/>
        <a:cs typeface="+mn-cs"/>
      </a:defRPr>
    </a:lvl4pPr>
    <a:lvl5pPr marL="1766180" algn="l" rtl="0" eaLnBrk="0" fontAlgn="base" hangingPunct="0">
      <a:spcBef>
        <a:spcPct val="30000"/>
      </a:spcBef>
      <a:spcAft>
        <a:spcPct val="0"/>
      </a:spcAft>
      <a:defRPr sz="1201" kern="1200">
        <a:solidFill>
          <a:schemeClr val="tx1"/>
        </a:solidFill>
        <a:latin typeface="+mn-lt"/>
        <a:ea typeface="+mn-ea"/>
        <a:cs typeface="+mn-cs"/>
      </a:defRPr>
    </a:lvl5pPr>
    <a:lvl6pPr marL="2208763" algn="l" defTabSz="883504" rtl="0" eaLnBrk="1" latinLnBrk="0" hangingPunct="1">
      <a:defRPr sz="1201" kern="1200">
        <a:solidFill>
          <a:schemeClr val="tx1"/>
        </a:solidFill>
        <a:latin typeface="+mn-lt"/>
        <a:ea typeface="+mn-ea"/>
        <a:cs typeface="+mn-cs"/>
      </a:defRPr>
    </a:lvl6pPr>
    <a:lvl7pPr marL="2650515" algn="l" defTabSz="883504" rtl="0" eaLnBrk="1" latinLnBrk="0" hangingPunct="1">
      <a:defRPr sz="1201" kern="1200">
        <a:solidFill>
          <a:schemeClr val="tx1"/>
        </a:solidFill>
        <a:latin typeface="+mn-lt"/>
        <a:ea typeface="+mn-ea"/>
        <a:cs typeface="+mn-cs"/>
      </a:defRPr>
    </a:lvl7pPr>
    <a:lvl8pPr marL="3092271" algn="l" defTabSz="883504" rtl="0" eaLnBrk="1" latinLnBrk="0" hangingPunct="1">
      <a:defRPr sz="1201" kern="1200">
        <a:solidFill>
          <a:schemeClr val="tx1"/>
        </a:solidFill>
        <a:latin typeface="+mn-lt"/>
        <a:ea typeface="+mn-ea"/>
        <a:cs typeface="+mn-cs"/>
      </a:defRPr>
    </a:lvl8pPr>
    <a:lvl9pPr marL="3534023" algn="l" defTabSz="883504" rtl="0" eaLnBrk="1" latinLnBrk="0" hangingPunct="1">
      <a:defRPr sz="1201"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Image Placeholder 1"/>
          <p:cNvSpPr>
            <a:spLocks noGrp="1" noRot="1" noChangeAspect="1" noTextEdit="1"/>
          </p:cNvSpPr>
          <p:nvPr>
            <p:ph type="sldImg"/>
          </p:nvPr>
        </p:nvSpPr>
        <p:spPr bwMode="auto">
          <a:xfrm>
            <a:off x="2287588" y="744538"/>
            <a:ext cx="2093912" cy="3722687"/>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zh-CN"/>
          </a:p>
        </p:txBody>
      </p:sp>
      <p:sp>
        <p:nvSpPr>
          <p:cNvPr id="41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8200">
                <a:solidFill>
                  <a:schemeClr val="tx1"/>
                </a:solidFill>
                <a:latin typeface="Arial" pitchFamily="34" charset="0"/>
                <a:ea typeface="SimSun" pitchFamily="2" charset="-122"/>
              </a:defRPr>
            </a:lvl1pPr>
            <a:lvl2pPr marL="742950" indent="-285750" eaLnBrk="0" hangingPunct="0">
              <a:defRPr sz="8200">
                <a:solidFill>
                  <a:schemeClr val="tx1"/>
                </a:solidFill>
                <a:latin typeface="Arial" pitchFamily="34" charset="0"/>
                <a:ea typeface="SimSun" pitchFamily="2" charset="-122"/>
              </a:defRPr>
            </a:lvl2pPr>
            <a:lvl3pPr marL="1143000" indent="-228600" eaLnBrk="0" hangingPunct="0">
              <a:defRPr sz="8200">
                <a:solidFill>
                  <a:schemeClr val="tx1"/>
                </a:solidFill>
                <a:latin typeface="Arial" pitchFamily="34" charset="0"/>
                <a:ea typeface="SimSun" pitchFamily="2" charset="-122"/>
              </a:defRPr>
            </a:lvl3pPr>
            <a:lvl4pPr marL="1600200" indent="-228600" eaLnBrk="0" hangingPunct="0">
              <a:defRPr sz="8200">
                <a:solidFill>
                  <a:schemeClr val="tx1"/>
                </a:solidFill>
                <a:latin typeface="Arial" pitchFamily="34" charset="0"/>
                <a:ea typeface="SimSun" pitchFamily="2" charset="-122"/>
              </a:defRPr>
            </a:lvl4pPr>
            <a:lvl5pPr marL="2057400" indent="-228600" eaLnBrk="0" hangingPunct="0">
              <a:defRPr sz="8200">
                <a:solidFill>
                  <a:schemeClr val="tx1"/>
                </a:solidFill>
                <a:latin typeface="Arial" pitchFamily="34" charset="0"/>
                <a:ea typeface="SimSun" pitchFamily="2" charset="-122"/>
              </a:defRPr>
            </a:lvl5pPr>
            <a:lvl6pPr marL="2514600" indent="-228600" eaLnBrk="0" fontAlgn="base" hangingPunct="0">
              <a:spcBef>
                <a:spcPct val="0"/>
              </a:spcBef>
              <a:spcAft>
                <a:spcPct val="0"/>
              </a:spcAft>
              <a:defRPr sz="8200">
                <a:solidFill>
                  <a:schemeClr val="tx1"/>
                </a:solidFill>
                <a:latin typeface="Arial" pitchFamily="34" charset="0"/>
                <a:ea typeface="SimSun" pitchFamily="2" charset="-122"/>
              </a:defRPr>
            </a:lvl6pPr>
            <a:lvl7pPr marL="2971800" indent="-228600" eaLnBrk="0" fontAlgn="base" hangingPunct="0">
              <a:spcBef>
                <a:spcPct val="0"/>
              </a:spcBef>
              <a:spcAft>
                <a:spcPct val="0"/>
              </a:spcAft>
              <a:defRPr sz="8200">
                <a:solidFill>
                  <a:schemeClr val="tx1"/>
                </a:solidFill>
                <a:latin typeface="Arial" pitchFamily="34" charset="0"/>
                <a:ea typeface="SimSun" pitchFamily="2" charset="-122"/>
              </a:defRPr>
            </a:lvl7pPr>
            <a:lvl8pPr marL="3429000" indent="-228600" eaLnBrk="0" fontAlgn="base" hangingPunct="0">
              <a:spcBef>
                <a:spcPct val="0"/>
              </a:spcBef>
              <a:spcAft>
                <a:spcPct val="0"/>
              </a:spcAft>
              <a:defRPr sz="8200">
                <a:solidFill>
                  <a:schemeClr val="tx1"/>
                </a:solidFill>
                <a:latin typeface="Arial" pitchFamily="34" charset="0"/>
                <a:ea typeface="SimSun" pitchFamily="2" charset="-122"/>
              </a:defRPr>
            </a:lvl8pPr>
            <a:lvl9pPr marL="3886200" indent="-228600" eaLnBrk="0" fontAlgn="base" hangingPunct="0">
              <a:spcBef>
                <a:spcPct val="0"/>
              </a:spcBef>
              <a:spcAft>
                <a:spcPct val="0"/>
              </a:spcAft>
              <a:defRPr sz="8200">
                <a:solidFill>
                  <a:schemeClr val="tx1"/>
                </a:solidFill>
                <a:latin typeface="Arial" pitchFamily="34" charset="0"/>
                <a:ea typeface="SimSun" pitchFamily="2" charset="-122"/>
              </a:defRPr>
            </a:lvl9pPr>
          </a:lstStyle>
          <a:p>
            <a:pPr eaLnBrk="1" hangingPunct="1"/>
            <a:fld id="{DB6CCE34-A92F-448E-8C34-9C200053BE14}" type="slidenum">
              <a:rPr lang="en-GB" altLang="zh-CN" sz="1200" smtClean="0"/>
              <a:pPr eaLnBrk="1" hangingPunct="1"/>
              <a:t>1</a:t>
            </a:fld>
            <a:endParaRPr lang="en-GB" altLang="zh-CN" sz="12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160412" y="15907932"/>
            <a:ext cx="24482777" cy="10974679"/>
          </a:xfrm>
        </p:spPr>
        <p:txBody>
          <a:bodyPr/>
          <a:lstStyle/>
          <a:p>
            <a:r>
              <a:rPr lang="en-US" altLang="zh-CN"/>
              <a:t>Click to edit Master title style</a:t>
            </a:r>
            <a:endParaRPr lang="zh-CN" altLang="en-US"/>
          </a:p>
        </p:txBody>
      </p:sp>
      <p:sp>
        <p:nvSpPr>
          <p:cNvPr id="3" name="Subtitle 2"/>
          <p:cNvSpPr>
            <a:spLocks noGrp="1"/>
          </p:cNvSpPr>
          <p:nvPr>
            <p:ph type="subTitle" idx="1"/>
          </p:nvPr>
        </p:nvSpPr>
        <p:spPr>
          <a:xfrm>
            <a:off x="4320825" y="29016206"/>
            <a:ext cx="20161955" cy="13087588"/>
          </a:xfrm>
        </p:spPr>
        <p:txBody>
          <a:bodyPr/>
          <a:lstStyle>
            <a:lvl1pPr marL="0" indent="0" algn="ctr">
              <a:buNone/>
              <a:defRPr/>
            </a:lvl1pPr>
            <a:lvl2pPr marL="528579" indent="0" algn="ctr">
              <a:buNone/>
              <a:defRPr/>
            </a:lvl2pPr>
            <a:lvl3pPr marL="1057151" indent="0" algn="ctr">
              <a:buNone/>
              <a:defRPr/>
            </a:lvl3pPr>
            <a:lvl4pPr marL="1585730" indent="0" algn="ctr">
              <a:buNone/>
              <a:defRPr/>
            </a:lvl4pPr>
            <a:lvl5pPr marL="2114302" indent="0" algn="ctr">
              <a:buNone/>
              <a:defRPr/>
            </a:lvl5pPr>
            <a:lvl6pPr marL="2642883" indent="0" algn="ctr">
              <a:buNone/>
              <a:defRPr/>
            </a:lvl6pPr>
            <a:lvl7pPr marL="3171455" indent="0" algn="ctr">
              <a:buNone/>
              <a:defRPr/>
            </a:lvl7pPr>
            <a:lvl8pPr marL="3700034" indent="0" algn="ctr">
              <a:buNone/>
              <a:defRPr/>
            </a:lvl8pPr>
            <a:lvl9pPr marL="4228613" indent="0" algn="ctr">
              <a:buNone/>
              <a:defRPr/>
            </a:lvl9pPr>
          </a:lstStyle>
          <a:p>
            <a:r>
              <a:rPr lang="en-US" altLang="zh-CN"/>
              <a:t>Click to edit Master subtitle style</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GB"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GB" altLang="zh-CN"/>
          </a:p>
        </p:txBody>
      </p:sp>
      <p:sp>
        <p:nvSpPr>
          <p:cNvPr id="6" name="Rectangle 6"/>
          <p:cNvSpPr>
            <a:spLocks noGrp="1" noChangeArrowheads="1"/>
          </p:cNvSpPr>
          <p:nvPr>
            <p:ph type="sldNum" sz="quarter" idx="12"/>
          </p:nvPr>
        </p:nvSpPr>
        <p:spPr>
          <a:ln/>
        </p:spPr>
        <p:txBody>
          <a:bodyPr/>
          <a:lstStyle>
            <a:lvl1pPr>
              <a:defRPr/>
            </a:lvl1pPr>
          </a:lstStyle>
          <a:p>
            <a:pPr>
              <a:defRPr/>
            </a:pPr>
            <a:fld id="{66658BB4-CB37-4178-B03E-4D8CB2974CDD}" type="slidenum">
              <a:rPr lang="en-GB" altLang="zh-CN"/>
              <a:pPr>
                <a:defRPr/>
              </a:pPr>
              <a:t>‹#›</a:t>
            </a:fld>
            <a:endParaRPr lang="en-GB" altLang="zh-CN"/>
          </a:p>
        </p:txBody>
      </p:sp>
    </p:spTree>
    <p:extLst>
      <p:ext uri="{BB962C8B-B14F-4D97-AF65-F5344CB8AC3E}">
        <p14:creationId xmlns:p14="http://schemas.microsoft.com/office/powerpoint/2010/main" val="26079381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Vertical Text Placeholder 2"/>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GB"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GB" altLang="zh-CN"/>
          </a:p>
        </p:txBody>
      </p:sp>
      <p:sp>
        <p:nvSpPr>
          <p:cNvPr id="6" name="Rectangle 6"/>
          <p:cNvSpPr>
            <a:spLocks noGrp="1" noChangeArrowheads="1"/>
          </p:cNvSpPr>
          <p:nvPr>
            <p:ph type="sldNum" sz="quarter" idx="12"/>
          </p:nvPr>
        </p:nvSpPr>
        <p:spPr>
          <a:ln/>
        </p:spPr>
        <p:txBody>
          <a:bodyPr/>
          <a:lstStyle>
            <a:lvl1pPr>
              <a:defRPr/>
            </a:lvl1pPr>
          </a:lstStyle>
          <a:p>
            <a:pPr>
              <a:defRPr/>
            </a:pPr>
            <a:fld id="{581901FD-F845-487D-99E5-E00E79BD8632}" type="slidenum">
              <a:rPr lang="en-GB" altLang="zh-CN"/>
              <a:pPr>
                <a:defRPr/>
              </a:pPr>
              <a:t>‹#›</a:t>
            </a:fld>
            <a:endParaRPr lang="en-GB" altLang="zh-CN"/>
          </a:p>
        </p:txBody>
      </p:sp>
    </p:spTree>
    <p:extLst>
      <p:ext uri="{BB962C8B-B14F-4D97-AF65-F5344CB8AC3E}">
        <p14:creationId xmlns:p14="http://schemas.microsoft.com/office/powerpoint/2010/main" val="26701578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0883033" y="2050822"/>
            <a:ext cx="6479822" cy="43691760"/>
          </a:xfrm>
        </p:spPr>
        <p:txBody>
          <a:bodyPr vert="eaVert"/>
          <a:lstStyle/>
          <a:p>
            <a:r>
              <a:rPr lang="en-US" altLang="zh-CN"/>
              <a:t>Click to edit Master title style</a:t>
            </a:r>
            <a:endParaRPr lang="zh-CN" altLang="en-US"/>
          </a:p>
        </p:txBody>
      </p:sp>
      <p:sp>
        <p:nvSpPr>
          <p:cNvPr id="3" name="Vertical Text Placeholder 2"/>
          <p:cNvSpPr>
            <a:spLocks noGrp="1"/>
          </p:cNvSpPr>
          <p:nvPr>
            <p:ph type="body" orient="vert" idx="1"/>
          </p:nvPr>
        </p:nvSpPr>
        <p:spPr>
          <a:xfrm>
            <a:off x="1440747" y="2050822"/>
            <a:ext cx="19306823" cy="43691760"/>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GB"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GB" altLang="zh-CN"/>
          </a:p>
        </p:txBody>
      </p:sp>
      <p:sp>
        <p:nvSpPr>
          <p:cNvPr id="6" name="Rectangle 6"/>
          <p:cNvSpPr>
            <a:spLocks noGrp="1" noChangeArrowheads="1"/>
          </p:cNvSpPr>
          <p:nvPr>
            <p:ph type="sldNum" sz="quarter" idx="12"/>
          </p:nvPr>
        </p:nvSpPr>
        <p:spPr>
          <a:ln/>
        </p:spPr>
        <p:txBody>
          <a:bodyPr/>
          <a:lstStyle>
            <a:lvl1pPr>
              <a:defRPr/>
            </a:lvl1pPr>
          </a:lstStyle>
          <a:p>
            <a:pPr>
              <a:defRPr/>
            </a:pPr>
            <a:fld id="{C0447BE9-7172-4BB2-89EA-B058D678D289}" type="slidenum">
              <a:rPr lang="en-GB" altLang="zh-CN"/>
              <a:pPr>
                <a:defRPr/>
              </a:pPr>
              <a:t>‹#›</a:t>
            </a:fld>
            <a:endParaRPr lang="en-GB" altLang="zh-CN"/>
          </a:p>
        </p:txBody>
      </p:sp>
    </p:spTree>
    <p:extLst>
      <p:ext uri="{BB962C8B-B14F-4D97-AF65-F5344CB8AC3E}">
        <p14:creationId xmlns:p14="http://schemas.microsoft.com/office/powerpoint/2010/main" val="3123832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Content Placeholder 2"/>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GB"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GB" altLang="zh-CN"/>
          </a:p>
        </p:txBody>
      </p:sp>
      <p:sp>
        <p:nvSpPr>
          <p:cNvPr id="6" name="Rectangle 6"/>
          <p:cNvSpPr>
            <a:spLocks noGrp="1" noChangeArrowheads="1"/>
          </p:cNvSpPr>
          <p:nvPr>
            <p:ph type="sldNum" sz="quarter" idx="12"/>
          </p:nvPr>
        </p:nvSpPr>
        <p:spPr>
          <a:ln/>
        </p:spPr>
        <p:txBody>
          <a:bodyPr/>
          <a:lstStyle>
            <a:lvl1pPr>
              <a:defRPr/>
            </a:lvl1pPr>
          </a:lstStyle>
          <a:p>
            <a:pPr>
              <a:defRPr/>
            </a:pPr>
            <a:fld id="{83D13219-71FC-4BDF-97E0-50D28710901F}" type="slidenum">
              <a:rPr lang="en-GB" altLang="zh-CN"/>
              <a:pPr>
                <a:defRPr/>
              </a:pPr>
              <a:t>‹#›</a:t>
            </a:fld>
            <a:endParaRPr lang="en-GB" altLang="zh-CN"/>
          </a:p>
        </p:txBody>
      </p:sp>
    </p:spTree>
    <p:extLst>
      <p:ext uri="{BB962C8B-B14F-4D97-AF65-F5344CB8AC3E}">
        <p14:creationId xmlns:p14="http://schemas.microsoft.com/office/powerpoint/2010/main" val="23098550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274712" y="32905235"/>
            <a:ext cx="24484190" cy="10169406"/>
          </a:xfrm>
        </p:spPr>
        <p:txBody>
          <a:bodyPr anchor="t"/>
          <a:lstStyle>
            <a:lvl1pPr algn="l">
              <a:defRPr sz="4667" b="1" cap="all"/>
            </a:lvl1pPr>
          </a:lstStyle>
          <a:p>
            <a:r>
              <a:rPr lang="en-US" altLang="zh-CN"/>
              <a:t>Click to edit Master title style</a:t>
            </a:r>
            <a:endParaRPr lang="zh-CN" altLang="en-US"/>
          </a:p>
        </p:txBody>
      </p:sp>
      <p:sp>
        <p:nvSpPr>
          <p:cNvPr id="3" name="Text Placeholder 2"/>
          <p:cNvSpPr>
            <a:spLocks noGrp="1"/>
          </p:cNvSpPr>
          <p:nvPr>
            <p:ph type="body" idx="1"/>
          </p:nvPr>
        </p:nvSpPr>
        <p:spPr>
          <a:xfrm>
            <a:off x="2274712" y="21702893"/>
            <a:ext cx="24484190" cy="11202338"/>
          </a:xfrm>
        </p:spPr>
        <p:txBody>
          <a:bodyPr anchor="b"/>
          <a:lstStyle>
            <a:lvl1pPr marL="0" indent="0">
              <a:buNone/>
              <a:defRPr sz="2270"/>
            </a:lvl1pPr>
            <a:lvl2pPr marL="528579" indent="0">
              <a:buNone/>
              <a:defRPr sz="2030"/>
            </a:lvl2pPr>
            <a:lvl3pPr marL="1057151" indent="0">
              <a:buNone/>
              <a:defRPr sz="1792"/>
            </a:lvl3pPr>
            <a:lvl4pPr marL="1585730" indent="0">
              <a:buNone/>
              <a:defRPr sz="1673"/>
            </a:lvl4pPr>
            <a:lvl5pPr marL="2114302" indent="0">
              <a:buNone/>
              <a:defRPr sz="1673"/>
            </a:lvl5pPr>
            <a:lvl6pPr marL="2642883" indent="0">
              <a:buNone/>
              <a:defRPr sz="1673"/>
            </a:lvl6pPr>
            <a:lvl7pPr marL="3171455" indent="0">
              <a:buNone/>
              <a:defRPr sz="1673"/>
            </a:lvl7pPr>
            <a:lvl8pPr marL="3700034" indent="0">
              <a:buNone/>
              <a:defRPr sz="1673"/>
            </a:lvl8pPr>
            <a:lvl9pPr marL="4228613" indent="0">
              <a:buNone/>
              <a:defRPr sz="1673"/>
            </a:lvl9pPr>
          </a:lstStyle>
          <a:p>
            <a:pPr lvl="0"/>
            <a:r>
              <a:rPr lang="en-US" altLang="zh-CN"/>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GB"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GB" altLang="zh-CN"/>
          </a:p>
        </p:txBody>
      </p:sp>
      <p:sp>
        <p:nvSpPr>
          <p:cNvPr id="6" name="Rectangle 6"/>
          <p:cNvSpPr>
            <a:spLocks noGrp="1" noChangeArrowheads="1"/>
          </p:cNvSpPr>
          <p:nvPr>
            <p:ph type="sldNum" sz="quarter" idx="12"/>
          </p:nvPr>
        </p:nvSpPr>
        <p:spPr>
          <a:ln/>
        </p:spPr>
        <p:txBody>
          <a:bodyPr/>
          <a:lstStyle>
            <a:lvl1pPr>
              <a:defRPr/>
            </a:lvl1pPr>
          </a:lstStyle>
          <a:p>
            <a:pPr>
              <a:defRPr/>
            </a:pPr>
            <a:fld id="{44DDC0E6-D841-4CF5-AC72-B3120A5D2726}" type="slidenum">
              <a:rPr lang="en-GB" altLang="zh-CN"/>
              <a:pPr>
                <a:defRPr/>
              </a:pPr>
              <a:t>‹#›</a:t>
            </a:fld>
            <a:endParaRPr lang="en-GB" altLang="zh-CN"/>
          </a:p>
        </p:txBody>
      </p:sp>
    </p:spTree>
    <p:extLst>
      <p:ext uri="{BB962C8B-B14F-4D97-AF65-F5344CB8AC3E}">
        <p14:creationId xmlns:p14="http://schemas.microsoft.com/office/powerpoint/2010/main" val="6783109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Content Placeholder 2"/>
          <p:cNvSpPr>
            <a:spLocks noGrp="1"/>
          </p:cNvSpPr>
          <p:nvPr>
            <p:ph sz="half" idx="1"/>
          </p:nvPr>
        </p:nvSpPr>
        <p:spPr>
          <a:xfrm>
            <a:off x="1440746" y="11947410"/>
            <a:ext cx="12893322" cy="33795172"/>
          </a:xfrm>
        </p:spPr>
        <p:txBody>
          <a:bodyPr/>
          <a:lstStyle>
            <a:lvl1pPr>
              <a:defRPr sz="3234"/>
            </a:lvl1pPr>
            <a:lvl2pPr>
              <a:defRPr sz="2748"/>
            </a:lvl2pPr>
            <a:lvl3pPr>
              <a:defRPr sz="2270"/>
            </a:lvl3pPr>
            <a:lvl4pPr>
              <a:defRPr sz="2030"/>
            </a:lvl4pPr>
            <a:lvl5pPr>
              <a:defRPr sz="2030"/>
            </a:lvl5pPr>
            <a:lvl6pPr>
              <a:defRPr sz="2030"/>
            </a:lvl6pPr>
            <a:lvl7pPr>
              <a:defRPr sz="2030"/>
            </a:lvl7pPr>
            <a:lvl8pPr>
              <a:defRPr sz="2030"/>
            </a:lvl8pPr>
            <a:lvl9pPr>
              <a:defRPr sz="203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p:cNvSpPr>
            <a:spLocks noGrp="1"/>
          </p:cNvSpPr>
          <p:nvPr>
            <p:ph sz="half" idx="2"/>
          </p:nvPr>
        </p:nvSpPr>
        <p:spPr>
          <a:xfrm>
            <a:off x="14469536" y="11947410"/>
            <a:ext cx="12893322" cy="33795172"/>
          </a:xfrm>
        </p:spPr>
        <p:txBody>
          <a:bodyPr/>
          <a:lstStyle>
            <a:lvl1pPr>
              <a:defRPr sz="3234"/>
            </a:lvl1pPr>
            <a:lvl2pPr>
              <a:defRPr sz="2748"/>
            </a:lvl2pPr>
            <a:lvl3pPr>
              <a:defRPr sz="2270"/>
            </a:lvl3pPr>
            <a:lvl4pPr>
              <a:defRPr sz="2030"/>
            </a:lvl4pPr>
            <a:lvl5pPr>
              <a:defRPr sz="2030"/>
            </a:lvl5pPr>
            <a:lvl6pPr>
              <a:defRPr sz="2030"/>
            </a:lvl6pPr>
            <a:lvl7pPr>
              <a:defRPr sz="2030"/>
            </a:lvl7pPr>
            <a:lvl8pPr>
              <a:defRPr sz="2030"/>
            </a:lvl8pPr>
            <a:lvl9pPr>
              <a:defRPr sz="203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GB"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GB" altLang="zh-CN"/>
          </a:p>
        </p:txBody>
      </p:sp>
      <p:sp>
        <p:nvSpPr>
          <p:cNvPr id="7" name="Rectangle 6"/>
          <p:cNvSpPr>
            <a:spLocks noGrp="1" noChangeArrowheads="1"/>
          </p:cNvSpPr>
          <p:nvPr>
            <p:ph type="sldNum" sz="quarter" idx="12"/>
          </p:nvPr>
        </p:nvSpPr>
        <p:spPr>
          <a:ln/>
        </p:spPr>
        <p:txBody>
          <a:bodyPr/>
          <a:lstStyle>
            <a:lvl1pPr>
              <a:defRPr/>
            </a:lvl1pPr>
          </a:lstStyle>
          <a:p>
            <a:pPr>
              <a:defRPr/>
            </a:pPr>
            <a:fld id="{9753A061-89AF-4DC1-9CDA-A9ED96652247}" type="slidenum">
              <a:rPr lang="en-GB" altLang="zh-CN"/>
              <a:pPr>
                <a:defRPr/>
              </a:pPr>
              <a:t>‹#›</a:t>
            </a:fld>
            <a:endParaRPr lang="en-GB" altLang="zh-CN"/>
          </a:p>
        </p:txBody>
      </p:sp>
    </p:spTree>
    <p:extLst>
      <p:ext uri="{BB962C8B-B14F-4D97-AF65-F5344CB8AC3E}">
        <p14:creationId xmlns:p14="http://schemas.microsoft.com/office/powerpoint/2010/main" val="19969252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ltLang="zh-CN"/>
              <a:t>Click to edit Master title style</a:t>
            </a:r>
            <a:endParaRPr lang="zh-CN" altLang="en-US"/>
          </a:p>
        </p:txBody>
      </p:sp>
      <p:sp>
        <p:nvSpPr>
          <p:cNvPr id="3" name="Text Placeholder 2"/>
          <p:cNvSpPr>
            <a:spLocks noGrp="1"/>
          </p:cNvSpPr>
          <p:nvPr>
            <p:ph type="body" idx="1"/>
          </p:nvPr>
        </p:nvSpPr>
        <p:spPr>
          <a:xfrm>
            <a:off x="1440748" y="11461990"/>
            <a:ext cx="12725401" cy="4777084"/>
          </a:xfrm>
        </p:spPr>
        <p:txBody>
          <a:bodyPr anchor="b"/>
          <a:lstStyle>
            <a:lvl1pPr marL="0" indent="0">
              <a:buNone/>
              <a:defRPr sz="2748" b="1"/>
            </a:lvl1pPr>
            <a:lvl2pPr marL="528579" indent="0">
              <a:buNone/>
              <a:defRPr sz="2270" b="1"/>
            </a:lvl2pPr>
            <a:lvl3pPr marL="1057151" indent="0">
              <a:buNone/>
              <a:defRPr sz="2030" b="1"/>
            </a:lvl3pPr>
            <a:lvl4pPr marL="1585730" indent="0">
              <a:buNone/>
              <a:defRPr sz="1792" b="1"/>
            </a:lvl4pPr>
            <a:lvl5pPr marL="2114302" indent="0">
              <a:buNone/>
              <a:defRPr sz="1792" b="1"/>
            </a:lvl5pPr>
            <a:lvl6pPr marL="2642883" indent="0">
              <a:buNone/>
              <a:defRPr sz="1792" b="1"/>
            </a:lvl6pPr>
            <a:lvl7pPr marL="3171455" indent="0">
              <a:buNone/>
              <a:defRPr sz="1792" b="1"/>
            </a:lvl7pPr>
            <a:lvl8pPr marL="3700034" indent="0">
              <a:buNone/>
              <a:defRPr sz="1792" b="1"/>
            </a:lvl8pPr>
            <a:lvl9pPr marL="4228613" indent="0">
              <a:buNone/>
              <a:defRPr sz="1792" b="1"/>
            </a:lvl9pPr>
          </a:lstStyle>
          <a:p>
            <a:pPr lvl="0"/>
            <a:r>
              <a:rPr lang="en-US" altLang="zh-CN"/>
              <a:t>Click to edit Master text styles</a:t>
            </a:r>
          </a:p>
        </p:txBody>
      </p:sp>
      <p:sp>
        <p:nvSpPr>
          <p:cNvPr id="4" name="Content Placeholder 3"/>
          <p:cNvSpPr>
            <a:spLocks noGrp="1"/>
          </p:cNvSpPr>
          <p:nvPr>
            <p:ph sz="half" idx="2"/>
          </p:nvPr>
        </p:nvSpPr>
        <p:spPr>
          <a:xfrm>
            <a:off x="1440748" y="16239078"/>
            <a:ext cx="12725401" cy="29503511"/>
          </a:xfrm>
        </p:spPr>
        <p:txBody>
          <a:bodyPr/>
          <a:lstStyle>
            <a:lvl1pPr>
              <a:defRPr sz="2748"/>
            </a:lvl1pPr>
            <a:lvl2pPr>
              <a:defRPr sz="2270"/>
            </a:lvl2pPr>
            <a:lvl3pPr>
              <a:defRPr sz="2030"/>
            </a:lvl3pPr>
            <a:lvl4pPr>
              <a:defRPr sz="1792"/>
            </a:lvl4pPr>
            <a:lvl5pPr>
              <a:defRPr sz="1792"/>
            </a:lvl5pPr>
            <a:lvl6pPr>
              <a:defRPr sz="1792"/>
            </a:lvl6pPr>
            <a:lvl7pPr>
              <a:defRPr sz="1792"/>
            </a:lvl7pPr>
            <a:lvl8pPr>
              <a:defRPr sz="1792"/>
            </a:lvl8pPr>
            <a:lvl9pPr>
              <a:defRPr sz="1792"/>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Text Placeholder 4"/>
          <p:cNvSpPr>
            <a:spLocks noGrp="1"/>
          </p:cNvSpPr>
          <p:nvPr>
            <p:ph type="body" sz="quarter" idx="3"/>
          </p:nvPr>
        </p:nvSpPr>
        <p:spPr>
          <a:xfrm>
            <a:off x="14631813" y="11461990"/>
            <a:ext cx="12731045" cy="4777084"/>
          </a:xfrm>
        </p:spPr>
        <p:txBody>
          <a:bodyPr anchor="b"/>
          <a:lstStyle>
            <a:lvl1pPr marL="0" indent="0">
              <a:buNone/>
              <a:defRPr sz="2748" b="1"/>
            </a:lvl1pPr>
            <a:lvl2pPr marL="528579" indent="0">
              <a:buNone/>
              <a:defRPr sz="2270" b="1"/>
            </a:lvl2pPr>
            <a:lvl3pPr marL="1057151" indent="0">
              <a:buNone/>
              <a:defRPr sz="2030" b="1"/>
            </a:lvl3pPr>
            <a:lvl4pPr marL="1585730" indent="0">
              <a:buNone/>
              <a:defRPr sz="1792" b="1"/>
            </a:lvl4pPr>
            <a:lvl5pPr marL="2114302" indent="0">
              <a:buNone/>
              <a:defRPr sz="1792" b="1"/>
            </a:lvl5pPr>
            <a:lvl6pPr marL="2642883" indent="0">
              <a:buNone/>
              <a:defRPr sz="1792" b="1"/>
            </a:lvl6pPr>
            <a:lvl7pPr marL="3171455" indent="0">
              <a:buNone/>
              <a:defRPr sz="1792" b="1"/>
            </a:lvl7pPr>
            <a:lvl8pPr marL="3700034" indent="0">
              <a:buNone/>
              <a:defRPr sz="1792" b="1"/>
            </a:lvl8pPr>
            <a:lvl9pPr marL="4228613" indent="0">
              <a:buNone/>
              <a:defRPr sz="1792" b="1"/>
            </a:lvl9pPr>
          </a:lstStyle>
          <a:p>
            <a:pPr lvl="0"/>
            <a:r>
              <a:rPr lang="en-US" altLang="zh-CN"/>
              <a:t>Click to edit Master text styles</a:t>
            </a:r>
          </a:p>
        </p:txBody>
      </p:sp>
      <p:sp>
        <p:nvSpPr>
          <p:cNvPr id="6" name="Content Placeholder 5"/>
          <p:cNvSpPr>
            <a:spLocks noGrp="1"/>
          </p:cNvSpPr>
          <p:nvPr>
            <p:ph sz="quarter" idx="4"/>
          </p:nvPr>
        </p:nvSpPr>
        <p:spPr>
          <a:xfrm>
            <a:off x="14631813" y="16239078"/>
            <a:ext cx="12731045" cy="29503511"/>
          </a:xfrm>
        </p:spPr>
        <p:txBody>
          <a:bodyPr/>
          <a:lstStyle>
            <a:lvl1pPr>
              <a:defRPr sz="2748"/>
            </a:lvl1pPr>
            <a:lvl2pPr>
              <a:defRPr sz="2270"/>
            </a:lvl2pPr>
            <a:lvl3pPr>
              <a:defRPr sz="2030"/>
            </a:lvl3pPr>
            <a:lvl4pPr>
              <a:defRPr sz="1792"/>
            </a:lvl4pPr>
            <a:lvl5pPr>
              <a:defRPr sz="1792"/>
            </a:lvl5pPr>
            <a:lvl6pPr>
              <a:defRPr sz="1792"/>
            </a:lvl6pPr>
            <a:lvl7pPr>
              <a:defRPr sz="1792"/>
            </a:lvl7pPr>
            <a:lvl8pPr>
              <a:defRPr sz="1792"/>
            </a:lvl8pPr>
            <a:lvl9pPr>
              <a:defRPr sz="1792"/>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GB"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GB" altLang="zh-CN"/>
          </a:p>
        </p:txBody>
      </p:sp>
      <p:sp>
        <p:nvSpPr>
          <p:cNvPr id="9" name="Rectangle 6"/>
          <p:cNvSpPr>
            <a:spLocks noGrp="1" noChangeArrowheads="1"/>
          </p:cNvSpPr>
          <p:nvPr>
            <p:ph type="sldNum" sz="quarter" idx="12"/>
          </p:nvPr>
        </p:nvSpPr>
        <p:spPr>
          <a:ln/>
        </p:spPr>
        <p:txBody>
          <a:bodyPr/>
          <a:lstStyle>
            <a:lvl1pPr>
              <a:defRPr/>
            </a:lvl1pPr>
          </a:lstStyle>
          <a:p>
            <a:pPr>
              <a:defRPr/>
            </a:pPr>
            <a:fld id="{ADEB59AE-2A32-45E8-A56B-B12B6E62CEF4}" type="slidenum">
              <a:rPr lang="en-GB" altLang="zh-CN"/>
              <a:pPr>
                <a:defRPr/>
              </a:pPr>
              <a:t>‹#›</a:t>
            </a:fld>
            <a:endParaRPr lang="en-GB" altLang="zh-CN"/>
          </a:p>
        </p:txBody>
      </p:sp>
    </p:spTree>
    <p:extLst>
      <p:ext uri="{BB962C8B-B14F-4D97-AF65-F5344CB8AC3E}">
        <p14:creationId xmlns:p14="http://schemas.microsoft.com/office/powerpoint/2010/main" val="28476009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GB"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GB" altLang="zh-CN"/>
          </a:p>
        </p:txBody>
      </p:sp>
      <p:sp>
        <p:nvSpPr>
          <p:cNvPr id="5" name="Rectangle 6"/>
          <p:cNvSpPr>
            <a:spLocks noGrp="1" noChangeArrowheads="1"/>
          </p:cNvSpPr>
          <p:nvPr>
            <p:ph type="sldNum" sz="quarter" idx="12"/>
          </p:nvPr>
        </p:nvSpPr>
        <p:spPr>
          <a:ln/>
        </p:spPr>
        <p:txBody>
          <a:bodyPr/>
          <a:lstStyle>
            <a:lvl1pPr>
              <a:defRPr/>
            </a:lvl1pPr>
          </a:lstStyle>
          <a:p>
            <a:pPr>
              <a:defRPr/>
            </a:pPr>
            <a:fld id="{1F0570DF-3347-4D74-BCE3-41B0EEC7D25C}" type="slidenum">
              <a:rPr lang="en-GB" altLang="zh-CN"/>
              <a:pPr>
                <a:defRPr/>
              </a:pPr>
              <a:t>‹#›</a:t>
            </a:fld>
            <a:endParaRPr lang="en-GB" altLang="zh-CN"/>
          </a:p>
        </p:txBody>
      </p:sp>
    </p:spTree>
    <p:extLst>
      <p:ext uri="{BB962C8B-B14F-4D97-AF65-F5344CB8AC3E}">
        <p14:creationId xmlns:p14="http://schemas.microsoft.com/office/powerpoint/2010/main" val="13513682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GB"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GB" altLang="zh-CN"/>
          </a:p>
        </p:txBody>
      </p:sp>
      <p:sp>
        <p:nvSpPr>
          <p:cNvPr id="4" name="Rectangle 6"/>
          <p:cNvSpPr>
            <a:spLocks noGrp="1" noChangeArrowheads="1"/>
          </p:cNvSpPr>
          <p:nvPr>
            <p:ph type="sldNum" sz="quarter" idx="12"/>
          </p:nvPr>
        </p:nvSpPr>
        <p:spPr>
          <a:ln/>
        </p:spPr>
        <p:txBody>
          <a:bodyPr/>
          <a:lstStyle>
            <a:lvl1pPr>
              <a:defRPr/>
            </a:lvl1pPr>
          </a:lstStyle>
          <a:p>
            <a:pPr>
              <a:defRPr/>
            </a:pPr>
            <a:fld id="{DF313F37-B03A-4245-AE9A-E2B47853A5AE}" type="slidenum">
              <a:rPr lang="en-GB" altLang="zh-CN"/>
              <a:pPr>
                <a:defRPr/>
              </a:pPr>
              <a:t>‹#›</a:t>
            </a:fld>
            <a:endParaRPr lang="en-GB" altLang="zh-CN"/>
          </a:p>
        </p:txBody>
      </p:sp>
    </p:spTree>
    <p:extLst>
      <p:ext uri="{BB962C8B-B14F-4D97-AF65-F5344CB8AC3E}">
        <p14:creationId xmlns:p14="http://schemas.microsoft.com/office/powerpoint/2010/main" val="17520324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0747" y="2039531"/>
            <a:ext cx="9475610" cy="8675513"/>
          </a:xfrm>
        </p:spPr>
        <p:txBody>
          <a:bodyPr anchor="b"/>
          <a:lstStyle>
            <a:lvl1pPr algn="l">
              <a:defRPr sz="2270" b="1"/>
            </a:lvl1pPr>
          </a:lstStyle>
          <a:p>
            <a:r>
              <a:rPr lang="en-US" altLang="zh-CN"/>
              <a:t>Click to edit Master title style</a:t>
            </a:r>
            <a:endParaRPr lang="zh-CN" altLang="en-US"/>
          </a:p>
        </p:txBody>
      </p:sp>
      <p:sp>
        <p:nvSpPr>
          <p:cNvPr id="3" name="Content Placeholder 2"/>
          <p:cNvSpPr>
            <a:spLocks noGrp="1"/>
          </p:cNvSpPr>
          <p:nvPr>
            <p:ph idx="1"/>
          </p:nvPr>
        </p:nvSpPr>
        <p:spPr>
          <a:xfrm>
            <a:off x="11262080" y="2039533"/>
            <a:ext cx="16100778" cy="43703049"/>
          </a:xfrm>
        </p:spPr>
        <p:txBody>
          <a:bodyPr/>
          <a:lstStyle>
            <a:lvl1pPr>
              <a:defRPr sz="3710"/>
            </a:lvl1pPr>
            <a:lvl2pPr>
              <a:defRPr sz="3234"/>
            </a:lvl2pPr>
            <a:lvl3pPr>
              <a:defRPr sz="2748"/>
            </a:lvl3pPr>
            <a:lvl4pPr>
              <a:defRPr sz="2270"/>
            </a:lvl4pPr>
            <a:lvl5pPr>
              <a:defRPr sz="2270"/>
            </a:lvl5pPr>
            <a:lvl6pPr>
              <a:defRPr sz="2270"/>
            </a:lvl6pPr>
            <a:lvl7pPr>
              <a:defRPr sz="2270"/>
            </a:lvl7pPr>
            <a:lvl8pPr>
              <a:defRPr sz="2270"/>
            </a:lvl8pPr>
            <a:lvl9pPr>
              <a:defRPr sz="227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Text Placeholder 3"/>
          <p:cNvSpPr>
            <a:spLocks noGrp="1"/>
          </p:cNvSpPr>
          <p:nvPr>
            <p:ph type="body" sz="half" idx="2"/>
          </p:nvPr>
        </p:nvSpPr>
        <p:spPr>
          <a:xfrm>
            <a:off x="1440747" y="10715040"/>
            <a:ext cx="9475610" cy="35027538"/>
          </a:xfrm>
        </p:spPr>
        <p:txBody>
          <a:bodyPr/>
          <a:lstStyle>
            <a:lvl1pPr marL="0" indent="0">
              <a:buNone/>
              <a:defRPr sz="1673"/>
            </a:lvl1pPr>
            <a:lvl2pPr marL="528579" indent="0">
              <a:buNone/>
              <a:defRPr sz="1433"/>
            </a:lvl2pPr>
            <a:lvl3pPr marL="1057151" indent="0">
              <a:buNone/>
              <a:defRPr sz="1195"/>
            </a:lvl3pPr>
            <a:lvl4pPr marL="1585730" indent="0">
              <a:buNone/>
              <a:defRPr sz="1076"/>
            </a:lvl4pPr>
            <a:lvl5pPr marL="2114302" indent="0">
              <a:buNone/>
              <a:defRPr sz="1076"/>
            </a:lvl5pPr>
            <a:lvl6pPr marL="2642883" indent="0">
              <a:buNone/>
              <a:defRPr sz="1076"/>
            </a:lvl6pPr>
            <a:lvl7pPr marL="3171455" indent="0">
              <a:buNone/>
              <a:defRPr sz="1076"/>
            </a:lvl7pPr>
            <a:lvl8pPr marL="3700034" indent="0">
              <a:buNone/>
              <a:defRPr sz="1076"/>
            </a:lvl8pPr>
            <a:lvl9pPr marL="4228613" indent="0">
              <a:buNone/>
              <a:defRPr sz="1076"/>
            </a:lvl9pPr>
          </a:lstStyle>
          <a:p>
            <a:pPr lvl="0"/>
            <a:r>
              <a:rPr lang="en-US" altLang="zh-CN"/>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GB"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GB" altLang="zh-CN"/>
          </a:p>
        </p:txBody>
      </p:sp>
      <p:sp>
        <p:nvSpPr>
          <p:cNvPr id="7" name="Rectangle 6"/>
          <p:cNvSpPr>
            <a:spLocks noGrp="1" noChangeArrowheads="1"/>
          </p:cNvSpPr>
          <p:nvPr>
            <p:ph type="sldNum" sz="quarter" idx="12"/>
          </p:nvPr>
        </p:nvSpPr>
        <p:spPr>
          <a:ln/>
        </p:spPr>
        <p:txBody>
          <a:bodyPr/>
          <a:lstStyle>
            <a:lvl1pPr>
              <a:defRPr/>
            </a:lvl1pPr>
          </a:lstStyle>
          <a:p>
            <a:pPr>
              <a:defRPr/>
            </a:pPr>
            <a:fld id="{B3280575-1B79-4D56-92BC-AA244A3839A1}" type="slidenum">
              <a:rPr lang="en-GB" altLang="zh-CN"/>
              <a:pPr>
                <a:defRPr/>
              </a:pPr>
              <a:t>‹#›</a:t>
            </a:fld>
            <a:endParaRPr lang="en-GB" altLang="zh-CN"/>
          </a:p>
        </p:txBody>
      </p:sp>
    </p:spTree>
    <p:extLst>
      <p:ext uri="{BB962C8B-B14F-4D97-AF65-F5344CB8AC3E}">
        <p14:creationId xmlns:p14="http://schemas.microsoft.com/office/powerpoint/2010/main" val="33253017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645855" y="35844107"/>
            <a:ext cx="17281877" cy="4231449"/>
          </a:xfrm>
        </p:spPr>
        <p:txBody>
          <a:bodyPr anchor="b"/>
          <a:lstStyle>
            <a:lvl1pPr algn="l">
              <a:defRPr sz="2270" b="1"/>
            </a:lvl1pPr>
          </a:lstStyle>
          <a:p>
            <a:r>
              <a:rPr lang="en-US" altLang="zh-CN"/>
              <a:t>Click to edit Master title style</a:t>
            </a:r>
            <a:endParaRPr lang="zh-CN" altLang="en-US"/>
          </a:p>
        </p:txBody>
      </p:sp>
      <p:sp>
        <p:nvSpPr>
          <p:cNvPr id="3" name="Picture Placeholder 2"/>
          <p:cNvSpPr>
            <a:spLocks noGrp="1"/>
          </p:cNvSpPr>
          <p:nvPr>
            <p:ph type="pic" idx="1"/>
          </p:nvPr>
        </p:nvSpPr>
        <p:spPr>
          <a:xfrm>
            <a:off x="5645855" y="4575764"/>
            <a:ext cx="17281877" cy="30722713"/>
          </a:xfrm>
        </p:spPr>
        <p:txBody>
          <a:bodyPr/>
          <a:lstStyle>
            <a:lvl1pPr marL="0" indent="0">
              <a:buNone/>
              <a:defRPr sz="3710"/>
            </a:lvl1pPr>
            <a:lvl2pPr marL="528579" indent="0">
              <a:buNone/>
              <a:defRPr sz="3234"/>
            </a:lvl2pPr>
            <a:lvl3pPr marL="1057151" indent="0">
              <a:buNone/>
              <a:defRPr sz="2748"/>
            </a:lvl3pPr>
            <a:lvl4pPr marL="1585730" indent="0">
              <a:buNone/>
              <a:defRPr sz="2270"/>
            </a:lvl4pPr>
            <a:lvl5pPr marL="2114302" indent="0">
              <a:buNone/>
              <a:defRPr sz="2270"/>
            </a:lvl5pPr>
            <a:lvl6pPr marL="2642883" indent="0">
              <a:buNone/>
              <a:defRPr sz="2270"/>
            </a:lvl6pPr>
            <a:lvl7pPr marL="3171455" indent="0">
              <a:buNone/>
              <a:defRPr sz="2270"/>
            </a:lvl7pPr>
            <a:lvl8pPr marL="3700034" indent="0">
              <a:buNone/>
              <a:defRPr sz="2270"/>
            </a:lvl8pPr>
            <a:lvl9pPr marL="4228613" indent="0">
              <a:buNone/>
              <a:defRPr sz="2270"/>
            </a:lvl9pPr>
          </a:lstStyle>
          <a:p>
            <a:pPr lvl="0"/>
            <a:endParaRPr lang="zh-CN" altLang="en-US" noProof="0"/>
          </a:p>
        </p:txBody>
      </p:sp>
      <p:sp>
        <p:nvSpPr>
          <p:cNvPr id="4" name="Text Placeholder 3"/>
          <p:cNvSpPr>
            <a:spLocks noGrp="1"/>
          </p:cNvSpPr>
          <p:nvPr>
            <p:ph type="body" sz="half" idx="2"/>
          </p:nvPr>
        </p:nvSpPr>
        <p:spPr>
          <a:xfrm>
            <a:off x="5645855" y="40075569"/>
            <a:ext cx="17281877" cy="6009449"/>
          </a:xfrm>
        </p:spPr>
        <p:txBody>
          <a:bodyPr/>
          <a:lstStyle>
            <a:lvl1pPr marL="0" indent="0">
              <a:buNone/>
              <a:defRPr sz="1673"/>
            </a:lvl1pPr>
            <a:lvl2pPr marL="528579" indent="0">
              <a:buNone/>
              <a:defRPr sz="1433"/>
            </a:lvl2pPr>
            <a:lvl3pPr marL="1057151" indent="0">
              <a:buNone/>
              <a:defRPr sz="1195"/>
            </a:lvl3pPr>
            <a:lvl4pPr marL="1585730" indent="0">
              <a:buNone/>
              <a:defRPr sz="1076"/>
            </a:lvl4pPr>
            <a:lvl5pPr marL="2114302" indent="0">
              <a:buNone/>
              <a:defRPr sz="1076"/>
            </a:lvl5pPr>
            <a:lvl6pPr marL="2642883" indent="0">
              <a:buNone/>
              <a:defRPr sz="1076"/>
            </a:lvl6pPr>
            <a:lvl7pPr marL="3171455" indent="0">
              <a:buNone/>
              <a:defRPr sz="1076"/>
            </a:lvl7pPr>
            <a:lvl8pPr marL="3700034" indent="0">
              <a:buNone/>
              <a:defRPr sz="1076"/>
            </a:lvl8pPr>
            <a:lvl9pPr marL="4228613" indent="0">
              <a:buNone/>
              <a:defRPr sz="1076"/>
            </a:lvl9pPr>
          </a:lstStyle>
          <a:p>
            <a:pPr lvl="0"/>
            <a:r>
              <a:rPr lang="en-US" altLang="zh-CN"/>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GB"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GB" altLang="zh-CN"/>
          </a:p>
        </p:txBody>
      </p:sp>
      <p:sp>
        <p:nvSpPr>
          <p:cNvPr id="7" name="Rectangle 6"/>
          <p:cNvSpPr>
            <a:spLocks noGrp="1" noChangeArrowheads="1"/>
          </p:cNvSpPr>
          <p:nvPr>
            <p:ph type="sldNum" sz="quarter" idx="12"/>
          </p:nvPr>
        </p:nvSpPr>
        <p:spPr>
          <a:ln/>
        </p:spPr>
        <p:txBody>
          <a:bodyPr/>
          <a:lstStyle>
            <a:lvl1pPr>
              <a:defRPr/>
            </a:lvl1pPr>
          </a:lstStyle>
          <a:p>
            <a:pPr>
              <a:defRPr/>
            </a:pPr>
            <a:fld id="{A938C644-60EF-46D0-A229-92AA5D950B60}" type="slidenum">
              <a:rPr lang="en-GB" altLang="zh-CN"/>
              <a:pPr>
                <a:defRPr/>
              </a:pPr>
              <a:t>‹#›</a:t>
            </a:fld>
            <a:endParaRPr lang="en-GB" altLang="zh-CN"/>
          </a:p>
        </p:txBody>
      </p:sp>
    </p:spTree>
    <p:extLst>
      <p:ext uri="{BB962C8B-B14F-4D97-AF65-F5344CB8AC3E}">
        <p14:creationId xmlns:p14="http://schemas.microsoft.com/office/powerpoint/2010/main" val="11706757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440636" y="2050844"/>
            <a:ext cx="25922333" cy="8533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17596" tIns="208799" rIns="417596" bIns="208799" numCol="1" anchor="ctr" anchorCtr="0" compatLnSpc="1">
            <a:prstTxWarp prst="textNoShape">
              <a:avLst/>
            </a:prstTxWarp>
          </a:bodyPr>
          <a:lstStyle/>
          <a:p>
            <a:pPr lvl="0"/>
            <a:r>
              <a:rPr lang="en-GB" altLang="zh-CN"/>
              <a:t>Click to edit Master title style</a:t>
            </a:r>
          </a:p>
        </p:txBody>
      </p:sp>
      <p:sp>
        <p:nvSpPr>
          <p:cNvPr id="1027" name="Rectangle 3"/>
          <p:cNvSpPr>
            <a:spLocks noGrp="1" noChangeArrowheads="1"/>
          </p:cNvSpPr>
          <p:nvPr>
            <p:ph type="body" idx="1"/>
          </p:nvPr>
        </p:nvSpPr>
        <p:spPr bwMode="auto">
          <a:xfrm>
            <a:off x="1440636" y="11948032"/>
            <a:ext cx="25922333" cy="33795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17596" tIns="208799" rIns="417596" bIns="208799" numCol="1" anchor="t" anchorCtr="0" compatLnSpc="1">
            <a:prstTxWarp prst="textNoShape">
              <a:avLst/>
            </a:prstTxWarp>
          </a:bodyPr>
          <a:lstStyle/>
          <a:p>
            <a:pPr lvl="0"/>
            <a:r>
              <a:rPr lang="en-GB" altLang="zh-CN"/>
              <a:t>Click to edit Master text styles</a:t>
            </a:r>
          </a:p>
          <a:p>
            <a:pPr lvl="1"/>
            <a:r>
              <a:rPr lang="en-GB" altLang="zh-CN"/>
              <a:t>Second level</a:t>
            </a:r>
          </a:p>
          <a:p>
            <a:pPr lvl="2"/>
            <a:r>
              <a:rPr lang="en-GB" altLang="zh-CN"/>
              <a:t>Third level</a:t>
            </a:r>
          </a:p>
          <a:p>
            <a:pPr lvl="3"/>
            <a:r>
              <a:rPr lang="en-GB" altLang="zh-CN"/>
              <a:t>Fourth level</a:t>
            </a:r>
          </a:p>
          <a:p>
            <a:pPr lvl="4"/>
            <a:r>
              <a:rPr lang="en-GB" altLang="zh-CN"/>
              <a:t>Fifth level</a:t>
            </a:r>
          </a:p>
        </p:txBody>
      </p:sp>
      <p:sp>
        <p:nvSpPr>
          <p:cNvPr id="1028" name="Rectangle 4"/>
          <p:cNvSpPr>
            <a:spLocks noGrp="1" noChangeArrowheads="1"/>
          </p:cNvSpPr>
          <p:nvPr>
            <p:ph type="dt" sz="half" idx="2"/>
          </p:nvPr>
        </p:nvSpPr>
        <p:spPr bwMode="auto">
          <a:xfrm>
            <a:off x="1440634" y="46629991"/>
            <a:ext cx="6721445" cy="3556686"/>
          </a:xfrm>
          <a:prstGeom prst="rect">
            <a:avLst/>
          </a:prstGeom>
          <a:noFill/>
          <a:ln w="9525">
            <a:noFill/>
            <a:miter lim="800000"/>
            <a:headEnd/>
            <a:tailEnd/>
          </a:ln>
          <a:effectLst/>
        </p:spPr>
        <p:txBody>
          <a:bodyPr vert="horz" wrap="square" lIns="417596" tIns="208799" rIns="417596" bIns="208799" numCol="1" anchor="t" anchorCtr="0" compatLnSpc="1">
            <a:prstTxWarp prst="textNoShape">
              <a:avLst/>
            </a:prstTxWarp>
          </a:bodyPr>
          <a:lstStyle>
            <a:lvl1pPr>
              <a:defRPr sz="7653">
                <a:latin typeface="Arial" charset="0"/>
                <a:ea typeface="SimSun" pitchFamily="2" charset="-122"/>
              </a:defRPr>
            </a:lvl1pPr>
          </a:lstStyle>
          <a:p>
            <a:pPr>
              <a:defRPr/>
            </a:pPr>
            <a:endParaRPr lang="en-GB" altLang="zh-CN"/>
          </a:p>
        </p:txBody>
      </p:sp>
      <p:sp>
        <p:nvSpPr>
          <p:cNvPr id="1029" name="Rectangle 5"/>
          <p:cNvSpPr>
            <a:spLocks noGrp="1" noChangeArrowheads="1"/>
          </p:cNvSpPr>
          <p:nvPr>
            <p:ph type="ftr" sz="quarter" idx="3"/>
          </p:nvPr>
        </p:nvSpPr>
        <p:spPr bwMode="auto">
          <a:xfrm>
            <a:off x="9842817" y="46629991"/>
            <a:ext cx="9117970" cy="3556686"/>
          </a:xfrm>
          <a:prstGeom prst="rect">
            <a:avLst/>
          </a:prstGeom>
          <a:noFill/>
          <a:ln w="9525">
            <a:noFill/>
            <a:miter lim="800000"/>
            <a:headEnd/>
            <a:tailEnd/>
          </a:ln>
          <a:effectLst/>
        </p:spPr>
        <p:txBody>
          <a:bodyPr vert="horz" wrap="square" lIns="417596" tIns="208799" rIns="417596" bIns="208799" numCol="1" anchor="t" anchorCtr="0" compatLnSpc="1">
            <a:prstTxWarp prst="textNoShape">
              <a:avLst/>
            </a:prstTxWarp>
          </a:bodyPr>
          <a:lstStyle>
            <a:lvl1pPr algn="ctr">
              <a:defRPr sz="7653">
                <a:latin typeface="Arial" charset="0"/>
                <a:ea typeface="SimSun" pitchFamily="2" charset="-122"/>
              </a:defRPr>
            </a:lvl1pPr>
          </a:lstStyle>
          <a:p>
            <a:pPr>
              <a:defRPr/>
            </a:pPr>
            <a:endParaRPr lang="en-GB" altLang="zh-CN"/>
          </a:p>
        </p:txBody>
      </p:sp>
      <p:sp>
        <p:nvSpPr>
          <p:cNvPr id="1030" name="Rectangle 6"/>
          <p:cNvSpPr>
            <a:spLocks noGrp="1" noChangeArrowheads="1"/>
          </p:cNvSpPr>
          <p:nvPr>
            <p:ph type="sldNum" sz="quarter" idx="4"/>
          </p:nvPr>
        </p:nvSpPr>
        <p:spPr bwMode="auto">
          <a:xfrm>
            <a:off x="20641526" y="46629991"/>
            <a:ext cx="6721442" cy="3556686"/>
          </a:xfrm>
          <a:prstGeom prst="rect">
            <a:avLst/>
          </a:prstGeom>
          <a:noFill/>
          <a:ln w="9525">
            <a:noFill/>
            <a:miter lim="800000"/>
            <a:headEnd/>
            <a:tailEnd/>
          </a:ln>
          <a:effectLst/>
        </p:spPr>
        <p:txBody>
          <a:bodyPr vert="horz" wrap="square" lIns="417596" tIns="208799" rIns="417596" bIns="208799" numCol="1" anchor="t" anchorCtr="0" compatLnSpc="1">
            <a:prstTxWarp prst="textNoShape">
              <a:avLst/>
            </a:prstTxWarp>
          </a:bodyPr>
          <a:lstStyle>
            <a:lvl1pPr algn="r">
              <a:defRPr sz="7653">
                <a:latin typeface="Arial" charset="0"/>
                <a:ea typeface="SimSun" pitchFamily="2" charset="-122"/>
              </a:defRPr>
            </a:lvl1pPr>
          </a:lstStyle>
          <a:p>
            <a:pPr>
              <a:defRPr/>
            </a:pPr>
            <a:fld id="{52EAB2D8-E81D-41DD-A4BE-D148450C643C}" type="slidenum">
              <a:rPr lang="en-GB" altLang="zh-CN"/>
              <a:pPr>
                <a:defRPr/>
              </a:pPr>
              <a:t>‹#›</a:t>
            </a:fld>
            <a:endParaRPr lang="en-GB"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995622" rtl="0" eaLnBrk="0" fontAlgn="base" hangingPunct="0">
        <a:spcBef>
          <a:spcPct val="0"/>
        </a:spcBef>
        <a:spcAft>
          <a:spcPct val="0"/>
        </a:spcAft>
        <a:defRPr sz="24043">
          <a:solidFill>
            <a:schemeClr val="tx2"/>
          </a:solidFill>
          <a:latin typeface="+mj-lt"/>
          <a:ea typeface="+mj-ea"/>
          <a:cs typeface="+mj-cs"/>
        </a:defRPr>
      </a:lvl1pPr>
      <a:lvl2pPr algn="ctr" defTabSz="4995622" rtl="0" eaLnBrk="0" fontAlgn="base" hangingPunct="0">
        <a:spcBef>
          <a:spcPct val="0"/>
        </a:spcBef>
        <a:spcAft>
          <a:spcPct val="0"/>
        </a:spcAft>
        <a:defRPr sz="24043">
          <a:solidFill>
            <a:schemeClr val="tx2"/>
          </a:solidFill>
          <a:latin typeface="Arial" charset="0"/>
        </a:defRPr>
      </a:lvl2pPr>
      <a:lvl3pPr algn="ctr" defTabSz="4995622" rtl="0" eaLnBrk="0" fontAlgn="base" hangingPunct="0">
        <a:spcBef>
          <a:spcPct val="0"/>
        </a:spcBef>
        <a:spcAft>
          <a:spcPct val="0"/>
        </a:spcAft>
        <a:defRPr sz="24043">
          <a:solidFill>
            <a:schemeClr val="tx2"/>
          </a:solidFill>
          <a:latin typeface="Arial" charset="0"/>
        </a:defRPr>
      </a:lvl3pPr>
      <a:lvl4pPr algn="ctr" defTabSz="4995622" rtl="0" eaLnBrk="0" fontAlgn="base" hangingPunct="0">
        <a:spcBef>
          <a:spcPct val="0"/>
        </a:spcBef>
        <a:spcAft>
          <a:spcPct val="0"/>
        </a:spcAft>
        <a:defRPr sz="24043">
          <a:solidFill>
            <a:schemeClr val="tx2"/>
          </a:solidFill>
          <a:latin typeface="Arial" charset="0"/>
        </a:defRPr>
      </a:lvl4pPr>
      <a:lvl5pPr algn="ctr" defTabSz="4995622" rtl="0" eaLnBrk="0" fontAlgn="base" hangingPunct="0">
        <a:spcBef>
          <a:spcPct val="0"/>
        </a:spcBef>
        <a:spcAft>
          <a:spcPct val="0"/>
        </a:spcAft>
        <a:defRPr sz="24043">
          <a:solidFill>
            <a:schemeClr val="tx2"/>
          </a:solidFill>
          <a:latin typeface="Arial" charset="0"/>
        </a:defRPr>
      </a:lvl5pPr>
      <a:lvl6pPr marL="528579" algn="ctr" defTabSz="4995785" rtl="0" fontAlgn="base">
        <a:spcBef>
          <a:spcPct val="0"/>
        </a:spcBef>
        <a:spcAft>
          <a:spcPct val="0"/>
        </a:spcAft>
        <a:defRPr sz="24043">
          <a:solidFill>
            <a:schemeClr val="tx2"/>
          </a:solidFill>
          <a:latin typeface="Arial" charset="0"/>
        </a:defRPr>
      </a:lvl6pPr>
      <a:lvl7pPr marL="1057151" algn="ctr" defTabSz="4995785" rtl="0" fontAlgn="base">
        <a:spcBef>
          <a:spcPct val="0"/>
        </a:spcBef>
        <a:spcAft>
          <a:spcPct val="0"/>
        </a:spcAft>
        <a:defRPr sz="24043">
          <a:solidFill>
            <a:schemeClr val="tx2"/>
          </a:solidFill>
          <a:latin typeface="Arial" charset="0"/>
        </a:defRPr>
      </a:lvl7pPr>
      <a:lvl8pPr marL="1585730" algn="ctr" defTabSz="4995785" rtl="0" fontAlgn="base">
        <a:spcBef>
          <a:spcPct val="0"/>
        </a:spcBef>
        <a:spcAft>
          <a:spcPct val="0"/>
        </a:spcAft>
        <a:defRPr sz="24043">
          <a:solidFill>
            <a:schemeClr val="tx2"/>
          </a:solidFill>
          <a:latin typeface="Arial" charset="0"/>
        </a:defRPr>
      </a:lvl8pPr>
      <a:lvl9pPr marL="2114302" algn="ctr" defTabSz="4995785" rtl="0" fontAlgn="base">
        <a:spcBef>
          <a:spcPct val="0"/>
        </a:spcBef>
        <a:spcAft>
          <a:spcPct val="0"/>
        </a:spcAft>
        <a:defRPr sz="24043">
          <a:solidFill>
            <a:schemeClr val="tx2"/>
          </a:solidFill>
          <a:latin typeface="Arial" charset="0"/>
        </a:defRPr>
      </a:lvl9pPr>
    </p:titleStyle>
    <p:bodyStyle>
      <a:lvl1pPr marL="1870274" indent="-1870274" algn="l" defTabSz="4995622" rtl="0" eaLnBrk="0" fontAlgn="base" hangingPunct="0">
        <a:spcBef>
          <a:spcPct val="20000"/>
        </a:spcBef>
        <a:spcAft>
          <a:spcPct val="0"/>
        </a:spcAft>
        <a:buChar char="•"/>
        <a:defRPr sz="17584">
          <a:solidFill>
            <a:schemeClr val="tx1"/>
          </a:solidFill>
          <a:latin typeface="+mn-lt"/>
          <a:ea typeface="+mn-ea"/>
          <a:cs typeface="+mn-cs"/>
        </a:defRPr>
      </a:lvl1pPr>
      <a:lvl2pPr marL="4057631" indent="-1560777" algn="l" defTabSz="4995622" rtl="0" eaLnBrk="0" fontAlgn="base" hangingPunct="0">
        <a:spcBef>
          <a:spcPct val="20000"/>
        </a:spcBef>
        <a:spcAft>
          <a:spcPct val="0"/>
        </a:spcAft>
        <a:buChar char="–"/>
        <a:defRPr sz="15426">
          <a:solidFill>
            <a:schemeClr val="tx1"/>
          </a:solidFill>
          <a:latin typeface="+mn-lt"/>
        </a:defRPr>
      </a:lvl2pPr>
      <a:lvl3pPr marL="6243100" indent="-1247479" algn="l" defTabSz="4995622" rtl="0" eaLnBrk="0" fontAlgn="base" hangingPunct="0">
        <a:spcBef>
          <a:spcPct val="20000"/>
        </a:spcBef>
        <a:spcAft>
          <a:spcPct val="0"/>
        </a:spcAft>
        <a:buChar char="•"/>
        <a:defRPr sz="13156">
          <a:solidFill>
            <a:schemeClr val="tx1"/>
          </a:solidFill>
          <a:latin typeface="+mn-lt"/>
        </a:defRPr>
      </a:lvl3pPr>
      <a:lvl4pPr marL="8738065" indent="-1247479" algn="l" defTabSz="4995622" rtl="0" eaLnBrk="0" fontAlgn="base" hangingPunct="0">
        <a:spcBef>
          <a:spcPct val="20000"/>
        </a:spcBef>
        <a:spcAft>
          <a:spcPct val="0"/>
        </a:spcAft>
        <a:buChar char="–"/>
        <a:defRPr sz="11006">
          <a:solidFill>
            <a:schemeClr val="tx1"/>
          </a:solidFill>
          <a:latin typeface="+mn-lt"/>
        </a:defRPr>
      </a:lvl4pPr>
      <a:lvl5pPr marL="11238720" indent="-1249376" algn="l" defTabSz="4995622" rtl="0" eaLnBrk="0" fontAlgn="base" hangingPunct="0">
        <a:spcBef>
          <a:spcPct val="20000"/>
        </a:spcBef>
        <a:spcAft>
          <a:spcPct val="0"/>
        </a:spcAft>
        <a:buChar char="»"/>
        <a:defRPr sz="11006">
          <a:solidFill>
            <a:schemeClr val="tx1"/>
          </a:solidFill>
          <a:latin typeface="+mn-lt"/>
        </a:defRPr>
      </a:lvl5pPr>
      <a:lvl6pPr marL="11768167" indent="-1249861" algn="l" defTabSz="4995785" rtl="0" fontAlgn="base">
        <a:spcBef>
          <a:spcPct val="20000"/>
        </a:spcBef>
        <a:spcAft>
          <a:spcPct val="0"/>
        </a:spcAft>
        <a:buChar char="»"/>
        <a:defRPr sz="11006">
          <a:solidFill>
            <a:schemeClr val="tx1"/>
          </a:solidFill>
          <a:latin typeface="+mn-lt"/>
        </a:defRPr>
      </a:lvl6pPr>
      <a:lvl7pPr marL="12296739" indent="-1249861" algn="l" defTabSz="4995785" rtl="0" fontAlgn="base">
        <a:spcBef>
          <a:spcPct val="20000"/>
        </a:spcBef>
        <a:spcAft>
          <a:spcPct val="0"/>
        </a:spcAft>
        <a:buChar char="»"/>
        <a:defRPr sz="11006">
          <a:solidFill>
            <a:schemeClr val="tx1"/>
          </a:solidFill>
          <a:latin typeface="+mn-lt"/>
        </a:defRPr>
      </a:lvl7pPr>
      <a:lvl8pPr marL="12825318" indent="-1249861" algn="l" defTabSz="4995785" rtl="0" fontAlgn="base">
        <a:spcBef>
          <a:spcPct val="20000"/>
        </a:spcBef>
        <a:spcAft>
          <a:spcPct val="0"/>
        </a:spcAft>
        <a:buChar char="»"/>
        <a:defRPr sz="11006">
          <a:solidFill>
            <a:schemeClr val="tx1"/>
          </a:solidFill>
          <a:latin typeface="+mn-lt"/>
        </a:defRPr>
      </a:lvl8pPr>
      <a:lvl9pPr marL="13353897" indent="-1249861" algn="l" defTabSz="4995785" rtl="0" fontAlgn="base">
        <a:spcBef>
          <a:spcPct val="20000"/>
        </a:spcBef>
        <a:spcAft>
          <a:spcPct val="0"/>
        </a:spcAft>
        <a:buChar char="»"/>
        <a:defRPr sz="11006">
          <a:solidFill>
            <a:schemeClr val="tx1"/>
          </a:solidFill>
          <a:latin typeface="+mn-lt"/>
        </a:defRPr>
      </a:lvl9pPr>
    </p:bodyStyle>
    <p:otherStyle>
      <a:defPPr>
        <a:defRPr lang="zh-CN"/>
      </a:defPPr>
      <a:lvl1pPr marL="0" algn="l" defTabSz="1057151" rtl="0" eaLnBrk="1" latinLnBrk="0" hangingPunct="1">
        <a:defRPr sz="2030" kern="1200">
          <a:solidFill>
            <a:schemeClr val="tx1"/>
          </a:solidFill>
          <a:latin typeface="+mn-lt"/>
          <a:ea typeface="+mn-ea"/>
          <a:cs typeface="+mn-cs"/>
        </a:defRPr>
      </a:lvl1pPr>
      <a:lvl2pPr marL="528579" algn="l" defTabSz="1057151" rtl="0" eaLnBrk="1" latinLnBrk="0" hangingPunct="1">
        <a:defRPr sz="2030" kern="1200">
          <a:solidFill>
            <a:schemeClr val="tx1"/>
          </a:solidFill>
          <a:latin typeface="+mn-lt"/>
          <a:ea typeface="+mn-ea"/>
          <a:cs typeface="+mn-cs"/>
        </a:defRPr>
      </a:lvl2pPr>
      <a:lvl3pPr marL="1057151" algn="l" defTabSz="1057151" rtl="0" eaLnBrk="1" latinLnBrk="0" hangingPunct="1">
        <a:defRPr sz="2030" kern="1200">
          <a:solidFill>
            <a:schemeClr val="tx1"/>
          </a:solidFill>
          <a:latin typeface="+mn-lt"/>
          <a:ea typeface="+mn-ea"/>
          <a:cs typeface="+mn-cs"/>
        </a:defRPr>
      </a:lvl3pPr>
      <a:lvl4pPr marL="1585730" algn="l" defTabSz="1057151" rtl="0" eaLnBrk="1" latinLnBrk="0" hangingPunct="1">
        <a:defRPr sz="2030" kern="1200">
          <a:solidFill>
            <a:schemeClr val="tx1"/>
          </a:solidFill>
          <a:latin typeface="+mn-lt"/>
          <a:ea typeface="+mn-ea"/>
          <a:cs typeface="+mn-cs"/>
        </a:defRPr>
      </a:lvl4pPr>
      <a:lvl5pPr marL="2114302" algn="l" defTabSz="1057151" rtl="0" eaLnBrk="1" latinLnBrk="0" hangingPunct="1">
        <a:defRPr sz="2030" kern="1200">
          <a:solidFill>
            <a:schemeClr val="tx1"/>
          </a:solidFill>
          <a:latin typeface="+mn-lt"/>
          <a:ea typeface="+mn-ea"/>
          <a:cs typeface="+mn-cs"/>
        </a:defRPr>
      </a:lvl5pPr>
      <a:lvl6pPr marL="2642883" algn="l" defTabSz="1057151" rtl="0" eaLnBrk="1" latinLnBrk="0" hangingPunct="1">
        <a:defRPr sz="2030" kern="1200">
          <a:solidFill>
            <a:schemeClr val="tx1"/>
          </a:solidFill>
          <a:latin typeface="+mn-lt"/>
          <a:ea typeface="+mn-ea"/>
          <a:cs typeface="+mn-cs"/>
        </a:defRPr>
      </a:lvl6pPr>
      <a:lvl7pPr marL="3171455" algn="l" defTabSz="1057151" rtl="0" eaLnBrk="1" latinLnBrk="0" hangingPunct="1">
        <a:defRPr sz="2030" kern="1200">
          <a:solidFill>
            <a:schemeClr val="tx1"/>
          </a:solidFill>
          <a:latin typeface="+mn-lt"/>
          <a:ea typeface="+mn-ea"/>
          <a:cs typeface="+mn-cs"/>
        </a:defRPr>
      </a:lvl7pPr>
      <a:lvl8pPr marL="3700034" algn="l" defTabSz="1057151" rtl="0" eaLnBrk="1" latinLnBrk="0" hangingPunct="1">
        <a:defRPr sz="2030" kern="1200">
          <a:solidFill>
            <a:schemeClr val="tx1"/>
          </a:solidFill>
          <a:latin typeface="+mn-lt"/>
          <a:ea typeface="+mn-ea"/>
          <a:cs typeface="+mn-cs"/>
        </a:defRPr>
      </a:lvl8pPr>
      <a:lvl9pPr marL="4228613" algn="l" defTabSz="1057151" rtl="0" eaLnBrk="1" latinLnBrk="0" hangingPunct="1">
        <a:defRPr sz="203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48" descr="C:\Users\Danny Sun\Desktop\Kent_Engineering_DigitalArts.jpg"/>
          <p:cNvPicPr>
            <a:picLocks noChangeAspect="1" noChangeArrowheads="1"/>
          </p:cNvPicPr>
          <p:nvPr/>
        </p:nvPicPr>
        <p:blipFill>
          <a:blip r:embed="rId3">
            <a:extLst>
              <a:ext uri="{28A0092B-C50C-407E-A947-70E740481C1C}">
                <a14:useLocalDpi xmlns:a14="http://schemas.microsoft.com/office/drawing/2010/main" val="0"/>
              </a:ext>
            </a:extLst>
          </a:blip>
          <a:srcRect l="999" t="11671" r="1199" b="11671"/>
          <a:stretch>
            <a:fillRect/>
          </a:stretch>
        </p:blipFill>
        <p:spPr bwMode="auto">
          <a:xfrm>
            <a:off x="0" y="-844932"/>
            <a:ext cx="28809078" cy="3385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a:extLst>
              <a:ext uri="{FF2B5EF4-FFF2-40B4-BE49-F238E27FC236}">
                <a16:creationId xmlns:a16="http://schemas.microsoft.com/office/drawing/2014/main" id="{80492519-B30F-4AC3-9706-7CEA0F83F61C}"/>
              </a:ext>
            </a:extLst>
          </p:cNvPr>
          <p:cNvSpPr txBox="1"/>
          <p:nvPr/>
        </p:nvSpPr>
        <p:spPr>
          <a:xfrm flipH="1">
            <a:off x="14368462" y="-329986"/>
            <a:ext cx="13643930" cy="1353897"/>
          </a:xfrm>
          <a:prstGeom prst="rect">
            <a:avLst/>
          </a:prstGeom>
          <a:noFill/>
        </p:spPr>
        <p:txBody>
          <a:bodyPr wrap="square" rtlCol="0">
            <a:spAutoFit/>
          </a:bodyPr>
          <a:lstStyle/>
          <a:p>
            <a:r>
              <a:rPr lang="en-GB" b="1" dirty="0">
                <a:solidFill>
                  <a:schemeClr val="bg1"/>
                </a:solidFill>
              </a:rPr>
              <a:t>Wearable ECG Monitor </a:t>
            </a:r>
          </a:p>
        </p:txBody>
      </p:sp>
      <p:sp>
        <p:nvSpPr>
          <p:cNvPr id="6" name="TextBox 5">
            <a:extLst>
              <a:ext uri="{FF2B5EF4-FFF2-40B4-BE49-F238E27FC236}">
                <a16:creationId xmlns:a16="http://schemas.microsoft.com/office/drawing/2014/main" id="{785FCD10-DE99-4A1A-817C-DDEC388F9DCC}"/>
              </a:ext>
            </a:extLst>
          </p:cNvPr>
          <p:cNvSpPr txBox="1"/>
          <p:nvPr/>
        </p:nvSpPr>
        <p:spPr>
          <a:xfrm>
            <a:off x="14414436" y="1023911"/>
            <a:ext cx="12781420" cy="830997"/>
          </a:xfrm>
          <a:prstGeom prst="rect">
            <a:avLst/>
          </a:prstGeom>
          <a:noFill/>
        </p:spPr>
        <p:txBody>
          <a:bodyPr wrap="square" rtlCol="0">
            <a:spAutoFit/>
          </a:bodyPr>
          <a:lstStyle/>
          <a:p>
            <a:r>
              <a:rPr lang="en-GB" sz="4800" dirty="0">
                <a:solidFill>
                  <a:schemeClr val="bg1"/>
                </a:solidFill>
              </a:rPr>
              <a:t>By M Ahmed 			Supervisor: Dr S Hoque</a:t>
            </a:r>
          </a:p>
        </p:txBody>
      </p:sp>
      <p:grpSp>
        <p:nvGrpSpPr>
          <p:cNvPr id="21" name="Group 20">
            <a:extLst>
              <a:ext uri="{FF2B5EF4-FFF2-40B4-BE49-F238E27FC236}">
                <a16:creationId xmlns:a16="http://schemas.microsoft.com/office/drawing/2014/main" id="{944DDE74-2956-41F7-9110-03EA406D87BB}"/>
              </a:ext>
            </a:extLst>
          </p:cNvPr>
          <p:cNvGrpSpPr/>
          <p:nvPr/>
        </p:nvGrpSpPr>
        <p:grpSpPr>
          <a:xfrm>
            <a:off x="782363" y="3894093"/>
            <a:ext cx="9010925" cy="2471910"/>
            <a:chOff x="1438495" y="4144816"/>
            <a:chExt cx="8290845" cy="2471910"/>
          </a:xfrm>
        </p:grpSpPr>
        <p:sp>
          <p:nvSpPr>
            <p:cNvPr id="7" name="TextBox 6">
              <a:extLst>
                <a:ext uri="{FF2B5EF4-FFF2-40B4-BE49-F238E27FC236}">
                  <a16:creationId xmlns:a16="http://schemas.microsoft.com/office/drawing/2014/main" id="{B0F68361-83EE-4B81-993E-74F1DB90AD09}"/>
                </a:ext>
              </a:extLst>
            </p:cNvPr>
            <p:cNvSpPr txBox="1"/>
            <p:nvPr/>
          </p:nvSpPr>
          <p:spPr>
            <a:xfrm flipH="1">
              <a:off x="1440360" y="4288832"/>
              <a:ext cx="8288980" cy="1353897"/>
            </a:xfrm>
            <a:prstGeom prst="rect">
              <a:avLst/>
            </a:prstGeom>
            <a:noFill/>
          </p:spPr>
          <p:txBody>
            <a:bodyPr wrap="square" rtlCol="0">
              <a:spAutoFit/>
            </a:bodyPr>
            <a:lstStyle/>
            <a:p>
              <a:pPr algn="ctr"/>
              <a:r>
                <a:rPr lang="en-GB" b="1" dirty="0">
                  <a:latin typeface="+mn-lt"/>
                  <a:cs typeface="Aldhabi" panose="020B0604020202020204" pitchFamily="2" charset="-78"/>
                </a:rPr>
                <a:t>INTRODUCTION </a:t>
              </a:r>
            </a:p>
          </p:txBody>
        </p:sp>
        <p:grpSp>
          <p:nvGrpSpPr>
            <p:cNvPr id="20" name="Group 19">
              <a:extLst>
                <a:ext uri="{FF2B5EF4-FFF2-40B4-BE49-F238E27FC236}">
                  <a16:creationId xmlns:a16="http://schemas.microsoft.com/office/drawing/2014/main" id="{FD4BC25E-6053-49CB-B8B6-1341B2AAE92A}"/>
                </a:ext>
              </a:extLst>
            </p:cNvPr>
            <p:cNvGrpSpPr/>
            <p:nvPr/>
          </p:nvGrpSpPr>
          <p:grpSpPr>
            <a:xfrm>
              <a:off x="1438495" y="4144816"/>
              <a:ext cx="7994752" cy="2471910"/>
              <a:chOff x="1438495" y="4144816"/>
              <a:chExt cx="7994752" cy="2471910"/>
            </a:xfrm>
          </p:grpSpPr>
          <p:sp>
            <p:nvSpPr>
              <p:cNvPr id="10" name="TextBox 9">
                <a:extLst>
                  <a:ext uri="{FF2B5EF4-FFF2-40B4-BE49-F238E27FC236}">
                    <a16:creationId xmlns:a16="http://schemas.microsoft.com/office/drawing/2014/main" id="{09C667DC-DF65-4F89-BEE7-E807104296E2}"/>
                  </a:ext>
                </a:extLst>
              </p:cNvPr>
              <p:cNvSpPr txBox="1"/>
              <p:nvPr/>
            </p:nvSpPr>
            <p:spPr>
              <a:xfrm>
                <a:off x="5724836" y="5262829"/>
                <a:ext cx="184731" cy="1353897"/>
              </a:xfrm>
              <a:prstGeom prst="rect">
                <a:avLst/>
              </a:prstGeom>
              <a:noFill/>
            </p:spPr>
            <p:txBody>
              <a:bodyPr wrap="none" rtlCol="0">
                <a:spAutoFit/>
              </a:bodyPr>
              <a:lstStyle/>
              <a:p>
                <a:endParaRPr lang="en-GB" dirty="0"/>
              </a:p>
            </p:txBody>
          </p:sp>
          <p:sp>
            <p:nvSpPr>
              <p:cNvPr id="17" name="Rectangle 16">
                <a:extLst>
                  <a:ext uri="{FF2B5EF4-FFF2-40B4-BE49-F238E27FC236}">
                    <a16:creationId xmlns:a16="http://schemas.microsoft.com/office/drawing/2014/main" id="{AB382EE5-FA0F-4753-80FC-9997CF58A1BB}"/>
                  </a:ext>
                </a:extLst>
              </p:cNvPr>
              <p:cNvSpPr/>
              <p:nvPr/>
            </p:nvSpPr>
            <p:spPr bwMode="auto">
              <a:xfrm>
                <a:off x="1438496" y="4144816"/>
                <a:ext cx="7994751" cy="166875"/>
              </a:xfrm>
              <a:prstGeom prst="rect">
                <a:avLst/>
              </a:prstGeom>
              <a:solidFill>
                <a:srgbClr val="0066CC"/>
              </a:solidFill>
              <a:ln w="12700">
                <a:solidFill>
                  <a:srgbClr val="0066CC"/>
                </a:solidFill>
                <a:miter lim="800000"/>
                <a:headEnd type="none" w="sm" len="sm"/>
                <a:tailEnd type="none" w="sm" len="sm"/>
              </a:ln>
            </p:spPr>
            <p:txBody>
              <a:bodyPr wrap="none" rtlCol="0" anchor="ctr"/>
              <a:lstStyle/>
              <a:p>
                <a:pPr algn="ctr" fontAlgn="b">
                  <a:spcBef>
                    <a:spcPct val="30000"/>
                  </a:spcBef>
                </a:pPr>
                <a:endParaRPr lang="en-GB" sz="3600">
                  <a:cs typeface="Arial" charset="0"/>
                </a:endParaRPr>
              </a:p>
            </p:txBody>
          </p:sp>
          <p:sp>
            <p:nvSpPr>
              <p:cNvPr id="19" name="Rectangle 18">
                <a:extLst>
                  <a:ext uri="{FF2B5EF4-FFF2-40B4-BE49-F238E27FC236}">
                    <a16:creationId xmlns:a16="http://schemas.microsoft.com/office/drawing/2014/main" id="{D39892E9-50B3-49F9-8461-C1DF992171C0}"/>
                  </a:ext>
                </a:extLst>
              </p:cNvPr>
              <p:cNvSpPr/>
              <p:nvPr/>
            </p:nvSpPr>
            <p:spPr bwMode="auto">
              <a:xfrm>
                <a:off x="1438495" y="5559291"/>
                <a:ext cx="7994751" cy="166875"/>
              </a:xfrm>
              <a:prstGeom prst="rect">
                <a:avLst/>
              </a:prstGeom>
              <a:solidFill>
                <a:srgbClr val="0066CC"/>
              </a:solidFill>
              <a:ln w="12700">
                <a:solidFill>
                  <a:srgbClr val="0066CC"/>
                </a:solidFill>
                <a:miter lim="800000"/>
                <a:headEnd type="none" w="sm" len="sm"/>
                <a:tailEnd type="none" w="sm" len="sm"/>
              </a:ln>
            </p:spPr>
            <p:txBody>
              <a:bodyPr wrap="none" rtlCol="0" anchor="ctr"/>
              <a:lstStyle/>
              <a:p>
                <a:pPr algn="ctr" fontAlgn="b">
                  <a:spcBef>
                    <a:spcPct val="30000"/>
                  </a:spcBef>
                </a:pPr>
                <a:endParaRPr lang="en-GB" sz="3600">
                  <a:cs typeface="Arial" charset="0"/>
                </a:endParaRPr>
              </a:p>
            </p:txBody>
          </p:sp>
        </p:grpSp>
      </p:grpSp>
      <p:grpSp>
        <p:nvGrpSpPr>
          <p:cNvPr id="22" name="Group 21">
            <a:extLst>
              <a:ext uri="{FF2B5EF4-FFF2-40B4-BE49-F238E27FC236}">
                <a16:creationId xmlns:a16="http://schemas.microsoft.com/office/drawing/2014/main" id="{0C135C50-BF8F-4289-B54B-FAF0BFCC9EE5}"/>
              </a:ext>
            </a:extLst>
          </p:cNvPr>
          <p:cNvGrpSpPr/>
          <p:nvPr/>
        </p:nvGrpSpPr>
        <p:grpSpPr>
          <a:xfrm>
            <a:off x="392002" y="15628954"/>
            <a:ext cx="14224902" cy="2471910"/>
            <a:chOff x="1428136" y="4144816"/>
            <a:chExt cx="8291637" cy="2471910"/>
          </a:xfrm>
        </p:grpSpPr>
        <p:sp>
          <p:nvSpPr>
            <p:cNvPr id="23" name="TextBox 22">
              <a:extLst>
                <a:ext uri="{FF2B5EF4-FFF2-40B4-BE49-F238E27FC236}">
                  <a16:creationId xmlns:a16="http://schemas.microsoft.com/office/drawing/2014/main" id="{EBCAB5B5-9930-4418-8DEE-FB0173262FBF}"/>
                </a:ext>
              </a:extLst>
            </p:cNvPr>
            <p:cNvSpPr txBox="1"/>
            <p:nvPr/>
          </p:nvSpPr>
          <p:spPr>
            <a:xfrm flipH="1">
              <a:off x="1428136" y="4251561"/>
              <a:ext cx="8291637" cy="1353897"/>
            </a:xfrm>
            <a:prstGeom prst="rect">
              <a:avLst/>
            </a:prstGeom>
            <a:noFill/>
          </p:spPr>
          <p:txBody>
            <a:bodyPr wrap="square" rtlCol="0">
              <a:spAutoFit/>
            </a:bodyPr>
            <a:lstStyle/>
            <a:p>
              <a:pPr algn="ctr"/>
              <a:r>
                <a:rPr lang="en-GB" b="1" dirty="0">
                  <a:latin typeface="+mn-lt"/>
                  <a:cs typeface="Aldhabi" panose="020B0604020202020204" pitchFamily="2" charset="-78"/>
                </a:rPr>
                <a:t>SYSTEM ARCHITECTURE </a:t>
              </a:r>
            </a:p>
          </p:txBody>
        </p:sp>
        <p:grpSp>
          <p:nvGrpSpPr>
            <p:cNvPr id="24" name="Group 23">
              <a:extLst>
                <a:ext uri="{FF2B5EF4-FFF2-40B4-BE49-F238E27FC236}">
                  <a16:creationId xmlns:a16="http://schemas.microsoft.com/office/drawing/2014/main" id="{5E63DA03-CFA3-4C66-BFBF-8C6B2BBE5F7E}"/>
                </a:ext>
              </a:extLst>
            </p:cNvPr>
            <p:cNvGrpSpPr/>
            <p:nvPr/>
          </p:nvGrpSpPr>
          <p:grpSpPr>
            <a:xfrm>
              <a:off x="1438495" y="4144816"/>
              <a:ext cx="7994752" cy="2471910"/>
              <a:chOff x="1438495" y="4144816"/>
              <a:chExt cx="7994752" cy="2471910"/>
            </a:xfrm>
          </p:grpSpPr>
          <p:sp>
            <p:nvSpPr>
              <p:cNvPr id="25" name="TextBox 24">
                <a:extLst>
                  <a:ext uri="{FF2B5EF4-FFF2-40B4-BE49-F238E27FC236}">
                    <a16:creationId xmlns:a16="http://schemas.microsoft.com/office/drawing/2014/main" id="{22AAB30B-85C0-411D-AEA9-9F5F1BDA90F6}"/>
                  </a:ext>
                </a:extLst>
              </p:cNvPr>
              <p:cNvSpPr txBox="1"/>
              <p:nvPr/>
            </p:nvSpPr>
            <p:spPr>
              <a:xfrm>
                <a:off x="5724836" y="5262829"/>
                <a:ext cx="184731" cy="1353897"/>
              </a:xfrm>
              <a:prstGeom prst="rect">
                <a:avLst/>
              </a:prstGeom>
              <a:noFill/>
            </p:spPr>
            <p:txBody>
              <a:bodyPr wrap="none" rtlCol="0">
                <a:spAutoFit/>
              </a:bodyPr>
              <a:lstStyle/>
              <a:p>
                <a:endParaRPr lang="en-GB" dirty="0"/>
              </a:p>
            </p:txBody>
          </p:sp>
          <p:sp>
            <p:nvSpPr>
              <p:cNvPr id="26" name="Rectangle 25">
                <a:extLst>
                  <a:ext uri="{FF2B5EF4-FFF2-40B4-BE49-F238E27FC236}">
                    <a16:creationId xmlns:a16="http://schemas.microsoft.com/office/drawing/2014/main" id="{5E6C5F21-DCE6-4E0E-8679-331DDEC3C1BA}"/>
                  </a:ext>
                </a:extLst>
              </p:cNvPr>
              <p:cNvSpPr/>
              <p:nvPr/>
            </p:nvSpPr>
            <p:spPr bwMode="auto">
              <a:xfrm>
                <a:off x="1438496" y="4144816"/>
                <a:ext cx="7994751" cy="166875"/>
              </a:xfrm>
              <a:prstGeom prst="rect">
                <a:avLst/>
              </a:prstGeom>
              <a:solidFill>
                <a:srgbClr val="0066CC"/>
              </a:solidFill>
              <a:ln w="12700">
                <a:solidFill>
                  <a:srgbClr val="0066CC"/>
                </a:solidFill>
                <a:miter lim="800000"/>
                <a:headEnd type="none" w="sm" len="sm"/>
                <a:tailEnd type="none" w="sm" len="sm"/>
              </a:ln>
            </p:spPr>
            <p:txBody>
              <a:bodyPr wrap="none" rtlCol="0" anchor="ctr"/>
              <a:lstStyle/>
              <a:p>
                <a:pPr algn="ctr" fontAlgn="b">
                  <a:spcBef>
                    <a:spcPct val="30000"/>
                  </a:spcBef>
                </a:pPr>
                <a:endParaRPr lang="en-GB" sz="3600">
                  <a:cs typeface="Arial" charset="0"/>
                </a:endParaRPr>
              </a:p>
            </p:txBody>
          </p:sp>
          <p:sp>
            <p:nvSpPr>
              <p:cNvPr id="27" name="Rectangle 26">
                <a:extLst>
                  <a:ext uri="{FF2B5EF4-FFF2-40B4-BE49-F238E27FC236}">
                    <a16:creationId xmlns:a16="http://schemas.microsoft.com/office/drawing/2014/main" id="{B230119D-D6E6-4D21-B1D3-7D902914FF13}"/>
                  </a:ext>
                </a:extLst>
              </p:cNvPr>
              <p:cNvSpPr/>
              <p:nvPr/>
            </p:nvSpPr>
            <p:spPr bwMode="auto">
              <a:xfrm>
                <a:off x="1438495" y="5559291"/>
                <a:ext cx="7994751" cy="166875"/>
              </a:xfrm>
              <a:prstGeom prst="rect">
                <a:avLst/>
              </a:prstGeom>
              <a:solidFill>
                <a:srgbClr val="0066CC"/>
              </a:solidFill>
              <a:ln w="12700">
                <a:solidFill>
                  <a:srgbClr val="0066CC"/>
                </a:solidFill>
                <a:miter lim="800000"/>
                <a:headEnd type="none" w="sm" len="sm"/>
                <a:tailEnd type="none" w="sm" len="sm"/>
              </a:ln>
            </p:spPr>
            <p:txBody>
              <a:bodyPr wrap="none" rtlCol="0" anchor="ctr"/>
              <a:lstStyle/>
              <a:p>
                <a:pPr algn="ctr" fontAlgn="b">
                  <a:spcBef>
                    <a:spcPct val="30000"/>
                  </a:spcBef>
                </a:pPr>
                <a:endParaRPr lang="en-GB" sz="3600">
                  <a:cs typeface="Arial" charset="0"/>
                </a:endParaRPr>
              </a:p>
            </p:txBody>
          </p:sp>
        </p:grpSp>
      </p:grpSp>
      <p:grpSp>
        <p:nvGrpSpPr>
          <p:cNvPr id="28" name="Group 27">
            <a:extLst>
              <a:ext uri="{FF2B5EF4-FFF2-40B4-BE49-F238E27FC236}">
                <a16:creationId xmlns:a16="http://schemas.microsoft.com/office/drawing/2014/main" id="{3474314C-7F4D-4D17-A46A-D58C50AF119F}"/>
              </a:ext>
            </a:extLst>
          </p:cNvPr>
          <p:cNvGrpSpPr/>
          <p:nvPr/>
        </p:nvGrpSpPr>
        <p:grpSpPr>
          <a:xfrm>
            <a:off x="19337290" y="15726869"/>
            <a:ext cx="9014224" cy="2471910"/>
            <a:chOff x="1438495" y="4144816"/>
            <a:chExt cx="8293880" cy="2471910"/>
          </a:xfrm>
        </p:grpSpPr>
        <p:sp>
          <p:nvSpPr>
            <p:cNvPr id="29" name="TextBox 28">
              <a:extLst>
                <a:ext uri="{FF2B5EF4-FFF2-40B4-BE49-F238E27FC236}">
                  <a16:creationId xmlns:a16="http://schemas.microsoft.com/office/drawing/2014/main" id="{F0C1F04F-9BEB-4FD9-8330-27CF2DAC4A5D}"/>
                </a:ext>
              </a:extLst>
            </p:cNvPr>
            <p:cNvSpPr txBox="1"/>
            <p:nvPr/>
          </p:nvSpPr>
          <p:spPr>
            <a:xfrm flipH="1">
              <a:off x="1443395" y="4288831"/>
              <a:ext cx="8288980" cy="1353897"/>
            </a:xfrm>
            <a:prstGeom prst="rect">
              <a:avLst/>
            </a:prstGeom>
            <a:noFill/>
          </p:spPr>
          <p:txBody>
            <a:bodyPr wrap="square" rtlCol="0">
              <a:spAutoFit/>
            </a:bodyPr>
            <a:lstStyle/>
            <a:p>
              <a:pPr algn="ctr"/>
              <a:r>
                <a:rPr lang="en-GB" b="1" dirty="0">
                  <a:latin typeface="+mn-lt"/>
                  <a:cs typeface="Aldhabi" panose="020B0604020202020204" pitchFamily="2" charset="-78"/>
                </a:rPr>
                <a:t>TEST RESULT</a:t>
              </a:r>
            </a:p>
          </p:txBody>
        </p:sp>
        <p:grpSp>
          <p:nvGrpSpPr>
            <p:cNvPr id="30" name="Group 29">
              <a:extLst>
                <a:ext uri="{FF2B5EF4-FFF2-40B4-BE49-F238E27FC236}">
                  <a16:creationId xmlns:a16="http://schemas.microsoft.com/office/drawing/2014/main" id="{8364AB55-CF04-4E4E-9CEC-286CE6D02BF8}"/>
                </a:ext>
              </a:extLst>
            </p:cNvPr>
            <p:cNvGrpSpPr/>
            <p:nvPr/>
          </p:nvGrpSpPr>
          <p:grpSpPr>
            <a:xfrm>
              <a:off x="1438495" y="4144816"/>
              <a:ext cx="7994752" cy="2471910"/>
              <a:chOff x="1438495" y="4144816"/>
              <a:chExt cx="7994752" cy="2471910"/>
            </a:xfrm>
          </p:grpSpPr>
          <p:sp>
            <p:nvSpPr>
              <p:cNvPr id="31" name="TextBox 30">
                <a:extLst>
                  <a:ext uri="{FF2B5EF4-FFF2-40B4-BE49-F238E27FC236}">
                    <a16:creationId xmlns:a16="http://schemas.microsoft.com/office/drawing/2014/main" id="{F6EFDB9B-3E4F-4ACA-8952-C17C815D391D}"/>
                  </a:ext>
                </a:extLst>
              </p:cNvPr>
              <p:cNvSpPr txBox="1"/>
              <p:nvPr/>
            </p:nvSpPr>
            <p:spPr>
              <a:xfrm>
                <a:off x="5724836" y="5262829"/>
                <a:ext cx="184731" cy="1353897"/>
              </a:xfrm>
              <a:prstGeom prst="rect">
                <a:avLst/>
              </a:prstGeom>
              <a:noFill/>
            </p:spPr>
            <p:txBody>
              <a:bodyPr wrap="none" rtlCol="0">
                <a:spAutoFit/>
              </a:bodyPr>
              <a:lstStyle/>
              <a:p>
                <a:endParaRPr lang="en-GB" dirty="0"/>
              </a:p>
            </p:txBody>
          </p:sp>
          <p:sp>
            <p:nvSpPr>
              <p:cNvPr id="32" name="Rectangle 31">
                <a:extLst>
                  <a:ext uri="{FF2B5EF4-FFF2-40B4-BE49-F238E27FC236}">
                    <a16:creationId xmlns:a16="http://schemas.microsoft.com/office/drawing/2014/main" id="{5202DED3-30AF-4FB8-A09C-5EB9744A8236}"/>
                  </a:ext>
                </a:extLst>
              </p:cNvPr>
              <p:cNvSpPr/>
              <p:nvPr/>
            </p:nvSpPr>
            <p:spPr bwMode="auto">
              <a:xfrm>
                <a:off x="1438496" y="4144816"/>
                <a:ext cx="7994751" cy="166875"/>
              </a:xfrm>
              <a:prstGeom prst="rect">
                <a:avLst/>
              </a:prstGeom>
              <a:solidFill>
                <a:srgbClr val="0066CC"/>
              </a:solidFill>
              <a:ln w="12700">
                <a:solidFill>
                  <a:srgbClr val="0066CC"/>
                </a:solidFill>
                <a:miter lim="800000"/>
                <a:headEnd type="none" w="sm" len="sm"/>
                <a:tailEnd type="none" w="sm" len="sm"/>
              </a:ln>
            </p:spPr>
            <p:txBody>
              <a:bodyPr wrap="none" rtlCol="0" anchor="ctr"/>
              <a:lstStyle/>
              <a:p>
                <a:pPr algn="ctr" fontAlgn="b">
                  <a:spcBef>
                    <a:spcPct val="30000"/>
                  </a:spcBef>
                </a:pPr>
                <a:endParaRPr lang="en-GB" sz="3600">
                  <a:cs typeface="Arial" charset="0"/>
                </a:endParaRPr>
              </a:p>
            </p:txBody>
          </p:sp>
          <p:sp>
            <p:nvSpPr>
              <p:cNvPr id="33" name="Rectangle 32">
                <a:extLst>
                  <a:ext uri="{FF2B5EF4-FFF2-40B4-BE49-F238E27FC236}">
                    <a16:creationId xmlns:a16="http://schemas.microsoft.com/office/drawing/2014/main" id="{9BDF5FA7-BDF3-4BE5-91AE-FB34B891F34C}"/>
                  </a:ext>
                </a:extLst>
              </p:cNvPr>
              <p:cNvSpPr/>
              <p:nvPr/>
            </p:nvSpPr>
            <p:spPr bwMode="auto">
              <a:xfrm>
                <a:off x="1438495" y="5559291"/>
                <a:ext cx="7994751" cy="166875"/>
              </a:xfrm>
              <a:prstGeom prst="rect">
                <a:avLst/>
              </a:prstGeom>
              <a:solidFill>
                <a:srgbClr val="0066CC"/>
              </a:solidFill>
              <a:ln w="12700">
                <a:solidFill>
                  <a:srgbClr val="0066CC"/>
                </a:solidFill>
                <a:miter lim="800000"/>
                <a:headEnd type="none" w="sm" len="sm"/>
                <a:tailEnd type="none" w="sm" len="sm"/>
              </a:ln>
            </p:spPr>
            <p:txBody>
              <a:bodyPr wrap="none" rtlCol="0" anchor="ctr"/>
              <a:lstStyle/>
              <a:p>
                <a:pPr algn="ctr" fontAlgn="b">
                  <a:spcBef>
                    <a:spcPct val="30000"/>
                  </a:spcBef>
                </a:pPr>
                <a:endParaRPr lang="en-GB" sz="3600">
                  <a:cs typeface="Arial" charset="0"/>
                </a:endParaRPr>
              </a:p>
            </p:txBody>
          </p:sp>
        </p:grpSp>
      </p:grpSp>
      <p:pic>
        <p:nvPicPr>
          <p:cNvPr id="34" name="Picture 33">
            <a:extLst>
              <a:ext uri="{FF2B5EF4-FFF2-40B4-BE49-F238E27FC236}">
                <a16:creationId xmlns:a16="http://schemas.microsoft.com/office/drawing/2014/main" id="{237AFB0A-A074-45F2-B8BF-E10FBAF712F0}"/>
              </a:ext>
            </a:extLst>
          </p:cNvPr>
          <p:cNvPicPr/>
          <p:nvPr/>
        </p:nvPicPr>
        <p:blipFill rotWithShape="1">
          <a:blip r:embed="rId4" cstate="print">
            <a:extLst>
              <a:ext uri="{28A0092B-C50C-407E-A947-70E740481C1C}">
                <a14:useLocalDpi xmlns:a14="http://schemas.microsoft.com/office/drawing/2010/main" val="0"/>
              </a:ext>
            </a:extLst>
          </a:blip>
          <a:srcRect t="10322" b="4026"/>
          <a:stretch/>
        </p:blipFill>
        <p:spPr bwMode="auto">
          <a:xfrm>
            <a:off x="20346714" y="2935861"/>
            <a:ext cx="8035745" cy="1222729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53640926-AAD7-44D8-BBD7-CCE9431645EC}">
              <a14:shadowObscured xmlns:a14="http://schemas.microsoft.com/office/drawing/2010/main"/>
            </a:ext>
          </a:extLst>
        </p:spPr>
      </p:pic>
      <p:pic>
        <p:nvPicPr>
          <p:cNvPr id="35" name="Picture 34">
            <a:extLst>
              <a:ext uri="{FF2B5EF4-FFF2-40B4-BE49-F238E27FC236}">
                <a16:creationId xmlns:a16="http://schemas.microsoft.com/office/drawing/2014/main" id="{3080A3FD-2386-40C8-BBCB-1AEB7280C2C2}"/>
              </a:ext>
            </a:extLst>
          </p:cNvPr>
          <p:cNvPicPr/>
          <p:nvPr/>
        </p:nvPicPr>
        <p:blipFill rotWithShape="1">
          <a:blip r:embed="rId5" cstate="print">
            <a:extLst>
              <a:ext uri="{28A0092B-C50C-407E-A947-70E740481C1C}">
                <a14:useLocalDpi xmlns:a14="http://schemas.microsoft.com/office/drawing/2010/main" val="0"/>
              </a:ext>
            </a:extLst>
          </a:blip>
          <a:srcRect l="12646" t="7446" r="4299" b="11739"/>
          <a:stretch/>
        </p:blipFill>
        <p:spPr bwMode="auto">
          <a:xfrm>
            <a:off x="18397133" y="17845089"/>
            <a:ext cx="9754231" cy="524571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53640926-AAD7-44D8-BBD7-CCE9431645EC}">
              <a14:shadowObscured xmlns:a14="http://schemas.microsoft.com/office/drawing/2010/main"/>
            </a:ext>
          </a:extLst>
        </p:spPr>
      </p:pic>
      <p:pic>
        <p:nvPicPr>
          <p:cNvPr id="36" name="Picture 35">
            <a:extLst>
              <a:ext uri="{FF2B5EF4-FFF2-40B4-BE49-F238E27FC236}">
                <a16:creationId xmlns:a16="http://schemas.microsoft.com/office/drawing/2014/main" id="{90F4FDFE-A04F-4176-902C-5ACB6EEAD352}"/>
              </a:ext>
            </a:extLst>
          </p:cNvPr>
          <p:cNvPicPr>
            <a:picLocks noChangeAspect="1"/>
          </p:cNvPicPr>
          <p:nvPr/>
        </p:nvPicPr>
        <p:blipFill>
          <a:blip r:embed="rId6"/>
          <a:stretch>
            <a:fillRect/>
          </a:stretch>
        </p:blipFill>
        <p:spPr>
          <a:xfrm>
            <a:off x="15081819" y="17789025"/>
            <a:ext cx="1501855" cy="532178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37" name="image39.png">
            <a:extLst>
              <a:ext uri="{FF2B5EF4-FFF2-40B4-BE49-F238E27FC236}">
                <a16:creationId xmlns:a16="http://schemas.microsoft.com/office/drawing/2014/main" id="{B840B529-FBA4-4C8C-933E-5532DB6259C8}"/>
              </a:ext>
            </a:extLst>
          </p:cNvPr>
          <p:cNvPicPr/>
          <p:nvPr/>
        </p:nvPicPr>
        <p:blipFill rotWithShape="1">
          <a:blip r:embed="rId7"/>
          <a:srcRect t="2329" b="22123"/>
          <a:stretch/>
        </p:blipFill>
        <p:spPr bwMode="auto">
          <a:xfrm>
            <a:off x="491576" y="30289501"/>
            <a:ext cx="14709541" cy="16838565"/>
          </a:xfrm>
          <a:prstGeom prst="rect">
            <a:avLst/>
          </a:prstGeom>
          <a:ln>
            <a:noFill/>
          </a:ln>
          <a:extLst>
            <a:ext uri="{53640926-AAD7-44D8-BBD7-CCE9431645EC}">
              <a14:shadowObscured xmlns:a14="http://schemas.microsoft.com/office/drawing/2010/main"/>
            </a:ext>
          </a:extLst>
        </p:spPr>
      </p:pic>
      <p:grpSp>
        <p:nvGrpSpPr>
          <p:cNvPr id="38" name="Group 37">
            <a:extLst>
              <a:ext uri="{FF2B5EF4-FFF2-40B4-BE49-F238E27FC236}">
                <a16:creationId xmlns:a16="http://schemas.microsoft.com/office/drawing/2014/main" id="{5F84DB0E-60AF-42F7-9D8F-747087DC420B}"/>
              </a:ext>
            </a:extLst>
          </p:cNvPr>
          <p:cNvGrpSpPr/>
          <p:nvPr/>
        </p:nvGrpSpPr>
        <p:grpSpPr>
          <a:xfrm>
            <a:off x="14888600" y="45661151"/>
            <a:ext cx="9846348" cy="2471910"/>
            <a:chOff x="1438495" y="4144816"/>
            <a:chExt cx="8290845" cy="2471910"/>
          </a:xfrm>
        </p:grpSpPr>
        <p:sp>
          <p:nvSpPr>
            <p:cNvPr id="39" name="TextBox 38">
              <a:extLst>
                <a:ext uri="{FF2B5EF4-FFF2-40B4-BE49-F238E27FC236}">
                  <a16:creationId xmlns:a16="http://schemas.microsoft.com/office/drawing/2014/main" id="{C602DBDD-F774-40E9-AEB2-A9EA60D8423E}"/>
                </a:ext>
              </a:extLst>
            </p:cNvPr>
            <p:cNvSpPr txBox="1"/>
            <p:nvPr/>
          </p:nvSpPr>
          <p:spPr>
            <a:xfrm flipH="1">
              <a:off x="1440360" y="4288832"/>
              <a:ext cx="8288980" cy="1353897"/>
            </a:xfrm>
            <a:prstGeom prst="rect">
              <a:avLst/>
            </a:prstGeom>
            <a:noFill/>
          </p:spPr>
          <p:txBody>
            <a:bodyPr wrap="square" rtlCol="0">
              <a:spAutoFit/>
            </a:bodyPr>
            <a:lstStyle/>
            <a:p>
              <a:pPr algn="ctr"/>
              <a:r>
                <a:rPr lang="en-GB" b="1" dirty="0">
                  <a:latin typeface="+mn-lt"/>
                  <a:cs typeface="Aldhabi" panose="020B0604020202020204" pitchFamily="2" charset="-78"/>
                </a:rPr>
                <a:t>PRESS RELEASE</a:t>
              </a:r>
            </a:p>
          </p:txBody>
        </p:sp>
        <p:grpSp>
          <p:nvGrpSpPr>
            <p:cNvPr id="40" name="Group 39">
              <a:extLst>
                <a:ext uri="{FF2B5EF4-FFF2-40B4-BE49-F238E27FC236}">
                  <a16:creationId xmlns:a16="http://schemas.microsoft.com/office/drawing/2014/main" id="{06E86091-CF51-4492-97FC-27B658DC94B8}"/>
                </a:ext>
              </a:extLst>
            </p:cNvPr>
            <p:cNvGrpSpPr/>
            <p:nvPr/>
          </p:nvGrpSpPr>
          <p:grpSpPr>
            <a:xfrm>
              <a:off x="1438495" y="4144816"/>
              <a:ext cx="7994752" cy="2471910"/>
              <a:chOff x="1438495" y="4144816"/>
              <a:chExt cx="7994752" cy="2471910"/>
            </a:xfrm>
          </p:grpSpPr>
          <p:sp>
            <p:nvSpPr>
              <p:cNvPr id="41" name="TextBox 40">
                <a:extLst>
                  <a:ext uri="{FF2B5EF4-FFF2-40B4-BE49-F238E27FC236}">
                    <a16:creationId xmlns:a16="http://schemas.microsoft.com/office/drawing/2014/main" id="{F4339B87-857A-4D58-BD01-06E8ABFD3502}"/>
                  </a:ext>
                </a:extLst>
              </p:cNvPr>
              <p:cNvSpPr txBox="1"/>
              <p:nvPr/>
            </p:nvSpPr>
            <p:spPr>
              <a:xfrm>
                <a:off x="5724836" y="5262829"/>
                <a:ext cx="184731" cy="1353897"/>
              </a:xfrm>
              <a:prstGeom prst="rect">
                <a:avLst/>
              </a:prstGeom>
              <a:noFill/>
            </p:spPr>
            <p:txBody>
              <a:bodyPr wrap="none" rtlCol="0">
                <a:spAutoFit/>
              </a:bodyPr>
              <a:lstStyle/>
              <a:p>
                <a:endParaRPr lang="en-GB" dirty="0"/>
              </a:p>
            </p:txBody>
          </p:sp>
          <p:sp>
            <p:nvSpPr>
              <p:cNvPr id="42" name="Rectangle 41">
                <a:extLst>
                  <a:ext uri="{FF2B5EF4-FFF2-40B4-BE49-F238E27FC236}">
                    <a16:creationId xmlns:a16="http://schemas.microsoft.com/office/drawing/2014/main" id="{C8C75DE5-D197-4CE2-9468-5121CB715925}"/>
                  </a:ext>
                </a:extLst>
              </p:cNvPr>
              <p:cNvSpPr/>
              <p:nvPr/>
            </p:nvSpPr>
            <p:spPr bwMode="auto">
              <a:xfrm>
                <a:off x="1438496" y="4144816"/>
                <a:ext cx="7994751" cy="166875"/>
              </a:xfrm>
              <a:prstGeom prst="rect">
                <a:avLst/>
              </a:prstGeom>
              <a:solidFill>
                <a:srgbClr val="0066CC"/>
              </a:solidFill>
              <a:ln w="12700">
                <a:solidFill>
                  <a:srgbClr val="0066CC"/>
                </a:solidFill>
                <a:miter lim="800000"/>
                <a:headEnd type="none" w="sm" len="sm"/>
                <a:tailEnd type="none" w="sm" len="sm"/>
              </a:ln>
            </p:spPr>
            <p:txBody>
              <a:bodyPr wrap="none" rtlCol="0" anchor="ctr"/>
              <a:lstStyle/>
              <a:p>
                <a:pPr algn="ctr" fontAlgn="b">
                  <a:spcBef>
                    <a:spcPct val="30000"/>
                  </a:spcBef>
                </a:pPr>
                <a:endParaRPr lang="en-GB" sz="3600">
                  <a:cs typeface="Arial" charset="0"/>
                </a:endParaRPr>
              </a:p>
            </p:txBody>
          </p:sp>
          <p:sp>
            <p:nvSpPr>
              <p:cNvPr id="43" name="Rectangle 42">
                <a:extLst>
                  <a:ext uri="{FF2B5EF4-FFF2-40B4-BE49-F238E27FC236}">
                    <a16:creationId xmlns:a16="http://schemas.microsoft.com/office/drawing/2014/main" id="{B9C1BD50-E899-4FF6-8C64-B62D4D1807CE}"/>
                  </a:ext>
                </a:extLst>
              </p:cNvPr>
              <p:cNvSpPr/>
              <p:nvPr/>
            </p:nvSpPr>
            <p:spPr bwMode="auto">
              <a:xfrm>
                <a:off x="1438495" y="5559291"/>
                <a:ext cx="7994751" cy="166875"/>
              </a:xfrm>
              <a:prstGeom prst="rect">
                <a:avLst/>
              </a:prstGeom>
              <a:solidFill>
                <a:srgbClr val="0066CC"/>
              </a:solidFill>
              <a:ln w="12700">
                <a:solidFill>
                  <a:srgbClr val="0066CC"/>
                </a:solidFill>
                <a:miter lim="800000"/>
                <a:headEnd type="none" w="sm" len="sm"/>
                <a:tailEnd type="none" w="sm" len="sm"/>
              </a:ln>
            </p:spPr>
            <p:txBody>
              <a:bodyPr wrap="none" rtlCol="0" anchor="ctr"/>
              <a:lstStyle/>
              <a:p>
                <a:pPr algn="ctr" fontAlgn="b">
                  <a:spcBef>
                    <a:spcPct val="30000"/>
                  </a:spcBef>
                </a:pPr>
                <a:endParaRPr lang="en-GB" sz="3600">
                  <a:cs typeface="Arial" charset="0"/>
                </a:endParaRPr>
              </a:p>
            </p:txBody>
          </p:sp>
        </p:grpSp>
      </p:grpSp>
      <p:pic>
        <p:nvPicPr>
          <p:cNvPr id="49" name="image28.png">
            <a:extLst>
              <a:ext uri="{FF2B5EF4-FFF2-40B4-BE49-F238E27FC236}">
                <a16:creationId xmlns:a16="http://schemas.microsoft.com/office/drawing/2014/main" id="{5820D4B7-413B-4B9B-A535-82BAE8322A69}"/>
              </a:ext>
            </a:extLst>
          </p:cNvPr>
          <p:cNvPicPr/>
          <p:nvPr/>
        </p:nvPicPr>
        <p:blipFill rotWithShape="1">
          <a:blip r:embed="rId8">
            <a:extLst>
              <a:ext uri="{28A0092B-C50C-407E-A947-70E740481C1C}">
                <a14:useLocalDpi xmlns:a14="http://schemas.microsoft.com/office/drawing/2010/main" val="0"/>
              </a:ext>
            </a:extLst>
          </a:blip>
          <a:srcRect l="1742" t="636" r="4343"/>
          <a:stretch/>
        </p:blipFill>
        <p:spPr bwMode="auto">
          <a:xfrm>
            <a:off x="15369161" y="2985150"/>
            <a:ext cx="4375646" cy="1228012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53640926-AAD7-44D8-BBD7-CCE9431645EC}">
              <a14:shadowObscured xmlns:a14="http://schemas.microsoft.com/office/drawing/2010/main"/>
            </a:ext>
          </a:extLst>
        </p:spPr>
      </p:pic>
      <p:sp>
        <p:nvSpPr>
          <p:cNvPr id="5" name="TextBox 4">
            <a:extLst>
              <a:ext uri="{FF2B5EF4-FFF2-40B4-BE49-F238E27FC236}">
                <a16:creationId xmlns:a16="http://schemas.microsoft.com/office/drawing/2014/main" id="{3F48E2A4-8B77-431E-A485-F9E40CB9C339}"/>
              </a:ext>
            </a:extLst>
          </p:cNvPr>
          <p:cNvSpPr txBox="1"/>
          <p:nvPr/>
        </p:nvSpPr>
        <p:spPr>
          <a:xfrm>
            <a:off x="791208" y="5944350"/>
            <a:ext cx="13886126" cy="9571851"/>
          </a:xfrm>
          <a:prstGeom prst="rect">
            <a:avLst/>
          </a:prstGeom>
          <a:noFill/>
        </p:spPr>
        <p:txBody>
          <a:bodyPr wrap="square" rtlCol="0">
            <a:spAutoFit/>
          </a:bodyPr>
          <a:lstStyle/>
          <a:p>
            <a:r>
              <a:rPr lang="en-GB" sz="4400" dirty="0"/>
              <a:t>The IoT (internet of things) field in wearable healthcare has received a lot of attention in the last few years due to advancement in computing paradigms: cloud computing, fog computing and edge computing. </a:t>
            </a:r>
          </a:p>
          <a:p>
            <a:endParaRPr lang="en-GB" sz="4400" dirty="0"/>
          </a:p>
          <a:p>
            <a:r>
              <a:rPr lang="en-GB" sz="4400" dirty="0"/>
              <a:t>This project aims to develop a highly integrated battery-powered wearable embedded system with wireless capability that can measures ECG from bipotential input. To get an understanding of engineering development that moves past the educational / preconfigured hardware module and into the industrial territory. Implementing custom design at chip-level using manufacture provided datasheets.</a:t>
            </a:r>
          </a:p>
          <a:p>
            <a:endParaRPr lang="en-GB" sz="4400" dirty="0"/>
          </a:p>
        </p:txBody>
      </p:sp>
      <p:graphicFrame>
        <p:nvGraphicFramePr>
          <p:cNvPr id="8" name="Table 8">
            <a:extLst>
              <a:ext uri="{FF2B5EF4-FFF2-40B4-BE49-F238E27FC236}">
                <a16:creationId xmlns:a16="http://schemas.microsoft.com/office/drawing/2014/main" id="{DC3A9006-DC20-48E4-AD52-8F1423DE6874}"/>
              </a:ext>
            </a:extLst>
          </p:cNvPr>
          <p:cNvGraphicFramePr>
            <a:graphicFrameLocks noGrp="1"/>
          </p:cNvGraphicFramePr>
          <p:nvPr>
            <p:extLst>
              <p:ext uri="{D42A27DB-BD31-4B8C-83A1-F6EECF244321}">
                <p14:modId xmlns:p14="http://schemas.microsoft.com/office/powerpoint/2010/main" val="3091313484"/>
              </p:ext>
            </p:extLst>
          </p:nvPr>
        </p:nvGraphicFramePr>
        <p:xfrm>
          <a:off x="14871366" y="24409736"/>
          <a:ext cx="13279998" cy="10954200"/>
        </p:xfrm>
        <a:graphic>
          <a:graphicData uri="http://schemas.openxmlformats.org/drawingml/2006/table">
            <a:tbl>
              <a:tblPr firstRow="1" bandRow="1">
                <a:tableStyleId>{21E4AEA4-8DFA-4A89-87EB-49C32662AFE0}</a:tableStyleId>
              </a:tblPr>
              <a:tblGrid>
                <a:gridCol w="4342274">
                  <a:extLst>
                    <a:ext uri="{9D8B030D-6E8A-4147-A177-3AD203B41FA5}">
                      <a16:colId xmlns:a16="http://schemas.microsoft.com/office/drawing/2014/main" val="1455441996"/>
                    </a:ext>
                  </a:extLst>
                </a:gridCol>
                <a:gridCol w="4246096">
                  <a:extLst>
                    <a:ext uri="{9D8B030D-6E8A-4147-A177-3AD203B41FA5}">
                      <a16:colId xmlns:a16="http://schemas.microsoft.com/office/drawing/2014/main" val="2656435508"/>
                    </a:ext>
                  </a:extLst>
                </a:gridCol>
                <a:gridCol w="4691628">
                  <a:extLst>
                    <a:ext uri="{9D8B030D-6E8A-4147-A177-3AD203B41FA5}">
                      <a16:colId xmlns:a16="http://schemas.microsoft.com/office/drawing/2014/main" val="1996387625"/>
                    </a:ext>
                  </a:extLst>
                </a:gridCol>
              </a:tblGrid>
              <a:tr h="1095420">
                <a:tc gridSpan="2">
                  <a:txBody>
                    <a:bodyPr/>
                    <a:lstStyle/>
                    <a:p>
                      <a:r>
                        <a:rPr lang="en-GB" sz="4800" dirty="0"/>
                        <a:t>TEST</a:t>
                      </a:r>
                    </a:p>
                  </a:txBody>
                  <a:tcPr/>
                </a:tc>
                <a:tc hMerge="1">
                  <a:txBody>
                    <a:bodyPr/>
                    <a:lstStyle/>
                    <a:p>
                      <a:endParaRPr lang="en-GB"/>
                    </a:p>
                  </a:txBody>
                  <a:tcPr/>
                </a:tc>
                <a:tc>
                  <a:txBody>
                    <a:bodyPr/>
                    <a:lstStyle/>
                    <a:p>
                      <a:pPr algn="ctr"/>
                      <a:r>
                        <a:rPr lang="en-GB" sz="4800" dirty="0"/>
                        <a:t>Result</a:t>
                      </a:r>
                    </a:p>
                  </a:txBody>
                  <a:tcPr/>
                </a:tc>
                <a:extLst>
                  <a:ext uri="{0D108BD9-81ED-4DB2-BD59-A6C34878D82A}">
                    <a16:rowId xmlns:a16="http://schemas.microsoft.com/office/drawing/2014/main" val="2019662072"/>
                  </a:ext>
                </a:extLst>
              </a:tr>
              <a:tr h="1095420">
                <a:tc gridSpan="2">
                  <a:txBody>
                    <a:bodyPr/>
                    <a:lstStyle/>
                    <a:p>
                      <a:r>
                        <a:rPr lang="en-GB" sz="4800" dirty="0"/>
                        <a:t> ECG Data Acquisition</a:t>
                      </a:r>
                    </a:p>
                  </a:txBody>
                  <a:tcPr/>
                </a:tc>
                <a:tc hMerge="1">
                  <a:txBody>
                    <a:bodyPr/>
                    <a:lstStyle/>
                    <a:p>
                      <a:endParaRPr lang="en-GB"/>
                    </a:p>
                  </a:txBody>
                  <a:tcPr/>
                </a:tc>
                <a:tc>
                  <a:txBody>
                    <a:bodyPr/>
                    <a:lstStyle/>
                    <a:p>
                      <a:pPr algn="ctr"/>
                      <a:r>
                        <a:rPr lang="en-GB" sz="4800" dirty="0"/>
                        <a:t>PASS</a:t>
                      </a:r>
                    </a:p>
                  </a:txBody>
                  <a:tcPr/>
                </a:tc>
                <a:extLst>
                  <a:ext uri="{0D108BD9-81ED-4DB2-BD59-A6C34878D82A}">
                    <a16:rowId xmlns:a16="http://schemas.microsoft.com/office/drawing/2014/main" val="695861631"/>
                  </a:ext>
                </a:extLst>
              </a:tr>
              <a:tr h="1095420">
                <a:tc gridSpan="2">
                  <a:txBody>
                    <a:bodyPr/>
                    <a:lstStyle/>
                    <a:p>
                      <a:r>
                        <a:rPr lang="en-GB" sz="4800" dirty="0"/>
                        <a:t> BLE (HR, Battery GATT)</a:t>
                      </a:r>
                    </a:p>
                  </a:txBody>
                  <a:tcPr/>
                </a:tc>
                <a:tc hMerge="1">
                  <a:txBody>
                    <a:bodyPr/>
                    <a:lstStyle/>
                    <a:p>
                      <a:endParaRPr lang="en-GB"/>
                    </a:p>
                  </a:txBody>
                  <a:tcPr/>
                </a:tc>
                <a:tc>
                  <a:txBody>
                    <a:bodyPr/>
                    <a:lstStyle/>
                    <a:p>
                      <a:pPr algn="ctr"/>
                      <a:r>
                        <a:rPr lang="en-GB" sz="4800" dirty="0"/>
                        <a:t>PASS</a:t>
                      </a:r>
                    </a:p>
                  </a:txBody>
                  <a:tcPr/>
                </a:tc>
                <a:extLst>
                  <a:ext uri="{0D108BD9-81ED-4DB2-BD59-A6C34878D82A}">
                    <a16:rowId xmlns:a16="http://schemas.microsoft.com/office/drawing/2014/main" val="2109088639"/>
                  </a:ext>
                </a:extLst>
              </a:tr>
              <a:tr h="1095420">
                <a:tc gridSpan="2">
                  <a:txBody>
                    <a:bodyPr/>
                    <a:lstStyle/>
                    <a:p>
                      <a:r>
                        <a:rPr lang="en-GB" sz="4800" dirty="0"/>
                        <a:t> BLE ECG (Custom GATT) </a:t>
                      </a:r>
                    </a:p>
                  </a:txBody>
                  <a:tcPr/>
                </a:tc>
                <a:tc hMerge="1">
                  <a:txBody>
                    <a:bodyPr/>
                    <a:lstStyle/>
                    <a:p>
                      <a:endParaRPr lang="en-GB"/>
                    </a:p>
                  </a:txBody>
                  <a:tcPr/>
                </a:tc>
                <a:tc>
                  <a:txBody>
                    <a:bodyPr/>
                    <a:lstStyle/>
                    <a:p>
                      <a:pPr algn="ctr"/>
                      <a:r>
                        <a:rPr lang="en-GB" sz="4800" dirty="0"/>
                        <a:t>PASS</a:t>
                      </a:r>
                    </a:p>
                  </a:txBody>
                  <a:tcPr/>
                </a:tc>
                <a:extLst>
                  <a:ext uri="{0D108BD9-81ED-4DB2-BD59-A6C34878D82A}">
                    <a16:rowId xmlns:a16="http://schemas.microsoft.com/office/drawing/2014/main" val="2745114784"/>
                  </a:ext>
                </a:extLst>
              </a:tr>
              <a:tr h="1095420">
                <a:tc gridSpan="2">
                  <a:txBody>
                    <a:bodyPr/>
                    <a:lstStyle/>
                    <a:p>
                      <a:r>
                        <a:rPr lang="en-GB" sz="4800" dirty="0"/>
                        <a:t> Peak Power Consumption</a:t>
                      </a:r>
                    </a:p>
                  </a:txBody>
                  <a:tcPr/>
                </a:tc>
                <a:tc hMerge="1">
                  <a:txBody>
                    <a:bodyPr/>
                    <a:lstStyle/>
                    <a:p>
                      <a:endParaRPr lang="en-GB"/>
                    </a:p>
                  </a:txBody>
                  <a:tcPr/>
                </a:tc>
                <a:tc>
                  <a:txBody>
                    <a:bodyPr/>
                    <a:lstStyle/>
                    <a:p>
                      <a:pPr algn="ctr"/>
                      <a:r>
                        <a:rPr lang="en-GB" sz="4800" dirty="0"/>
                        <a:t>7.6mA </a:t>
                      </a:r>
                    </a:p>
                  </a:txBody>
                  <a:tcPr/>
                </a:tc>
                <a:extLst>
                  <a:ext uri="{0D108BD9-81ED-4DB2-BD59-A6C34878D82A}">
                    <a16:rowId xmlns:a16="http://schemas.microsoft.com/office/drawing/2014/main" val="3479079778"/>
                  </a:ext>
                </a:extLst>
              </a:tr>
              <a:tr h="1095420">
                <a:tc gridSpan="2">
                  <a:txBody>
                    <a:bodyPr/>
                    <a:lstStyle/>
                    <a:p>
                      <a:r>
                        <a:rPr lang="en-GB" sz="4800" dirty="0"/>
                        <a:t> Idle Power Consumption </a:t>
                      </a:r>
                    </a:p>
                  </a:txBody>
                  <a:tcPr/>
                </a:tc>
                <a:tc hMerge="1">
                  <a:txBody>
                    <a:bodyPr/>
                    <a:lstStyle/>
                    <a:p>
                      <a:endParaRPr lang="en-GB"/>
                    </a:p>
                  </a:txBody>
                  <a:tcPr/>
                </a:tc>
                <a:tc>
                  <a:txBody>
                    <a:bodyPr/>
                    <a:lstStyle/>
                    <a:p>
                      <a:pPr algn="ctr"/>
                      <a:r>
                        <a:rPr lang="en-GB" sz="4800" dirty="0"/>
                        <a:t>&lt;1mA</a:t>
                      </a:r>
                    </a:p>
                  </a:txBody>
                  <a:tcPr/>
                </a:tc>
                <a:extLst>
                  <a:ext uri="{0D108BD9-81ED-4DB2-BD59-A6C34878D82A}">
                    <a16:rowId xmlns:a16="http://schemas.microsoft.com/office/drawing/2014/main" val="3316061055"/>
                  </a:ext>
                </a:extLst>
              </a:tr>
              <a:tr h="1095420">
                <a:tc gridSpan="2">
                  <a:txBody>
                    <a:bodyPr/>
                    <a:lstStyle/>
                    <a:p>
                      <a:r>
                        <a:rPr lang="en-GB" sz="4800" dirty="0"/>
                        <a:t> Power Efficiency </a:t>
                      </a:r>
                    </a:p>
                  </a:txBody>
                  <a:tcPr/>
                </a:tc>
                <a:tc hMerge="1">
                  <a:txBody>
                    <a:bodyPr/>
                    <a:lstStyle/>
                    <a:p>
                      <a:endParaRPr lang="en-GB"/>
                    </a:p>
                  </a:txBody>
                  <a:tcPr/>
                </a:tc>
                <a:tc>
                  <a:txBody>
                    <a:bodyPr/>
                    <a:lstStyle/>
                    <a:p>
                      <a:pPr algn="ctr"/>
                      <a:r>
                        <a:rPr lang="en-GB" sz="4800" dirty="0"/>
                        <a:t>88%</a:t>
                      </a:r>
                    </a:p>
                  </a:txBody>
                  <a:tcPr/>
                </a:tc>
                <a:extLst>
                  <a:ext uri="{0D108BD9-81ED-4DB2-BD59-A6C34878D82A}">
                    <a16:rowId xmlns:a16="http://schemas.microsoft.com/office/drawing/2014/main" val="829080485"/>
                  </a:ext>
                </a:extLst>
              </a:tr>
              <a:tr h="1095420">
                <a:tc gridSpan="2">
                  <a:txBody>
                    <a:bodyPr/>
                    <a:lstStyle/>
                    <a:p>
                      <a:r>
                        <a:rPr lang="en-GB" sz="4800" dirty="0"/>
                        <a:t> Battery life**</a:t>
                      </a:r>
                    </a:p>
                  </a:txBody>
                  <a:tcPr/>
                </a:tc>
                <a:tc hMerge="1">
                  <a:txBody>
                    <a:bodyPr/>
                    <a:lstStyle/>
                    <a:p>
                      <a:endParaRPr lang="en-GB"/>
                    </a:p>
                  </a:txBody>
                  <a:tcPr/>
                </a:tc>
                <a:tc>
                  <a:txBody>
                    <a:bodyPr/>
                    <a:lstStyle/>
                    <a:p>
                      <a:pPr algn="ctr"/>
                      <a:r>
                        <a:rPr lang="en-GB" sz="4800" dirty="0"/>
                        <a:t>263 Hours</a:t>
                      </a:r>
                    </a:p>
                  </a:txBody>
                  <a:tcPr/>
                </a:tc>
                <a:extLst>
                  <a:ext uri="{0D108BD9-81ED-4DB2-BD59-A6C34878D82A}">
                    <a16:rowId xmlns:a16="http://schemas.microsoft.com/office/drawing/2014/main" val="2084130552"/>
                  </a:ext>
                </a:extLst>
              </a:tr>
              <a:tr h="1095420">
                <a:tc gridSpan="2">
                  <a:txBody>
                    <a:bodyPr/>
                    <a:lstStyle/>
                    <a:p>
                      <a:r>
                        <a:rPr lang="en-GB" sz="4800" dirty="0"/>
                        <a:t> Wearability (75*25*1.6mm) </a:t>
                      </a:r>
                    </a:p>
                  </a:txBody>
                  <a:tcPr/>
                </a:tc>
                <a:tc hMerge="1">
                  <a:txBody>
                    <a:bodyPr/>
                    <a:lstStyle/>
                    <a:p>
                      <a:endParaRPr lang="en-GB"/>
                    </a:p>
                  </a:txBody>
                  <a:tcPr/>
                </a:tc>
                <a:tc>
                  <a:txBody>
                    <a:bodyPr/>
                    <a:lstStyle/>
                    <a:p>
                      <a:pPr algn="ctr"/>
                      <a:r>
                        <a:rPr lang="en-GB" sz="4800" dirty="0"/>
                        <a:t>13 Grams</a:t>
                      </a:r>
                    </a:p>
                  </a:txBody>
                  <a:tcPr/>
                </a:tc>
                <a:extLst>
                  <a:ext uri="{0D108BD9-81ED-4DB2-BD59-A6C34878D82A}">
                    <a16:rowId xmlns:a16="http://schemas.microsoft.com/office/drawing/2014/main" val="778132908"/>
                  </a:ext>
                </a:extLst>
              </a:tr>
              <a:tr h="1095420">
                <a:tc>
                  <a:txBody>
                    <a:bodyPr/>
                    <a:lstStyle/>
                    <a:p>
                      <a:r>
                        <a:rPr lang="en-GB" sz="4800" dirty="0"/>
                        <a:t> Compatibility </a:t>
                      </a:r>
                    </a:p>
                  </a:txBody>
                  <a:tcPr/>
                </a:tc>
                <a:tc>
                  <a:txBody>
                    <a:bodyPr/>
                    <a:lstStyle/>
                    <a:p>
                      <a:endParaRPr lang="en-GB" sz="4800" dirty="0"/>
                    </a:p>
                  </a:txBody>
                  <a:tcPr/>
                </a:tc>
                <a:tc>
                  <a:txBody>
                    <a:bodyPr/>
                    <a:lstStyle/>
                    <a:p>
                      <a:pPr algn="ctr"/>
                      <a:r>
                        <a:rPr lang="en-GB" sz="4800" dirty="0"/>
                        <a:t>2/3 **</a:t>
                      </a:r>
                    </a:p>
                  </a:txBody>
                  <a:tcPr/>
                </a:tc>
                <a:extLst>
                  <a:ext uri="{0D108BD9-81ED-4DB2-BD59-A6C34878D82A}">
                    <a16:rowId xmlns:a16="http://schemas.microsoft.com/office/drawing/2014/main" val="2309674957"/>
                  </a:ext>
                </a:extLst>
              </a:tr>
            </a:tbl>
          </a:graphicData>
        </a:graphic>
      </p:graphicFrame>
      <p:sp>
        <p:nvSpPr>
          <p:cNvPr id="11" name="TextBox 10">
            <a:extLst>
              <a:ext uri="{FF2B5EF4-FFF2-40B4-BE49-F238E27FC236}">
                <a16:creationId xmlns:a16="http://schemas.microsoft.com/office/drawing/2014/main" id="{037CDA99-454E-40B2-A2B2-E9509A7A54FF}"/>
              </a:ext>
            </a:extLst>
          </p:cNvPr>
          <p:cNvSpPr txBox="1"/>
          <p:nvPr/>
        </p:nvSpPr>
        <p:spPr>
          <a:xfrm>
            <a:off x="14871366" y="35934587"/>
            <a:ext cx="13141026" cy="10002738"/>
          </a:xfrm>
          <a:prstGeom prst="rect">
            <a:avLst/>
          </a:prstGeom>
          <a:noFill/>
        </p:spPr>
        <p:txBody>
          <a:bodyPr wrap="square" rtlCol="0">
            <a:spAutoFit/>
          </a:bodyPr>
          <a:lstStyle/>
          <a:p>
            <a:r>
              <a:rPr lang="en-GB" sz="4400" dirty="0"/>
              <a:t>Extensive hardware, software and data quality tests have been performed to ensure the system works under a range of different conditions and variables. </a:t>
            </a:r>
          </a:p>
          <a:p>
            <a:r>
              <a:rPr lang="en-GB" sz="4400" dirty="0"/>
              <a:t>The system performed well with low power consumption during data streaming over Bluetooth low energy. The system uses GATT which allows developers to write software apps for the ECG monitor without direct access to the code. The system was custom designed in eagle </a:t>
            </a:r>
            <a:r>
              <a:rPr lang="en-GB" sz="4400"/>
              <a:t>software, manufactured </a:t>
            </a:r>
            <a:r>
              <a:rPr lang="en-GB" sz="4400" dirty="0"/>
              <a:t>in China and assembled in the engineering lab. The system designed meets the current aims, objective and deliverable with further changes to make the system more robust</a:t>
            </a:r>
          </a:p>
          <a:p>
            <a:br>
              <a:rPr lang="en-GB" sz="2800" dirty="0"/>
            </a:br>
            <a:r>
              <a:rPr lang="en-GB" sz="2800" dirty="0"/>
              <a:t>**2000mAh Lithium-ion polymer battery was used for testing. </a:t>
            </a:r>
          </a:p>
        </p:txBody>
      </p:sp>
      <p:sp>
        <p:nvSpPr>
          <p:cNvPr id="13" name="TextBox 12">
            <a:extLst>
              <a:ext uri="{FF2B5EF4-FFF2-40B4-BE49-F238E27FC236}">
                <a16:creationId xmlns:a16="http://schemas.microsoft.com/office/drawing/2014/main" id="{B7E5E274-BBB8-47EF-BCF0-39A9665E32F6}"/>
              </a:ext>
            </a:extLst>
          </p:cNvPr>
          <p:cNvSpPr txBox="1"/>
          <p:nvPr/>
        </p:nvSpPr>
        <p:spPr>
          <a:xfrm>
            <a:off x="15209388" y="16923498"/>
            <a:ext cx="1522388" cy="769441"/>
          </a:xfrm>
          <a:prstGeom prst="rect">
            <a:avLst/>
          </a:prstGeom>
          <a:noFill/>
        </p:spPr>
        <p:txBody>
          <a:bodyPr wrap="square" rtlCol="0">
            <a:spAutoFit/>
          </a:bodyPr>
          <a:lstStyle/>
          <a:p>
            <a:r>
              <a:rPr lang="en-GB" sz="4400" dirty="0"/>
              <a:t>qRS</a:t>
            </a:r>
          </a:p>
        </p:txBody>
      </p:sp>
      <p:sp>
        <p:nvSpPr>
          <p:cNvPr id="14" name="TextBox 13">
            <a:extLst>
              <a:ext uri="{FF2B5EF4-FFF2-40B4-BE49-F238E27FC236}">
                <a16:creationId xmlns:a16="http://schemas.microsoft.com/office/drawing/2014/main" id="{CD20003A-DA0D-4E0B-919B-BF04F36A3EF7}"/>
              </a:ext>
            </a:extLst>
          </p:cNvPr>
          <p:cNvSpPr txBox="1"/>
          <p:nvPr/>
        </p:nvSpPr>
        <p:spPr>
          <a:xfrm>
            <a:off x="664169" y="47595994"/>
            <a:ext cx="27369001" cy="3170099"/>
          </a:xfrm>
          <a:prstGeom prst="rect">
            <a:avLst/>
          </a:prstGeom>
          <a:noFill/>
        </p:spPr>
        <p:txBody>
          <a:bodyPr wrap="square" rtlCol="0">
            <a:spAutoFit/>
          </a:bodyPr>
          <a:lstStyle/>
          <a:p>
            <a:r>
              <a:rPr lang="en-GB" sz="4000" dirty="0"/>
              <a:t>It is estimated by WHO 17 million people die of cardiovascular disease-related every year. To put that in perspective, it’s the equivalent of the population of the Netherlands. This project developed a wearable device that can measures a human hearts electrical activity using a current-gen chip technology from maxim semiconductor. The data can be transmitted to any supporting Bluetooth device for monitoring. It is anticipated in the future wearable health devices will be widely adopted among consumer users, as it will not just benefit the doctors and patient but help tackle pandemics. </a:t>
            </a:r>
          </a:p>
        </p:txBody>
      </p:sp>
      <p:sp>
        <p:nvSpPr>
          <p:cNvPr id="44" name="TextBox 43">
            <a:extLst>
              <a:ext uri="{FF2B5EF4-FFF2-40B4-BE49-F238E27FC236}">
                <a16:creationId xmlns:a16="http://schemas.microsoft.com/office/drawing/2014/main" id="{58F981BA-D7AA-449C-B9C1-958D2E95E225}"/>
              </a:ext>
            </a:extLst>
          </p:cNvPr>
          <p:cNvSpPr txBox="1"/>
          <p:nvPr/>
        </p:nvSpPr>
        <p:spPr>
          <a:xfrm>
            <a:off x="664169" y="17625994"/>
            <a:ext cx="13886126" cy="12280285"/>
          </a:xfrm>
          <a:prstGeom prst="rect">
            <a:avLst/>
          </a:prstGeom>
          <a:noFill/>
        </p:spPr>
        <p:txBody>
          <a:bodyPr wrap="square" rtlCol="0">
            <a:spAutoFit/>
          </a:bodyPr>
          <a:lstStyle/>
          <a:p>
            <a:r>
              <a:rPr lang="en-GB" sz="4400" dirty="0"/>
              <a:t>Top-level design of the system outlines the different subsystems and how they are interconnected. </a:t>
            </a:r>
          </a:p>
          <a:p>
            <a:r>
              <a:rPr lang="en-GB" sz="4400" dirty="0"/>
              <a:t>At the heart of the system is the ECG analogue front end and the Nordic semiconductor Bluetooth microcontroller. </a:t>
            </a:r>
          </a:p>
          <a:p>
            <a:r>
              <a:rPr lang="en-GB" sz="4400" dirty="0"/>
              <a:t>The system interfaces with a human using 2 wires, positive and negative leads to take differential measurements. The 15bit analogue to digital data is pre-processed using hardware low and high pass filters. The data is accessed from the FIFO buffer by the microcontroller once it reached 4 or more samples via SPI interface. The microcontroller implements MBED RTOS which manages various task pseudo- simultaneously. The microcontroller is responsible for: system power management, Bluetooth packet advertisement using GAP protocol, streaming signed normalised ECG voltages, heart rate and battery level information using GATT service. </a:t>
            </a:r>
          </a:p>
        </p:txBody>
      </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0066CC"/>
        </a:solidFill>
        <a:ln w="12700">
          <a:solidFill>
            <a:srgbClr val="0066CC"/>
          </a:solidFill>
          <a:miter lim="800000"/>
          <a:headEnd type="none" w="sm" len="sm"/>
          <a:tailEnd type="none" w="sm" len="sm"/>
        </a:ln>
      </a:spPr>
      <a:bodyPr wrap="none" anchor="ctr"/>
      <a:lstStyle>
        <a:defPPr fontAlgn="b">
          <a:spcBef>
            <a:spcPct val="30000"/>
          </a:spcBef>
          <a:defRPr sz="3600">
            <a:cs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321175" rtl="0" eaLnBrk="1" fontAlgn="base" latinLnBrk="0" hangingPunct="1">
          <a:lnSpc>
            <a:spcPct val="100000"/>
          </a:lnSpc>
          <a:spcBef>
            <a:spcPct val="0"/>
          </a:spcBef>
          <a:spcAft>
            <a:spcPct val="0"/>
          </a:spcAft>
          <a:buClrTx/>
          <a:buSzTx/>
          <a:buFontTx/>
          <a:buNone/>
          <a:tabLst/>
          <a:defRPr kumimoji="0" lang="en-GB" sz="85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5443</TotalTime>
  <Words>521</Words>
  <Application>Microsoft Office PowerPoint</Application>
  <PresentationFormat>Custom</PresentationFormat>
  <Paragraphs>38</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Default Design</vt:lpstr>
      <vt:lpstr>PowerPoint Presentation</vt:lpstr>
    </vt:vector>
  </TitlesOfParts>
  <Company>University of Kent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gl</dc:creator>
  <cp:lastModifiedBy>M.</cp:lastModifiedBy>
  <cp:revision>277</cp:revision>
  <dcterms:created xsi:type="dcterms:W3CDTF">2006-02-23T13:08:59Z</dcterms:created>
  <dcterms:modified xsi:type="dcterms:W3CDTF">2020-05-05T21:24:08Z</dcterms:modified>
</cp:coreProperties>
</file>