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9A707-F12B-4A0F-9956-BDB12E9E712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3F525-83B8-4F10-8F04-221D2EE60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7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3F525-83B8-4F10-8F04-221D2EE607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8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46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8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5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9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7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1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4800-81E6-4B3F-A854-A27E596CDA46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0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38A420-3D53-7A8F-CD6A-9A7126F2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/>
              <a:t>Proiect sincretic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39AA230-36FE-F87F-4621-AFB1B38A1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738377"/>
          </a:xfrm>
        </p:spPr>
        <p:txBody>
          <a:bodyPr>
            <a:normAutofit/>
          </a:bodyPr>
          <a:lstStyle/>
          <a:p>
            <a:r>
              <a:rPr lang="ro-RO" noProof="0" dirty="0"/>
              <a:t>Tip proiect – </a:t>
            </a:r>
            <a:r>
              <a:rPr lang="ro-RO" noProof="0" dirty="0" err="1"/>
              <a:t>autobot</a:t>
            </a:r>
            <a:endParaRPr lang="ro-RO" noProof="0" dirty="0"/>
          </a:p>
          <a:p>
            <a:r>
              <a:rPr lang="ro-RO" noProof="0" dirty="0"/>
              <a:t>Nume echipa – </a:t>
            </a:r>
            <a:r>
              <a:rPr lang="ro-RO" noProof="0" dirty="0" err="1"/>
              <a:t>Pitiorka</a:t>
            </a:r>
            <a:endParaRPr lang="ro-RO" noProof="0" dirty="0"/>
          </a:p>
          <a:p>
            <a:r>
              <a:rPr lang="ro-RO" noProof="0" dirty="0"/>
              <a:t>Membrii echipei - </a:t>
            </a:r>
            <a:r>
              <a:rPr lang="ro-RO" noProof="0" dirty="0" err="1"/>
              <a:t>Dolgov</a:t>
            </a:r>
            <a:r>
              <a:rPr lang="ro-RO" noProof="0" dirty="0"/>
              <a:t> Nichita</a:t>
            </a:r>
            <a:br>
              <a:rPr lang="ro-RO" noProof="0" dirty="0"/>
            </a:br>
            <a:r>
              <a:rPr lang="ro-RO" noProof="0" dirty="0"/>
              <a:t>	              </a:t>
            </a:r>
            <a:r>
              <a:rPr lang="ro-RO" noProof="0" dirty="0" err="1"/>
              <a:t>Lazarencu</a:t>
            </a:r>
            <a:r>
              <a:rPr lang="ro-RO" noProof="0" dirty="0"/>
              <a:t> Bogdan</a:t>
            </a:r>
          </a:p>
          <a:p>
            <a:r>
              <a:rPr lang="ro-RO" noProof="0" dirty="0"/>
              <a:t>		 Crățău Remus-Andrei</a:t>
            </a:r>
          </a:p>
          <a:p>
            <a:endParaRPr lang="ro-RO" noProof="0" dirty="0"/>
          </a:p>
        </p:txBody>
      </p:sp>
      <p:pic>
        <p:nvPicPr>
          <p:cNvPr id="1026" name="Picture 2" descr="Turtlebot3 3D-Camera Upgrade Kit | MYBOTSHOP.DE, € 305,95">
            <a:extLst>
              <a:ext uri="{FF2B5EF4-FFF2-40B4-BE49-F238E27FC236}">
                <a16:creationId xmlns:a16="http://schemas.microsoft.com/office/drawing/2014/main" id="{23FB39F7-156A-72B7-6717-16EB0B27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139" y="603849"/>
            <a:ext cx="2329132" cy="23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9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A40CB1-0503-526C-0721-7AA7C4C9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ionalit</a:t>
            </a:r>
            <a:r>
              <a:rPr lang="ro-RO" dirty="0" err="1"/>
              <a:t>ăţ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pot </a:t>
            </a:r>
            <a:r>
              <a:rPr lang="en-US" dirty="0" err="1"/>
              <a:t>implementa</a:t>
            </a:r>
            <a:r>
              <a:rPr lang="en-US" dirty="0"/>
              <a:t> pe </a:t>
            </a:r>
            <a:r>
              <a:rPr lang="en-US" dirty="0" err="1"/>
              <a:t>viitor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516053-35D1-CF79-6446-DDEABA14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</a:t>
            </a:r>
            <a:r>
              <a:rPr lang="en-US" dirty="0" err="1"/>
              <a:t>circula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– </a:t>
            </a:r>
            <a:r>
              <a:rPr lang="en-US" dirty="0" err="1"/>
              <a:t>plec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de la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detect_large_obstacle</a:t>
            </a:r>
            <a:r>
              <a:rPr lang="en-US" i="1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zona de </a:t>
            </a:r>
            <a:r>
              <a:rPr lang="en-US" dirty="0" err="1"/>
              <a:t>detec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limitatoare</a:t>
            </a:r>
            <a:r>
              <a:rPr lang="en-US" dirty="0"/>
              <a:t> de </a:t>
            </a:r>
            <a:r>
              <a:rPr lang="en-US" dirty="0" err="1"/>
              <a:t>vitez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stop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cedeaz</a:t>
            </a:r>
            <a:r>
              <a:rPr lang="ro-RO" dirty="0"/>
              <a:t>ă</a:t>
            </a:r>
            <a:r>
              <a:rPr lang="en-US" dirty="0"/>
              <a:t>.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/>
              <a:t>ii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semn</a:t>
            </a:r>
            <a:r>
              <a:rPr lang="en-US" dirty="0"/>
              <a:t> de </a:t>
            </a:r>
            <a:r>
              <a:rPr lang="en-US" dirty="0" err="1"/>
              <a:t>circula</a:t>
            </a:r>
            <a:r>
              <a:rPr lang="ro-RO" dirty="0" err="1"/>
              <a:t>ţ</a:t>
            </a:r>
            <a:r>
              <a:rPr lang="en-US" dirty="0" err="1"/>
              <a:t>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treceri</a:t>
            </a:r>
            <a:r>
              <a:rPr lang="en-US" dirty="0"/>
              <a:t> de </a:t>
            </a:r>
            <a:r>
              <a:rPr lang="en-US" dirty="0" err="1"/>
              <a:t>pietoni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1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B60CC1-042C-8D48-8AFC-ED5E559A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 err="1"/>
              <a:t>nt</a:t>
            </a:r>
            <a:r>
              <a:rPr lang="ro-RO" dirty="0"/>
              <a:t>â</a:t>
            </a:r>
            <a:r>
              <a:rPr lang="en-GB" dirty="0" err="1"/>
              <a:t>mpinate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EBE9D1-AE0E-F29B-1419-81DE07D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cu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de </a:t>
            </a:r>
            <a:r>
              <a:rPr lang="en-US" dirty="0" err="1"/>
              <a:t>preluare</a:t>
            </a:r>
            <a:r>
              <a:rPr lang="en-US" dirty="0"/>
              <a:t> a </a:t>
            </a:r>
            <a:r>
              <a:rPr lang="en-US" dirty="0" err="1"/>
              <a:t>imaginii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Rezolvare</a:t>
            </a:r>
            <a:r>
              <a:rPr lang="en-US" dirty="0"/>
              <a:t>: </a:t>
            </a:r>
            <a:r>
              <a:rPr lang="en-US" dirty="0" err="1"/>
              <a:t>modelul</a:t>
            </a:r>
            <a:r>
              <a:rPr lang="en-US" dirty="0"/>
              <a:t> de TurtleBot</a:t>
            </a:r>
            <a:r>
              <a:rPr lang="ro-RO" dirty="0"/>
              <a:t>3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simularea</a:t>
            </a:r>
            <a:r>
              <a:rPr lang="en-US" dirty="0"/>
              <a:t> Gazebo nu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camer</a:t>
            </a:r>
            <a:r>
              <a:rPr lang="ro-RO" dirty="0"/>
              <a:t>ă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Probleme</a:t>
            </a:r>
            <a:r>
              <a:rPr lang="en-US" dirty="0"/>
              <a:t> cu ad</a:t>
            </a:r>
            <a:r>
              <a:rPr lang="ro-RO" dirty="0"/>
              <a:t>ă</a:t>
            </a:r>
            <a:r>
              <a:rPr lang="en-US" dirty="0" err="1"/>
              <a:t>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drum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simularea</a:t>
            </a:r>
            <a:r>
              <a:rPr lang="en-US" dirty="0"/>
              <a:t> de Gazebo</a:t>
            </a:r>
          </a:p>
          <a:p>
            <a:pPr marL="0" indent="0">
              <a:buNone/>
            </a:pPr>
            <a:r>
              <a:rPr lang="en-US" dirty="0" err="1"/>
              <a:t>Rezolvare</a:t>
            </a:r>
            <a:r>
              <a:rPr lang="en-US" dirty="0"/>
              <a:t>: am </a:t>
            </a:r>
            <a:r>
              <a:rPr lang="en-US" dirty="0" err="1"/>
              <a:t>renun</a:t>
            </a:r>
            <a:r>
              <a:rPr lang="ro-RO" dirty="0" err="1"/>
              <a:t>ţ</a:t>
            </a:r>
            <a:r>
              <a:rPr lang="en-US" dirty="0"/>
              <a:t>at la a </a:t>
            </a:r>
            <a:r>
              <a:rPr lang="en-US" dirty="0" err="1"/>
              <a:t>folosi</a:t>
            </a:r>
            <a:r>
              <a:rPr lang="en-US" dirty="0"/>
              <a:t> un </a:t>
            </a:r>
            <a:r>
              <a:rPr lang="en-US" i="1" dirty="0"/>
              <a:t>plane </a:t>
            </a:r>
            <a:r>
              <a:rPr lang="ro-RO" dirty="0" err="1"/>
              <a:t>ş</a:t>
            </a:r>
            <a:r>
              <a:rPr lang="en-US" dirty="0" err="1"/>
              <a:t>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drum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2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80AA05-ABAF-45D9-3DE3-2C5C1C71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Tehnologii</a:t>
            </a:r>
            <a:r>
              <a:rPr lang="en-US" noProof="0" dirty="0"/>
              <a:t> </a:t>
            </a:r>
            <a:r>
              <a:rPr lang="en-US" noProof="0" dirty="0" err="1"/>
              <a:t>folosite</a:t>
            </a:r>
            <a:endParaRPr lang="ro-RO" noProof="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AFA4B2A-C3BC-A395-F7CB-844E7F89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noProof="0" dirty="0"/>
              <a:t>ROS 2</a:t>
            </a:r>
          </a:p>
          <a:p>
            <a:pPr marL="0" indent="0">
              <a:buNone/>
            </a:pPr>
            <a:r>
              <a:rPr lang="en-US" sz="3200" noProof="0" dirty="0"/>
              <a:t> </a:t>
            </a:r>
          </a:p>
          <a:p>
            <a:r>
              <a:rPr lang="en-US" sz="3200" noProof="0" dirty="0"/>
              <a:t>Gazebo</a:t>
            </a:r>
          </a:p>
          <a:p>
            <a:pPr marL="0" indent="0">
              <a:buNone/>
            </a:pPr>
            <a:endParaRPr lang="en-US" sz="3200" noProof="0" dirty="0"/>
          </a:p>
          <a:p>
            <a:r>
              <a:rPr lang="en-US" sz="3200" dirty="0"/>
              <a:t>Turtlebot3</a:t>
            </a:r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5608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6234CA-B89C-38B1-7E04-4CB68C01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 2 ?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0506FF-15F9-22F4-00C6-749A92A6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54943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ROS 2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conceput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aplicații</a:t>
            </a:r>
            <a:r>
              <a:rPr lang="en-GB" dirty="0"/>
              <a:t> care </a:t>
            </a:r>
            <a:r>
              <a:rPr lang="en-GB" dirty="0" err="1"/>
              <a:t>necesită</a:t>
            </a:r>
            <a:r>
              <a:rPr lang="en-GB" dirty="0"/>
              <a:t> </a:t>
            </a:r>
            <a:r>
              <a:rPr lang="en-GB" dirty="0" err="1"/>
              <a:t>răspunsuri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</a:t>
            </a:r>
          </a:p>
          <a:p>
            <a:endParaRPr lang="en-GB" dirty="0"/>
          </a:p>
          <a:p>
            <a:r>
              <a:rPr lang="en-GB" dirty="0"/>
              <a:t>ROS 2 </a:t>
            </a:r>
            <a:r>
              <a:rPr lang="en-GB" dirty="0" err="1"/>
              <a:t>oferă</a:t>
            </a:r>
            <a:r>
              <a:rPr lang="en-GB" dirty="0"/>
              <a:t> </a:t>
            </a:r>
            <a:r>
              <a:rPr lang="en-GB" dirty="0" err="1"/>
              <a:t>suport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Gazebo </a:t>
            </a:r>
          </a:p>
          <a:p>
            <a:endParaRPr lang="en-GB" dirty="0"/>
          </a:p>
          <a:p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combinație</a:t>
            </a:r>
            <a:r>
              <a:rPr lang="en-GB" dirty="0"/>
              <a:t> cu TurtleBot3 </a:t>
            </a:r>
            <a:r>
              <a:rPr lang="en-GB" dirty="0" err="1"/>
              <a:t>găsirea</a:t>
            </a:r>
            <a:r>
              <a:rPr lang="en-GB" dirty="0"/>
              <a:t> </a:t>
            </a:r>
            <a:r>
              <a:rPr lang="en-GB" dirty="0" err="1"/>
              <a:t>documentației</a:t>
            </a:r>
            <a:r>
              <a:rPr lang="en-GB" dirty="0"/>
              <a:t>, </a:t>
            </a:r>
            <a:r>
              <a:rPr lang="en-GB" dirty="0" err="1"/>
              <a:t>tutorialelor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rezolvarea</a:t>
            </a:r>
            <a:r>
              <a:rPr lang="en-GB" dirty="0"/>
              <a:t> </a:t>
            </a:r>
            <a:r>
              <a:rPr lang="en-GB" dirty="0" err="1"/>
              <a:t>problemelor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ușoară</a:t>
            </a:r>
            <a:endParaRPr lang="en-GB" dirty="0"/>
          </a:p>
        </p:txBody>
      </p:sp>
      <p:pic>
        <p:nvPicPr>
          <p:cNvPr id="2050" name="Picture 2" descr="ROS 2: The Transition from Research to ...">
            <a:extLst>
              <a:ext uri="{FF2B5EF4-FFF2-40B4-BE49-F238E27FC236}">
                <a16:creationId xmlns:a16="http://schemas.microsoft.com/office/drawing/2014/main" id="{89EE6F16-FF5D-8314-70E1-C59638FD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16" y="3046168"/>
            <a:ext cx="2638695" cy="7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C9D919-3E94-82E1-CCB1-E7288D47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gazebo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413C33-5274-62F4-AA73-2475FCFD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48241" cy="4177192"/>
          </a:xfrm>
        </p:spPr>
        <p:txBody>
          <a:bodyPr>
            <a:normAutofit/>
          </a:bodyPr>
          <a:lstStyle/>
          <a:p>
            <a:r>
              <a:rPr lang="pt-BR" dirty="0"/>
              <a:t>Suport nativ pentru ROS 2</a:t>
            </a:r>
          </a:p>
          <a:p>
            <a:endParaRPr lang="pt-BR" dirty="0"/>
          </a:p>
          <a:p>
            <a:r>
              <a:rPr lang="en-GB" dirty="0"/>
              <a:t>TurtleBot3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 din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bine </a:t>
            </a:r>
            <a:r>
              <a:rPr lang="en-GB" dirty="0" err="1"/>
              <a:t>documentați</a:t>
            </a:r>
            <a:r>
              <a:rPr lang="en-GB" dirty="0"/>
              <a:t> </a:t>
            </a:r>
            <a:r>
              <a:rPr lang="en-GB" dirty="0" err="1"/>
              <a:t>roboți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platformă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Posibilitatea</a:t>
            </a:r>
            <a:r>
              <a:rPr lang="en-GB" dirty="0"/>
              <a:t> de a </a:t>
            </a:r>
            <a:r>
              <a:rPr lang="en-GB" dirty="0" err="1"/>
              <a:t>monotoriza</a:t>
            </a:r>
            <a:r>
              <a:rPr lang="en-GB" dirty="0"/>
              <a:t> in </a:t>
            </a:r>
            <a:r>
              <a:rPr lang="en-GB" dirty="0" err="1"/>
              <a:t>timp</a:t>
            </a:r>
            <a:r>
              <a:rPr lang="en-GB" dirty="0"/>
              <a:t> real </a:t>
            </a:r>
            <a:r>
              <a:rPr lang="en-GB" dirty="0" err="1"/>
              <a:t>comportamentul</a:t>
            </a:r>
            <a:r>
              <a:rPr lang="en-GB" dirty="0"/>
              <a:t> </a:t>
            </a:r>
            <a:r>
              <a:rPr lang="en-GB" dirty="0" err="1"/>
              <a:t>robotului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 descr="How to Load a World File into Gazebo – ROS 2">
            <a:extLst>
              <a:ext uri="{FF2B5EF4-FFF2-40B4-BE49-F238E27FC236}">
                <a16:creationId xmlns:a16="http://schemas.microsoft.com/office/drawing/2014/main" id="{CACB4DAF-0CDE-A2DA-3636-C73EE048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3" y="2387424"/>
            <a:ext cx="4159369" cy="20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26713E-83B9-100F-B936-609FA75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Turtlebot3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9CF366C-2084-E9C8-1D3C-14EBA4D8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preinstalați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Simulare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Gazebo</a:t>
            </a:r>
          </a:p>
          <a:p>
            <a:endParaRPr lang="en-GB" dirty="0"/>
          </a:p>
          <a:p>
            <a:r>
              <a:rPr lang="en-GB" dirty="0" err="1"/>
              <a:t>Comunitate</a:t>
            </a:r>
            <a:r>
              <a:rPr lang="en-GB" dirty="0"/>
              <a:t> </a:t>
            </a:r>
            <a:r>
              <a:rPr lang="en-GB" dirty="0" err="1"/>
              <a:t>activă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suport</a:t>
            </a:r>
            <a:endParaRPr lang="en-GB" dirty="0"/>
          </a:p>
        </p:txBody>
      </p:sp>
      <p:pic>
        <p:nvPicPr>
          <p:cNvPr id="4100" name="Picture 4" descr="About - TurtleBot">
            <a:extLst>
              <a:ext uri="{FF2B5EF4-FFF2-40B4-BE49-F238E27FC236}">
                <a16:creationId xmlns:a16="http://schemas.microsoft.com/office/drawing/2014/main" id="{CA856D2D-75A2-AB45-2828-40F6EC74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43" y="2097088"/>
            <a:ext cx="4475110" cy="38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6121F1-9C3E-B16E-47FE-CD864B0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Capabili</a:t>
            </a:r>
            <a:r>
              <a:rPr lang="en-GB" dirty="0" err="1"/>
              <a:t>tăț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autobot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873BD94-DF27-B584-1FD3-8F9A91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</a:t>
            </a:r>
            <a:r>
              <a:rPr lang="en-GB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benzii</a:t>
            </a:r>
            <a:r>
              <a:rPr lang="en-US" dirty="0"/>
              <a:t> de </a:t>
            </a:r>
            <a:r>
              <a:rPr lang="en-US" dirty="0" err="1"/>
              <a:t>mers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 pe band</a:t>
            </a:r>
            <a:r>
              <a:rPr lang="en-GB" dirty="0"/>
              <a:t>ă</a:t>
            </a:r>
          </a:p>
          <a:p>
            <a:endParaRPr lang="en-GB" dirty="0"/>
          </a:p>
          <a:p>
            <a:r>
              <a:rPr lang="en-GB" dirty="0"/>
              <a:t>Debug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8F81AAD-314B-C3AD-BE5C-4DDC3B81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78" y="1577986"/>
            <a:ext cx="4173776" cy="3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E05CB1-DF1B-1802-41E4-042A43FF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en-GB" dirty="0"/>
              <a:t>ț</a:t>
            </a:r>
            <a:r>
              <a:rPr lang="en-US" dirty="0" err="1"/>
              <a:t>ioneaz</a:t>
            </a:r>
            <a:r>
              <a:rPr lang="en-GB" dirty="0"/>
              <a:t>ă</a:t>
            </a:r>
            <a:r>
              <a:rPr lang="en-US" dirty="0"/>
              <a:t> men</a:t>
            </a:r>
            <a:r>
              <a:rPr lang="en-GB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benzii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6756AC-843B-2C20-F52E-537576AB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GB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de la </a:t>
            </a:r>
            <a:r>
              <a:rPr lang="en-US" dirty="0" err="1"/>
              <a:t>camer</a:t>
            </a:r>
            <a:r>
              <a:rPr lang="en-GB" dirty="0"/>
              <a:t>ă</a:t>
            </a:r>
            <a:r>
              <a:rPr lang="en-US" dirty="0"/>
              <a:t>.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 err="1"/>
              <a:t>ş</a:t>
            </a:r>
            <a:r>
              <a:rPr lang="en-US" dirty="0" err="1"/>
              <a:t>te</a:t>
            </a:r>
            <a:r>
              <a:rPr lang="en-US" dirty="0"/>
              <a:t> ca input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i="1" dirty="0" err="1"/>
              <a:t>freespace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determi</a:t>
            </a:r>
            <a:r>
              <a:rPr lang="ro-RO" dirty="0"/>
              <a:t>nă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calculeaz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benzii</a:t>
            </a:r>
            <a:endParaRPr lang="en-US" dirty="0"/>
          </a:p>
          <a:p>
            <a:r>
              <a:rPr lang="en-US" dirty="0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freespace</a:t>
            </a:r>
            <a:r>
              <a:rPr lang="en-US" dirty="0"/>
              <a:t> </a:t>
            </a:r>
            <a:r>
              <a:rPr lang="en-US" dirty="0" err="1"/>
              <a:t>returnez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ă</a:t>
            </a:r>
            <a:r>
              <a:rPr lang="en-US" dirty="0"/>
              <a:t> (-1) </a:t>
            </a:r>
            <a:r>
              <a:rPr lang="en-US" dirty="0" err="1"/>
              <a:t>robotul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en-US" dirty="0" err="1"/>
              <a:t>opreasc</a:t>
            </a:r>
            <a:r>
              <a:rPr lang="ro-RO" dirty="0"/>
              <a:t>ă</a:t>
            </a:r>
            <a:r>
              <a:rPr lang="en-US" dirty="0"/>
              <a:t> din </a:t>
            </a:r>
            <a:r>
              <a:rPr lang="en-US" dirty="0" err="1"/>
              <a:t>mers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/>
              <a:t>o s</a:t>
            </a:r>
            <a:r>
              <a:rPr lang="ro-RO" dirty="0" err="1"/>
              <a:t>ş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mi</a:t>
            </a:r>
            <a:r>
              <a:rPr lang="ro-RO" dirty="0" err="1"/>
              <a:t>ş</a:t>
            </a:r>
            <a:r>
              <a:rPr lang="en-US" dirty="0"/>
              <a:t>ca </a:t>
            </a:r>
            <a:r>
              <a:rPr lang="en-US" dirty="0" err="1"/>
              <a:t>robotul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3FEE1E-F719-D5D6-67DF-75CC84C2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 pe band</a:t>
            </a:r>
            <a:r>
              <a:rPr lang="en-GB" dirty="0"/>
              <a:t>ă</a:t>
            </a:r>
            <a:br>
              <a:rPr lang="en-GB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9FD8C3-71CC-6DDD-1C12-25E478D3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detect_large_obstacle</a:t>
            </a:r>
            <a:r>
              <a:rPr lang="en-US" i="1" dirty="0"/>
              <a:t> </a:t>
            </a:r>
            <a:r>
              <a:rPr lang="en-US" dirty="0" err="1"/>
              <a:t>verific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</a:t>
            </a:r>
            <a:r>
              <a:rPr lang="en-US" dirty="0" err="1"/>
              <a:t>por</a:t>
            </a:r>
            <a:r>
              <a:rPr lang="ro-RO" dirty="0" err="1"/>
              <a:t>ţ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ro-RO" dirty="0"/>
              <a:t>ă</a:t>
            </a:r>
            <a:r>
              <a:rPr lang="en-US" dirty="0"/>
              <a:t> din imagine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/>
              <a:t>r de </a:t>
            </a:r>
            <a:r>
              <a:rPr lang="en-US" dirty="0" err="1"/>
              <a:t>pixeli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Por</a:t>
            </a:r>
            <a:r>
              <a:rPr lang="ro-RO" dirty="0" err="1"/>
              <a:t>ţ</a:t>
            </a:r>
            <a:r>
              <a:rPr lang="en-US" dirty="0" err="1"/>
              <a:t>iunea</a:t>
            </a:r>
            <a:r>
              <a:rPr lang="en-US" dirty="0"/>
              <a:t> din imagine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se pot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in 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ro-RO" dirty="0" err="1"/>
              <a:t>ţ</a:t>
            </a:r>
            <a:r>
              <a:rPr lang="en-US" dirty="0" err="1"/>
              <a:t>iuni</a:t>
            </a:r>
            <a:r>
              <a:rPr lang="en-US" dirty="0"/>
              <a:t> ale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dimensiuni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returneaz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tip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detectat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1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AF716-5CBC-9C30-C4B2-B4D3916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7F4570-C8C1-494E-9633-B461747D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36362" cy="354171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 err="1"/>
              <a:t>afi</a:t>
            </a:r>
            <a:r>
              <a:rPr lang="ro-RO" dirty="0" err="1"/>
              <a:t>şă</a:t>
            </a:r>
            <a:r>
              <a:rPr lang="en-US" dirty="0"/>
              <a:t>m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ro-RO" dirty="0"/>
              <a:t>ă</a:t>
            </a:r>
            <a:r>
              <a:rPr lang="en-US" dirty="0"/>
              <a:t> de la robot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in</a:t>
            </a:r>
            <a:r>
              <a:rPr lang="ro-RO" dirty="0" err="1"/>
              <a:t>ţ</a:t>
            </a:r>
            <a:r>
              <a:rPr lang="en-US" dirty="0" err="1"/>
              <a:t>elege</a:t>
            </a:r>
            <a:r>
              <a:rPr lang="en-US" dirty="0"/>
              <a:t> cu u</a:t>
            </a:r>
            <a:r>
              <a:rPr lang="ro-RO" dirty="0" err="1"/>
              <a:t>ş</a:t>
            </a:r>
            <a:r>
              <a:rPr lang="en-US" dirty="0" err="1"/>
              <a:t>urinta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EDACAF1-ADBA-04D9-454E-6AAB3E43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32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48141B-3D68-4387-B973-D5319D707CF5}">
  <we:reference id="wa200005566" version="3.0.0.2" store="ro-RO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522</Words>
  <Application>Microsoft Office PowerPoint</Application>
  <PresentationFormat>Ecran lat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Proiect sincretic</vt:lpstr>
      <vt:lpstr>Tehnologii folosite</vt:lpstr>
      <vt:lpstr>De ce ros 2 ?</vt:lpstr>
      <vt:lpstr>Avantaje gazebo</vt:lpstr>
      <vt:lpstr>Turtlebot3</vt:lpstr>
      <vt:lpstr>Capabilități autobot</vt:lpstr>
      <vt:lpstr>Cum funcționează menținerea benzii</vt:lpstr>
      <vt:lpstr>Cum funcţionează Detectarea unui obstacol pe bandă  </vt:lpstr>
      <vt:lpstr>Debug mode</vt:lpstr>
      <vt:lpstr>Funcţionalităţi ce se pot implementa pe viitor</vt:lpstr>
      <vt:lpstr> Probleme întâmpinate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Remus-Andrei Crățău</dc:creator>
  <cp:lastModifiedBy>Remus-Andrei Crățău</cp:lastModifiedBy>
  <cp:revision>4</cp:revision>
  <dcterms:created xsi:type="dcterms:W3CDTF">2025-01-21T17:46:19Z</dcterms:created>
  <dcterms:modified xsi:type="dcterms:W3CDTF">2025-01-21T19:49:35Z</dcterms:modified>
</cp:coreProperties>
</file>