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8.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3.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35" r:id="rId5"/>
    <p:sldMasterId id="2147483764" r:id="rId6"/>
  </p:sldMasterIdLst>
  <p:notesMasterIdLst>
    <p:notesMasterId r:id="rId23"/>
  </p:notesMasterIdLst>
  <p:sldIdLst>
    <p:sldId id="2403" r:id="rId7"/>
    <p:sldId id="2493" r:id="rId8"/>
    <p:sldId id="2540" r:id="rId9"/>
    <p:sldId id="2595" r:id="rId10"/>
    <p:sldId id="2538" r:id="rId11"/>
    <p:sldId id="2572" r:id="rId12"/>
    <p:sldId id="2554" r:id="rId13"/>
    <p:sldId id="2573" r:id="rId14"/>
    <p:sldId id="2575" r:id="rId15"/>
    <p:sldId id="2574" r:id="rId16"/>
    <p:sldId id="2576" r:id="rId17"/>
    <p:sldId id="2594" r:id="rId18"/>
    <p:sldId id="2596" r:id="rId19"/>
    <p:sldId id="2597" r:id="rId20"/>
    <p:sldId id="2598" r:id="rId21"/>
    <p:sldId id="2592"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6EC4A0-8EA6-E290-6930-52AD9FFB4B55}" name="Prem Shah" initials="PS" userId="S::prem.shah@tmsl.in::c719f74a-914e-4e59-ade6-965deb8efce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rali.gada@tmsl.in" initials="n" lastIdx="1" clrIdx="0">
    <p:extLst>
      <p:ext uri="{19B8F6BF-5375-455C-9EA6-DF929625EA0E}">
        <p15:presenceInfo xmlns:p15="http://schemas.microsoft.com/office/powerpoint/2012/main" userId="33cee80535182f67" providerId="Windows Live"/>
      </p:ext>
    </p:extLst>
  </p:cmAuthor>
  <p:cmAuthor id="2" name="Sreelakshmi Puthalath" initials="SP" lastIdx="1" clrIdx="1">
    <p:extLst>
      <p:ext uri="{19B8F6BF-5375-455C-9EA6-DF929625EA0E}">
        <p15:presenceInfo xmlns:p15="http://schemas.microsoft.com/office/powerpoint/2012/main" userId="S::sreelakshmi@betaconsultants.ae::b5c9f7ec-9694-4fce-90f8-8972aa16e1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F80"/>
    <a:srgbClr val="525E76"/>
    <a:srgbClr val="EE5253"/>
    <a:srgbClr val="E9EBEF"/>
    <a:srgbClr val="167182"/>
    <a:srgbClr val="D5D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4" autoAdjust="0"/>
    <p:restoredTop sz="94660"/>
  </p:normalViewPr>
  <p:slideViewPr>
    <p:cSldViewPr snapToGrid="0">
      <p:cViewPr varScale="1">
        <p:scale>
          <a:sx n="74" d="100"/>
          <a:sy n="74" d="100"/>
        </p:scale>
        <p:origin x="104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308A0-4834-470F-A733-75DC5630F61A}" type="datetimeFigureOut">
              <a:rPr lang="en-US" smtClean="0"/>
              <a:pPr/>
              <a:t>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19F3A-34F7-4A41-AFD2-14A04849203F}" type="slidenum">
              <a:rPr lang="en-US" smtClean="0"/>
              <a:pPr/>
              <a:t>‹#›</a:t>
            </a:fld>
            <a:endParaRPr lang="en-US" dirty="0"/>
          </a:p>
        </p:txBody>
      </p:sp>
    </p:spTree>
    <p:extLst>
      <p:ext uri="{BB962C8B-B14F-4D97-AF65-F5344CB8AC3E}">
        <p14:creationId xmlns:p14="http://schemas.microsoft.com/office/powerpoint/2010/main" val="369880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slide" Target="../slides/slide13.xml"/><Relationship Id="rId4"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slide" Target="../slides/slide14.xml"/><Relationship Id="rId4"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slide" Target="../slides/slide15.xml"/><Relationship Id="rId4"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slide" Target="../slides/slide16.xml"/><Relationship Id="rId4"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 Target="../slides/slide3.xml"/><Relationship Id="rId4"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 Target="../slides/slide4.xml"/><Relationship Id="rId4"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slide" Target="../slides/slide6.xml"/><Relationship Id="rId4"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 Target="../slides/slide7.xml"/><Relationship Id="rId4"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 Target="../slides/slide8.xml"/><Relationship Id="rId4"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slide" Target="../slides/slide9.xml"/><Relationship Id="rId4"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slide" Target="../slides/slide10.xml"/><Relationship Id="rId4"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slide" Target="../slides/slide11.xml"/><Relationship Id="rId4"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719F3A-34F7-4A41-AFD2-14A04849203F}" type="slidenum">
              <a:rPr lang="en-US" smtClean="0"/>
              <a:pPr/>
              <a:t>1</a:t>
            </a:fld>
            <a:endParaRPr lang="en-US" dirty="0"/>
          </a:p>
        </p:txBody>
      </p:sp>
    </p:spTree>
    <p:extLst>
      <p:ext uri="{BB962C8B-B14F-4D97-AF65-F5344CB8AC3E}">
        <p14:creationId xmlns:p14="http://schemas.microsoft.com/office/powerpoint/2010/main" val="2478900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13</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776363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14</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982067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15</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4752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16</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65287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3</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750762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4</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54534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6</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31138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7</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1536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8</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700552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9</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59223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10</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35872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829BDC9-FA19-42C6-BA17-1352779263F7}"/>
              </a:ext>
            </a:extLst>
          </p:cNvPr>
          <p:cNvSpPr>
            <a:spLocks noGrp="1" noRot="1" noChangeAspect="1" noChangeArrowheads="1" noTextEdit="1"/>
          </p:cNvSpPr>
          <p:nvPr>
            <p:ph type="sldImg"/>
            <p:custDataLst>
              <p:tags r:id="rId1"/>
            </p:custDataLst>
          </p:nvPr>
        </p:nvSpPr>
        <p:spPr>
          <a:ln cap="flat">
            <a:round/>
            <a:headEnd type="none" w="med" len="med"/>
            <a:tailEnd type="none" w="med" len="med"/>
          </a:ln>
        </p:spPr>
      </p:sp>
      <p:sp>
        <p:nvSpPr>
          <p:cNvPr id="88067" name="Notes Placeholder 2">
            <a:extLst>
              <a:ext uri="{FF2B5EF4-FFF2-40B4-BE49-F238E27FC236}">
                <a16:creationId xmlns:a16="http://schemas.microsoft.com/office/drawing/2014/main" id="{9947352C-8CC9-4FBF-9F05-81FE49188DFE}"/>
              </a:ext>
            </a:extLst>
          </p:cNvPr>
          <p:cNvSpPr>
            <a:spLocks noGrp="1" noChangeArrowheads="1"/>
          </p:cNvSpPr>
          <p:nvPr>
            <p:ph type="body" idx="1"/>
            <p:custDataLst>
              <p:tags r:id="rId2"/>
            </p:custDataLst>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IN" altLang="en-US" dirty="0"/>
          </a:p>
        </p:txBody>
      </p:sp>
      <p:sp>
        <p:nvSpPr>
          <p:cNvPr id="88068" name="Slide Number Placeholder 3">
            <a:extLst>
              <a:ext uri="{FF2B5EF4-FFF2-40B4-BE49-F238E27FC236}">
                <a16:creationId xmlns:a16="http://schemas.microsoft.com/office/drawing/2014/main" id="{F1B09268-9379-4A79-8517-87068B25E26D}"/>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Pct val="100000"/>
              <a:buFontTx/>
              <a:buNone/>
              <a:tabLst/>
              <a:defRPr/>
            </a:pPr>
            <a:fld id="{7329C397-D25E-4750-A377-8EA4B7E0D97C}"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Arial" panose="020B0604020202020204" pitchFamily="34" charset="0"/>
              </a:rPr>
              <a:pPr marL="0" marR="0" lvl="0" indent="0" algn="r" defTabSz="685800" rtl="0" eaLnBrk="1" fontAlgn="base" latinLnBrk="0" hangingPunct="1">
                <a:lnSpc>
                  <a:spcPct val="100000"/>
                </a:lnSpc>
                <a:spcBef>
                  <a:spcPct val="0"/>
                </a:spcBef>
                <a:spcAft>
                  <a:spcPct val="0"/>
                </a:spcAft>
                <a:buClrTx/>
                <a:buSzPct val="100000"/>
                <a:buFontTx/>
                <a:buNone/>
                <a:tabLst/>
                <a:defRPr/>
              </a:pPr>
              <a:t>11</a:t>
            </a:fld>
            <a:endPar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984845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tags" Target="../tags/tag15.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4.xml"/><Relationship Id="rId1" Type="http://schemas.openxmlformats.org/officeDocument/2006/relationships/tags" Target="../tags/tag23.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3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9" name="Straight Connector 8"/>
          <p:cNvCxnSpPr/>
          <p:nvPr userDrawn="1"/>
        </p:nvCxnSpPr>
        <p:spPr>
          <a:xfrm>
            <a:off x="594360" y="1284278"/>
            <a:ext cx="7955280" cy="1588"/>
          </a:xfrm>
          <a:prstGeom prst="line">
            <a:avLst/>
          </a:prstGeom>
          <a:ln w="12700">
            <a:solidFill>
              <a:srgbClr val="16718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Tree>
    <p:extLst>
      <p:ext uri="{BB962C8B-B14F-4D97-AF65-F5344CB8AC3E}">
        <p14:creationId xmlns:p14="http://schemas.microsoft.com/office/powerpoint/2010/main" val="388339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extLst>
    <p:ext uri="{DCECCB84-F9BA-43D5-87BE-67443E8EF086}">
      <p15:sldGuideLst xmlns:p15="http://schemas.microsoft.com/office/powerpoint/2012/main">
        <p15:guide id="1" orient="horz" pos="1029" userDrawn="1">
          <p15:clr>
            <a:srgbClr val="FBAE40"/>
          </p15:clr>
        </p15:guide>
        <p15:guide id="2" pos="375" userDrawn="1">
          <p15:clr>
            <a:srgbClr val="FBAE40"/>
          </p15:clr>
        </p15:guide>
        <p15:guide id="3" pos="5385" userDrawn="1">
          <p15:clr>
            <a:srgbClr val="FBAE40"/>
          </p15:clr>
        </p15:guide>
        <p15:guide id="4" orient="horz" pos="28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ject Features">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3286116" y="1635127"/>
            <a:ext cx="5246699" cy="3024187"/>
          </a:xfrm>
          <a:prstGeom prst="rect">
            <a:avLst/>
          </a:prstGeom>
        </p:spPr>
        <p:txBody>
          <a:bodyPr/>
          <a:lstStyle>
            <a:lvl1pPr algn="ctr" rtl="0">
              <a:defRPr sz="1400">
                <a:latin typeface="Lato" pitchFamily="34" charset="0"/>
              </a:defRPr>
            </a:lvl1pPr>
          </a:lstStyle>
          <a:p>
            <a:endParaRPr lang="ar-SA"/>
          </a:p>
        </p:txBody>
      </p:sp>
      <p:sp>
        <p:nvSpPr>
          <p:cNvPr id="8"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9" name="Straight Connector 8"/>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
        <p:nvSpPr>
          <p:cNvPr id="15" name="Oval 14"/>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18" name="TextBox 17"/>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Tree>
    <p:extLst>
      <p:ext uri="{BB962C8B-B14F-4D97-AF65-F5344CB8AC3E}">
        <p14:creationId xmlns:p14="http://schemas.microsoft.com/office/powerpoint/2010/main" val="42661649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extLst>
    <p:ext uri="{DCECCB84-F9BA-43D5-87BE-67443E8EF086}">
      <p15:sldGuideLst xmlns:p15="http://schemas.microsoft.com/office/powerpoint/2012/main">
        <p15:guide id="1" orient="horz" pos="2892" userDrawn="1">
          <p15:clr>
            <a:srgbClr val="FBAE40"/>
          </p15:clr>
        </p15:guide>
        <p15:guide id="2" pos="5384" userDrawn="1">
          <p15:clr>
            <a:srgbClr val="FBAE40"/>
          </p15:clr>
        </p15:guide>
        <p15:guide id="3" orient="horz" pos="1028" userDrawn="1">
          <p15:clr>
            <a:srgbClr val="FBAE40"/>
          </p15:clr>
        </p15:guide>
        <p15:guide id="4" pos="37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Portfolio">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595314" y="1635127"/>
            <a:ext cx="3689351" cy="3024187"/>
          </a:xfrm>
          <a:prstGeom prst="rect">
            <a:avLst/>
          </a:prstGeom>
        </p:spPr>
        <p:txBody>
          <a:bodyPr/>
          <a:lstStyle>
            <a:lvl1pPr algn="ctr" rtl="0">
              <a:defRPr sz="1400">
                <a:latin typeface="Lato" pitchFamily="34" charset="0"/>
              </a:defRPr>
            </a:lvl1pPr>
          </a:lstStyle>
          <a:p>
            <a:endParaRPr lang="ar-SA"/>
          </a:p>
        </p:txBody>
      </p:sp>
      <p:sp>
        <p:nvSpPr>
          <p:cNvPr id="8"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9" name="Straight Connector 8"/>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
        <p:nvSpPr>
          <p:cNvPr id="15" name="Oval 14"/>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18" name="TextBox 17"/>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
        <p:nvSpPr>
          <p:cNvPr id="10" name="Picture Placeholder 11"/>
          <p:cNvSpPr>
            <a:spLocks noGrp="1"/>
          </p:cNvSpPr>
          <p:nvPr>
            <p:ph type="pic" sz="quarter" idx="13"/>
          </p:nvPr>
        </p:nvSpPr>
        <p:spPr>
          <a:xfrm>
            <a:off x="4843463" y="1635127"/>
            <a:ext cx="3689351" cy="3024187"/>
          </a:xfrm>
          <a:prstGeom prst="rect">
            <a:avLst/>
          </a:prstGeom>
        </p:spPr>
        <p:txBody>
          <a:bodyPr/>
          <a:lstStyle>
            <a:lvl1pPr algn="ctr" rtl="0">
              <a:defRPr sz="1400">
                <a:latin typeface="Lato" pitchFamily="34" charset="0"/>
              </a:defRPr>
            </a:lvl1pPr>
          </a:lstStyle>
          <a:p>
            <a:endParaRPr lang="ar-SA"/>
          </a:p>
        </p:txBody>
      </p:sp>
    </p:spTree>
    <p:extLst>
      <p:ext uri="{BB962C8B-B14F-4D97-AF65-F5344CB8AC3E}">
        <p14:creationId xmlns:p14="http://schemas.microsoft.com/office/powerpoint/2010/main" val="19813742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extLst>
    <p:ext uri="{DCECCB84-F9BA-43D5-87BE-67443E8EF086}">
      <p15:sldGuideLst xmlns:p15="http://schemas.microsoft.com/office/powerpoint/2012/main">
        <p15:guide id="1" orient="horz" pos="2892" userDrawn="1">
          <p15:clr>
            <a:srgbClr val="FBAE40"/>
          </p15:clr>
        </p15:guide>
        <p15:guide id="2" pos="5385" userDrawn="1">
          <p15:clr>
            <a:srgbClr val="FBAE40"/>
          </p15:clr>
        </p15:guide>
        <p15:guide id="3" pos="377" userDrawn="1">
          <p15:clr>
            <a:srgbClr val="FBAE40"/>
          </p15:clr>
        </p15:guide>
        <p15:guide id="4" orient="horz" pos="102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Slide with Numbers">
    <p:spTree>
      <p:nvGrpSpPr>
        <p:cNvPr id="1" name=""/>
        <p:cNvGrpSpPr/>
        <p:nvPr/>
      </p:nvGrpSpPr>
      <p:grpSpPr>
        <a:xfrm>
          <a:off x="0" y="0"/>
          <a:ext cx="0" cy="0"/>
          <a:chOff x="0" y="0"/>
          <a:chExt cx="0" cy="0"/>
        </a:xfrm>
      </p:grpSpPr>
      <p:sp>
        <p:nvSpPr>
          <p:cNvPr id="2" name="Oval 1"/>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3" name="TextBox 2"/>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Tree>
    <p:extLst>
      <p:ext uri="{BB962C8B-B14F-4D97-AF65-F5344CB8AC3E}">
        <p14:creationId xmlns:p14="http://schemas.microsoft.com/office/powerpoint/2010/main" val="3453348484"/>
      </p:ext>
    </p:extLst>
  </p:cSld>
  <p:clrMapOvr>
    <a:masterClrMapping/>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b Project Slide">
    <p:spTree>
      <p:nvGrpSpPr>
        <p:cNvPr id="1" name=""/>
        <p:cNvGrpSpPr/>
        <p:nvPr/>
      </p:nvGrpSpPr>
      <p:grpSpPr>
        <a:xfrm>
          <a:off x="0" y="0"/>
          <a:ext cx="0" cy="0"/>
          <a:chOff x="0" y="0"/>
          <a:chExt cx="0" cy="0"/>
        </a:xfrm>
      </p:grpSpPr>
      <p:sp>
        <p:nvSpPr>
          <p:cNvPr id="13" name="Picture Placeholder 2"/>
          <p:cNvSpPr>
            <a:spLocks noGrp="1"/>
          </p:cNvSpPr>
          <p:nvPr>
            <p:ph type="pic" sz="quarter" idx="12"/>
          </p:nvPr>
        </p:nvSpPr>
        <p:spPr>
          <a:xfrm>
            <a:off x="614363" y="2021682"/>
            <a:ext cx="4271963" cy="2621756"/>
          </a:xfrm>
          <a:prstGeom prst="rect">
            <a:avLst/>
          </a:prstGeom>
        </p:spPr>
        <p:txBody>
          <a:bodyPr/>
          <a:lstStyle>
            <a:lvl1pPr algn="l" rtl="0">
              <a:defRPr sz="1200">
                <a:latin typeface="Lato" pitchFamily="34" charset="0"/>
              </a:defRPr>
            </a:lvl1pPr>
          </a:lstStyle>
          <a:p>
            <a:endParaRPr lang="en-US" dirty="0"/>
          </a:p>
        </p:txBody>
      </p:sp>
      <p:sp>
        <p:nvSpPr>
          <p:cNvPr id="41"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42" name="Straight Connector 41"/>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
        <p:nvSpPr>
          <p:cNvPr id="44" name="Oval 43"/>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45" name="TextBox 44"/>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Tree>
    <p:extLst>
      <p:ext uri="{BB962C8B-B14F-4D97-AF65-F5344CB8AC3E}">
        <p14:creationId xmlns:p14="http://schemas.microsoft.com/office/powerpoint/2010/main" val="36625626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extLst>
    <p:ext uri="{DCECCB84-F9BA-43D5-87BE-67443E8EF086}">
      <p15:sldGuideLst xmlns:p15="http://schemas.microsoft.com/office/powerpoint/2012/main">
        <p15:guide id="1" orient="horz" pos="1029" userDrawn="1">
          <p15:clr>
            <a:srgbClr val="FBAE40"/>
          </p15:clr>
        </p15:guide>
        <p15:guide id="2" pos="5385" userDrawn="1">
          <p15:clr>
            <a:srgbClr val="FBAE40"/>
          </p15:clr>
        </p15:guide>
        <p15:guide id="3" pos="375" userDrawn="1">
          <p15:clr>
            <a:srgbClr val="FBAE40"/>
          </p15:clr>
        </p15:guide>
        <p15:guide id="4" orient="horz" pos="28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eb Project Slide Show in Tablet">
    <p:spTree>
      <p:nvGrpSpPr>
        <p:cNvPr id="1" name=""/>
        <p:cNvGrpSpPr/>
        <p:nvPr/>
      </p:nvGrpSpPr>
      <p:grpSpPr>
        <a:xfrm>
          <a:off x="0" y="0"/>
          <a:ext cx="0" cy="0"/>
          <a:chOff x="0" y="0"/>
          <a:chExt cx="0" cy="0"/>
        </a:xfrm>
      </p:grpSpPr>
      <p:sp>
        <p:nvSpPr>
          <p:cNvPr id="13" name="Picture Placeholder 2"/>
          <p:cNvSpPr>
            <a:spLocks noGrp="1"/>
          </p:cNvSpPr>
          <p:nvPr>
            <p:ph type="pic" sz="quarter" idx="12"/>
          </p:nvPr>
        </p:nvSpPr>
        <p:spPr>
          <a:xfrm>
            <a:off x="3636170" y="1905000"/>
            <a:ext cx="1869281" cy="2476500"/>
          </a:xfrm>
          <a:prstGeom prst="rect">
            <a:avLst/>
          </a:prstGeom>
        </p:spPr>
        <p:txBody>
          <a:bodyPr/>
          <a:lstStyle>
            <a:lvl1pPr algn="l" rtl="0">
              <a:defRPr sz="1200">
                <a:latin typeface="Lato" pitchFamily="34" charset="0"/>
              </a:defRPr>
            </a:lvl1pPr>
          </a:lstStyle>
          <a:p>
            <a:endParaRPr lang="en-US" dirty="0"/>
          </a:p>
        </p:txBody>
      </p:sp>
      <p:sp>
        <p:nvSpPr>
          <p:cNvPr id="41"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42" name="Straight Connector 41"/>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
        <p:nvSpPr>
          <p:cNvPr id="44" name="Oval 43"/>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45" name="TextBox 44"/>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Tree>
    <p:extLst>
      <p:ext uri="{BB962C8B-B14F-4D97-AF65-F5344CB8AC3E}">
        <p14:creationId xmlns:p14="http://schemas.microsoft.com/office/powerpoint/2010/main" val="17399087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extLst>
    <p:ext uri="{DCECCB84-F9BA-43D5-87BE-67443E8EF086}">
      <p15:sldGuideLst xmlns:p15="http://schemas.microsoft.com/office/powerpoint/2012/main">
        <p15:guide id="1" orient="horz" pos="1029" userDrawn="1">
          <p15:clr>
            <a:srgbClr val="FBAE40"/>
          </p15:clr>
        </p15:guide>
        <p15:guide id="2" pos="5384" userDrawn="1">
          <p15:clr>
            <a:srgbClr val="FBAE40"/>
          </p15:clr>
        </p15:guide>
        <p15:guide id="3" orient="horz" pos="2892" userDrawn="1">
          <p15:clr>
            <a:srgbClr val="FBAE40"/>
          </p15:clr>
        </p15:guide>
        <p15:guide id="4" pos="37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bile App. Features">
    <p:spTree>
      <p:nvGrpSpPr>
        <p:cNvPr id="1" name=""/>
        <p:cNvGrpSpPr/>
        <p:nvPr/>
      </p:nvGrpSpPr>
      <p:grpSpPr>
        <a:xfrm>
          <a:off x="0" y="0"/>
          <a:ext cx="0" cy="0"/>
          <a:chOff x="0" y="0"/>
          <a:chExt cx="0" cy="0"/>
        </a:xfrm>
      </p:grpSpPr>
      <p:sp>
        <p:nvSpPr>
          <p:cNvPr id="39" name="Picture Placeholder 38"/>
          <p:cNvSpPr>
            <a:spLocks noGrp="1"/>
          </p:cNvSpPr>
          <p:nvPr>
            <p:ph type="pic" sz="quarter" idx="12"/>
          </p:nvPr>
        </p:nvSpPr>
        <p:spPr>
          <a:xfrm>
            <a:off x="1428750" y="2143127"/>
            <a:ext cx="1419225" cy="2136775"/>
          </a:xfrm>
          <a:prstGeom prst="rect">
            <a:avLst/>
          </a:prstGeom>
        </p:spPr>
        <p:txBody>
          <a:bodyPr/>
          <a:lstStyle>
            <a:lvl1pPr algn="ctr" rtl="0">
              <a:defRPr sz="1500">
                <a:latin typeface="Lato" pitchFamily="34" charset="0"/>
              </a:defRPr>
            </a:lvl1pPr>
          </a:lstStyle>
          <a:p>
            <a:endParaRPr lang="ar-SA"/>
          </a:p>
        </p:txBody>
      </p:sp>
      <p:sp>
        <p:nvSpPr>
          <p:cNvPr id="8"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9" name="Straight Connector 8"/>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
        <p:nvSpPr>
          <p:cNvPr id="15" name="Oval 14"/>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18" name="TextBox 17"/>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Tree>
    <p:extLst>
      <p:ext uri="{BB962C8B-B14F-4D97-AF65-F5344CB8AC3E}">
        <p14:creationId xmlns:p14="http://schemas.microsoft.com/office/powerpoint/2010/main" val="38043599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extLst>
    <p:ext uri="{DCECCB84-F9BA-43D5-87BE-67443E8EF086}">
      <p15:sldGuideLst xmlns:p15="http://schemas.microsoft.com/office/powerpoint/2012/main">
        <p15:guide id="1" orient="horz" pos="1029" userDrawn="1">
          <p15:clr>
            <a:srgbClr val="FBAE40"/>
          </p15:clr>
        </p15:guide>
        <p15:guide id="2" pos="5385" userDrawn="1">
          <p15:clr>
            <a:srgbClr val="FBAE40"/>
          </p15:clr>
        </p15:guide>
        <p15:guide id="3" orient="horz" pos="2892" userDrawn="1">
          <p15:clr>
            <a:srgbClr val="FBAE40"/>
          </p15:clr>
        </p15:guide>
        <p15:guide id="4" pos="37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Slide Pic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algn="l" rtl="0">
              <a:defRPr sz="1600"/>
            </a:lvl1pPr>
          </a:lstStyle>
          <a:p>
            <a:endParaRPr lang="ar-SA"/>
          </a:p>
        </p:txBody>
      </p:sp>
    </p:spTree>
    <p:extLst>
      <p:ext uri="{BB962C8B-B14F-4D97-AF65-F5344CB8AC3E}">
        <p14:creationId xmlns:p14="http://schemas.microsoft.com/office/powerpoint/2010/main" val="2828451493"/>
      </p:ext>
    </p:extLst>
  </p:cSld>
  <p:clrMapOvr>
    <a:masterClrMapping/>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360827"/>
      </p:ext>
    </p:extLst>
  </p:cSld>
  <p:clrMapOvr>
    <a:masterClrMapping/>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icture P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algn="l" rtl="0">
              <a:defRPr sz="1400">
                <a:latin typeface="Lato" pitchFamily="34" charset="0"/>
              </a:defRPr>
            </a:lvl1pPr>
          </a:lstStyle>
          <a:p>
            <a:endParaRPr lang="ar-SA"/>
          </a:p>
        </p:txBody>
      </p:sp>
    </p:spTree>
    <p:extLst>
      <p:ext uri="{BB962C8B-B14F-4D97-AF65-F5344CB8AC3E}">
        <p14:creationId xmlns:p14="http://schemas.microsoft.com/office/powerpoint/2010/main" val="4017806350"/>
      </p:ext>
    </p:extLst>
  </p:cSld>
  <p:clrMapOvr>
    <a:masterClrMapping/>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Full Color Slide">
    <p:spTree>
      <p:nvGrpSpPr>
        <p:cNvPr id="1" name=""/>
        <p:cNvGrpSpPr/>
        <p:nvPr/>
      </p:nvGrpSpPr>
      <p:grpSpPr>
        <a:xfrm>
          <a:off x="0" y="0"/>
          <a:ext cx="0" cy="0"/>
          <a:chOff x="0" y="0"/>
          <a:chExt cx="0" cy="0"/>
        </a:xfrm>
      </p:grpSpPr>
      <p:pic>
        <p:nvPicPr>
          <p:cNvPr id="3" name="Picture 2" descr="C:\Users\ROG\Desktop\FAME Advisory_Logo.png">
            <a:extLst>
              <a:ext uri="{FF2B5EF4-FFF2-40B4-BE49-F238E27FC236}">
                <a16:creationId xmlns:a16="http://schemas.microsoft.com/office/drawing/2014/main" id="{F2B3AD85-41A5-4EFE-B4E2-8831B19AF319}"/>
              </a:ext>
            </a:extLst>
          </p:cNvPr>
          <p:cNvPicPr preferRelativeResize="0">
            <a:picLocks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9051" y="12569086"/>
            <a:ext cx="1276351" cy="55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004480"/>
      </p:ext>
    </p:extLst>
  </p:cSld>
  <p:clrMapOvr>
    <a:masterClrMapping/>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Page">
    <p:spTree>
      <p:nvGrpSpPr>
        <p:cNvPr id="1" name=""/>
        <p:cNvGrpSpPr/>
        <p:nvPr/>
      </p:nvGrpSpPr>
      <p:grpSpPr>
        <a:xfrm>
          <a:off x="0" y="0"/>
          <a:ext cx="0" cy="0"/>
          <a:chOff x="0" y="0"/>
          <a:chExt cx="0" cy="0"/>
        </a:xfrm>
      </p:grpSpPr>
      <p:sp>
        <p:nvSpPr>
          <p:cNvPr id="11" name="Picture Placeholder 13"/>
          <p:cNvSpPr>
            <a:spLocks noGrp="1"/>
          </p:cNvSpPr>
          <p:nvPr>
            <p:ph type="pic" sz="quarter" idx="12"/>
          </p:nvPr>
        </p:nvSpPr>
        <p:spPr>
          <a:xfrm>
            <a:off x="3962400" y="673412"/>
            <a:ext cx="1219200" cy="1219200"/>
          </a:xfrm>
          <a:prstGeom prst="ellipse">
            <a:avLst/>
          </a:prstGeom>
        </p:spPr>
        <p:txBody>
          <a:bodyPr/>
          <a:lstStyle>
            <a:lvl1pPr algn="ctr" rtl="0">
              <a:buNone/>
              <a:defRPr sz="851">
                <a:latin typeface="Lato" pitchFamily="34" charset="0"/>
              </a:defRPr>
            </a:lvl1pPr>
          </a:lstStyle>
          <a:p>
            <a:endParaRPr lang="ar-SA"/>
          </a:p>
        </p:txBody>
      </p:sp>
    </p:spTree>
    <p:extLst>
      <p:ext uri="{BB962C8B-B14F-4D97-AF65-F5344CB8AC3E}">
        <p14:creationId xmlns:p14="http://schemas.microsoft.com/office/powerpoint/2010/main" val="3445091457"/>
      </p:ext>
    </p:extLst>
  </p:cSld>
  <p:clrMapOvr>
    <a:masterClrMapping/>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Full Color Slide">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Tree>
    <p:extLst>
      <p:ext uri="{BB962C8B-B14F-4D97-AF65-F5344CB8AC3E}">
        <p14:creationId xmlns:p14="http://schemas.microsoft.com/office/powerpoint/2010/main" val="2004592024"/>
      </p:ext>
    </p:extLst>
  </p:cSld>
  <p:clrMapOvr>
    <a:masterClrMapping/>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atin typeface="Nunito Sans"/>
              </a:defRPr>
            </a:lvl1pPr>
          </a:lstStyle>
          <a:p>
            <a:r>
              <a:rPr lang="en-GB"/>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atin typeface="Nunito Sans"/>
              </a:defRPr>
            </a:lvl1pPr>
            <a:lvl2pPr marL="342874" indent="0" algn="ctr">
              <a:buNone/>
              <a:defRPr sz="1500"/>
            </a:lvl2pPr>
            <a:lvl3pPr marL="685750" indent="0" algn="ctr">
              <a:buNone/>
              <a:defRPr sz="1351"/>
            </a:lvl3pPr>
            <a:lvl4pPr marL="1028624" indent="0" algn="ctr">
              <a:buNone/>
              <a:defRPr sz="1200"/>
            </a:lvl4pPr>
            <a:lvl5pPr marL="1371496" indent="0" algn="ctr">
              <a:buNone/>
              <a:defRPr sz="1200"/>
            </a:lvl5pPr>
            <a:lvl6pPr marL="1714372" indent="0" algn="ctr">
              <a:buNone/>
              <a:defRPr sz="1200"/>
            </a:lvl6pPr>
            <a:lvl7pPr marL="2057246" indent="0" algn="ctr">
              <a:buNone/>
              <a:defRPr sz="1200"/>
            </a:lvl7pPr>
            <a:lvl8pPr marL="2400120" indent="0" algn="ctr">
              <a:buNone/>
              <a:defRPr sz="1200"/>
            </a:lvl8pPr>
            <a:lvl9pPr marL="2742994"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EAE9013-12F5-4322-BD6F-A1662098E7E4}" type="datetimeFigureOut">
              <a:rPr lang="en-ID" smtClean="0"/>
              <a:pPr/>
              <a:t>15/01/2024</a:t>
            </a:fld>
            <a:endParaRPr lang="en-ID" dirty="0"/>
          </a:p>
        </p:txBody>
      </p:sp>
      <p:sp>
        <p:nvSpPr>
          <p:cNvPr id="5" name="Footer Placeholder 4"/>
          <p:cNvSpPr>
            <a:spLocks noGrp="1"/>
          </p:cNvSpPr>
          <p:nvPr>
            <p:ph type="ftr" sz="quarter" idx="11"/>
          </p:nvPr>
        </p:nvSpPr>
        <p:spPr/>
        <p:txBody>
          <a:bodyPr/>
          <a:lstStyle>
            <a:lvl1pPr>
              <a:defRPr>
                <a:latin typeface="Nunito Sans"/>
              </a:defRPr>
            </a:lvl1pPr>
          </a:lstStyle>
          <a:p>
            <a:endParaRPr lang="en-ID" dirty="0"/>
          </a:p>
        </p:txBody>
      </p:sp>
      <p:sp>
        <p:nvSpPr>
          <p:cNvPr id="6" name="Slide Number Placeholder 5"/>
          <p:cNvSpPr>
            <a:spLocks noGrp="1"/>
          </p:cNvSpPr>
          <p:nvPr>
            <p:ph type="sldNum" sz="quarter" idx="12"/>
          </p:nvPr>
        </p:nvSpPr>
        <p:spPr/>
        <p:txBody>
          <a:bodyPr/>
          <a:lstStyle>
            <a:lvl1pPr>
              <a:defRPr>
                <a:latin typeface="Nunito Sans"/>
              </a:defRPr>
            </a:lvl1pPr>
          </a:lstStyle>
          <a:p>
            <a:fld id="{6FD3091E-074C-445F-AA73-88C9D554D9D0}" type="slidenum">
              <a:rPr lang="en-ID" smtClean="0"/>
              <a:pPr/>
              <a:t>‹#›</a:t>
            </a:fld>
            <a:endParaRPr lang="en-ID" dirty="0"/>
          </a:p>
        </p:txBody>
      </p:sp>
    </p:spTree>
    <p:extLst>
      <p:ext uri="{BB962C8B-B14F-4D97-AF65-F5344CB8AC3E}">
        <p14:creationId xmlns:p14="http://schemas.microsoft.com/office/powerpoint/2010/main" val="2807451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Nunito Sans"/>
              </a:defRPr>
            </a:lvl1pPr>
          </a:lstStyle>
          <a:p>
            <a:r>
              <a:rPr lang="en-GB"/>
              <a:t>Click to edit Master title style</a:t>
            </a:r>
            <a:endParaRPr lang="en-US"/>
          </a:p>
        </p:txBody>
      </p:sp>
      <p:sp>
        <p:nvSpPr>
          <p:cNvPr id="3" name="Content Placeholder 2"/>
          <p:cNvSpPr>
            <a:spLocks noGrp="1"/>
          </p:cNvSpPr>
          <p:nvPr>
            <p:ph idx="1"/>
          </p:nvPr>
        </p:nvSpPr>
        <p:spPr/>
        <p:txBody>
          <a:bodyPr/>
          <a:lstStyle>
            <a:lvl1pPr>
              <a:defRPr>
                <a:latin typeface="Nunito Sans"/>
              </a:defRPr>
            </a:lvl1pPr>
            <a:lvl2pPr>
              <a:defRPr>
                <a:latin typeface="Nunito Sans"/>
              </a:defRPr>
            </a:lvl2pPr>
            <a:lvl3pPr>
              <a:defRPr>
                <a:latin typeface="Nunito Sans"/>
              </a:defRPr>
            </a:lvl3pPr>
            <a:lvl4pPr>
              <a:defRPr>
                <a:latin typeface="Nunito Sans"/>
              </a:defRPr>
            </a:lvl4pPr>
            <a:lvl5pPr>
              <a:defRPr>
                <a:latin typeface="Nunito Sans"/>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5DDB2D48-F777-415E-BAFC-96EB55348B32}" type="datetimeFigureOut">
              <a:rPr lang="en-US" smtClean="0"/>
              <a:pPr/>
              <a:t>1/15/2024</a:t>
            </a:fld>
            <a:endParaRPr lang="en-US" dirty="0"/>
          </a:p>
        </p:txBody>
      </p:sp>
      <p:sp>
        <p:nvSpPr>
          <p:cNvPr id="5" name="Footer Placeholder 4"/>
          <p:cNvSpPr>
            <a:spLocks noGrp="1"/>
          </p:cNvSpPr>
          <p:nvPr>
            <p:ph type="ftr" sz="quarter" idx="11"/>
          </p:nvPr>
        </p:nvSpPr>
        <p:spPr/>
        <p:txBody>
          <a:bodyPr/>
          <a:lstStyle>
            <a:lvl1pPr>
              <a:defRPr>
                <a:latin typeface="Nunito Sans"/>
              </a:defRPr>
            </a:lvl1pPr>
          </a:lstStyle>
          <a:p>
            <a:endParaRPr lang="en-US" dirty="0"/>
          </a:p>
        </p:txBody>
      </p:sp>
      <p:sp>
        <p:nvSpPr>
          <p:cNvPr id="6" name="Slide Number Placeholder 5"/>
          <p:cNvSpPr>
            <a:spLocks noGrp="1"/>
          </p:cNvSpPr>
          <p:nvPr>
            <p:ph type="sldNum" sz="quarter" idx="12"/>
          </p:nvPr>
        </p:nvSpPr>
        <p:spPr/>
        <p:txBody>
          <a:bodyPr/>
          <a:lstStyle>
            <a:lvl1pPr>
              <a:defRPr>
                <a:latin typeface="Nunito Sans"/>
              </a:defRPr>
            </a:lvl1pPr>
          </a:lstStyle>
          <a:p>
            <a:fld id="{D3D2E4C3-2984-4E53-B6B1-96CF0F8229B7}" type="slidenum">
              <a:rPr lang="en-US" smtClean="0"/>
              <a:pPr/>
              <a:t>‹#›</a:t>
            </a:fld>
            <a:endParaRPr lang="en-US" dirty="0"/>
          </a:p>
        </p:txBody>
      </p:sp>
    </p:spTree>
    <p:extLst>
      <p:ext uri="{BB962C8B-B14F-4D97-AF65-F5344CB8AC3E}">
        <p14:creationId xmlns:p14="http://schemas.microsoft.com/office/powerpoint/2010/main" val="3624810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6"/>
            <a:ext cx="7886700" cy="2139553"/>
          </a:xfrm>
        </p:spPr>
        <p:txBody>
          <a:bodyPr anchor="b"/>
          <a:lstStyle>
            <a:lvl1pPr>
              <a:defRPr sz="4500">
                <a:latin typeface="Nunito Sans"/>
              </a:defRPr>
            </a:lvl1pPr>
          </a:lstStyle>
          <a:p>
            <a:r>
              <a:rPr lang="en-GB"/>
              <a:t>Click to edit Master title style</a:t>
            </a:r>
            <a:endParaRPr lang="en-US"/>
          </a:p>
        </p:txBody>
      </p:sp>
      <p:sp>
        <p:nvSpPr>
          <p:cNvPr id="3" name="Text Placeholder 2"/>
          <p:cNvSpPr>
            <a:spLocks noGrp="1"/>
          </p:cNvSpPr>
          <p:nvPr>
            <p:ph type="body" idx="1"/>
          </p:nvPr>
        </p:nvSpPr>
        <p:spPr>
          <a:xfrm>
            <a:off x="623889" y="3442098"/>
            <a:ext cx="7886700" cy="1125140"/>
          </a:xfrm>
        </p:spPr>
        <p:txBody>
          <a:bodyPr/>
          <a:lstStyle>
            <a:lvl1pPr marL="0" indent="0">
              <a:buNone/>
              <a:defRPr sz="1800">
                <a:solidFill>
                  <a:schemeClr val="tx1">
                    <a:tint val="75000"/>
                  </a:schemeClr>
                </a:solidFill>
                <a:latin typeface="Nunito Sans"/>
              </a:defRPr>
            </a:lvl1pPr>
            <a:lvl2pPr marL="342874" indent="0">
              <a:buNone/>
              <a:defRPr sz="1500">
                <a:solidFill>
                  <a:schemeClr val="tx1">
                    <a:tint val="75000"/>
                  </a:schemeClr>
                </a:solidFill>
              </a:defRPr>
            </a:lvl2pPr>
            <a:lvl3pPr marL="685750" indent="0">
              <a:buNone/>
              <a:defRPr sz="1351">
                <a:solidFill>
                  <a:schemeClr val="tx1">
                    <a:tint val="75000"/>
                  </a:schemeClr>
                </a:solidFill>
              </a:defRPr>
            </a:lvl3pPr>
            <a:lvl4pPr marL="1028624" indent="0">
              <a:buNone/>
              <a:defRPr sz="1200">
                <a:solidFill>
                  <a:schemeClr val="tx1">
                    <a:tint val="75000"/>
                  </a:schemeClr>
                </a:solidFill>
              </a:defRPr>
            </a:lvl4pPr>
            <a:lvl5pPr marL="1371496" indent="0">
              <a:buNone/>
              <a:defRPr sz="1200">
                <a:solidFill>
                  <a:schemeClr val="tx1">
                    <a:tint val="75000"/>
                  </a:schemeClr>
                </a:solidFill>
              </a:defRPr>
            </a:lvl5pPr>
            <a:lvl6pPr marL="1714372"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4"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EAE9013-12F5-4322-BD6F-A1662098E7E4}" type="datetimeFigureOut">
              <a:rPr lang="en-ID" smtClean="0"/>
              <a:pPr/>
              <a:t>15/01/2024</a:t>
            </a:fld>
            <a:endParaRPr lang="en-ID" dirty="0"/>
          </a:p>
        </p:txBody>
      </p:sp>
      <p:sp>
        <p:nvSpPr>
          <p:cNvPr id="5" name="Footer Placeholder 4"/>
          <p:cNvSpPr>
            <a:spLocks noGrp="1"/>
          </p:cNvSpPr>
          <p:nvPr>
            <p:ph type="ftr" sz="quarter" idx="11"/>
          </p:nvPr>
        </p:nvSpPr>
        <p:spPr/>
        <p:txBody>
          <a:bodyPr/>
          <a:lstStyle>
            <a:lvl1pPr>
              <a:defRPr>
                <a:latin typeface="Nunito Sans"/>
              </a:defRPr>
            </a:lvl1pPr>
          </a:lstStyle>
          <a:p>
            <a:endParaRPr lang="en-ID" dirty="0"/>
          </a:p>
        </p:txBody>
      </p:sp>
      <p:sp>
        <p:nvSpPr>
          <p:cNvPr id="6" name="Slide Number Placeholder 5"/>
          <p:cNvSpPr>
            <a:spLocks noGrp="1"/>
          </p:cNvSpPr>
          <p:nvPr>
            <p:ph type="sldNum" sz="quarter" idx="12"/>
          </p:nvPr>
        </p:nvSpPr>
        <p:spPr/>
        <p:txBody>
          <a:bodyPr/>
          <a:lstStyle>
            <a:lvl1pPr>
              <a:defRPr>
                <a:latin typeface="Nunito Sans"/>
              </a:defRPr>
            </a:lvl1pPr>
          </a:lstStyle>
          <a:p>
            <a:fld id="{6FD3091E-074C-445F-AA73-88C9D554D9D0}" type="slidenum">
              <a:rPr lang="en-ID" smtClean="0"/>
              <a:pPr/>
              <a:t>‹#›</a:t>
            </a:fld>
            <a:endParaRPr lang="en-ID" dirty="0"/>
          </a:p>
        </p:txBody>
      </p:sp>
    </p:spTree>
    <p:extLst>
      <p:ext uri="{BB962C8B-B14F-4D97-AF65-F5344CB8AC3E}">
        <p14:creationId xmlns:p14="http://schemas.microsoft.com/office/powerpoint/2010/main" val="4088621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Nunito Sans"/>
              </a:defRPr>
            </a:lvl1pPr>
          </a:lstStyle>
          <a:p>
            <a:r>
              <a:rPr lang="en-GB"/>
              <a:t>Click to edit Master title style</a:t>
            </a:r>
            <a:endParaRPr lang="en-US"/>
          </a:p>
        </p:txBody>
      </p:sp>
      <p:sp>
        <p:nvSpPr>
          <p:cNvPr id="3" name="Content Placeholder 2"/>
          <p:cNvSpPr>
            <a:spLocks noGrp="1"/>
          </p:cNvSpPr>
          <p:nvPr>
            <p:ph sz="half" idx="1"/>
          </p:nvPr>
        </p:nvSpPr>
        <p:spPr>
          <a:xfrm>
            <a:off x="628651" y="1369219"/>
            <a:ext cx="3886200" cy="3263504"/>
          </a:xfrm>
        </p:spPr>
        <p:txBody>
          <a:bodyPr/>
          <a:lstStyle>
            <a:lvl1pPr>
              <a:defRPr>
                <a:latin typeface="Nunito Sans"/>
              </a:defRPr>
            </a:lvl1pPr>
            <a:lvl2pPr>
              <a:defRPr>
                <a:latin typeface="Nunito Sans"/>
              </a:defRPr>
            </a:lvl2pPr>
            <a:lvl3pPr>
              <a:defRPr>
                <a:latin typeface="Nunito Sans"/>
              </a:defRPr>
            </a:lvl3pPr>
            <a:lvl4pPr>
              <a:defRPr>
                <a:latin typeface="Nunito Sans"/>
              </a:defRPr>
            </a:lvl4pPr>
            <a:lvl5pPr>
              <a:defRPr>
                <a:latin typeface="Nunito Sans"/>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1" y="1369219"/>
            <a:ext cx="3886200" cy="3263504"/>
          </a:xfrm>
        </p:spPr>
        <p:txBody>
          <a:bodyPr/>
          <a:lstStyle>
            <a:lvl1pPr>
              <a:defRPr>
                <a:latin typeface="Nunito Sans"/>
              </a:defRPr>
            </a:lvl1pPr>
            <a:lvl2pPr>
              <a:defRPr>
                <a:latin typeface="Nunito Sans"/>
              </a:defRPr>
            </a:lvl2pPr>
            <a:lvl3pPr>
              <a:defRPr>
                <a:latin typeface="Nunito Sans"/>
              </a:defRPr>
            </a:lvl3pPr>
            <a:lvl4pPr>
              <a:defRPr>
                <a:latin typeface="Nunito Sans"/>
              </a:defRPr>
            </a:lvl4pPr>
            <a:lvl5pPr>
              <a:defRPr>
                <a:latin typeface="Nunito Sans"/>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EAE9013-12F5-4322-BD6F-A1662098E7E4}" type="datetimeFigureOut">
              <a:rPr lang="en-ID" smtClean="0"/>
              <a:pPr/>
              <a:t>15/01/2024</a:t>
            </a:fld>
            <a:endParaRPr lang="en-ID" dirty="0"/>
          </a:p>
        </p:txBody>
      </p:sp>
      <p:sp>
        <p:nvSpPr>
          <p:cNvPr id="6" name="Footer Placeholder 5"/>
          <p:cNvSpPr>
            <a:spLocks noGrp="1"/>
          </p:cNvSpPr>
          <p:nvPr>
            <p:ph type="ftr" sz="quarter" idx="11"/>
          </p:nvPr>
        </p:nvSpPr>
        <p:spPr/>
        <p:txBody>
          <a:bodyPr/>
          <a:lstStyle>
            <a:lvl1pPr>
              <a:defRPr>
                <a:latin typeface="Nunito Sans"/>
              </a:defRPr>
            </a:lvl1pPr>
          </a:lstStyle>
          <a:p>
            <a:endParaRPr lang="en-ID" dirty="0"/>
          </a:p>
        </p:txBody>
      </p:sp>
      <p:sp>
        <p:nvSpPr>
          <p:cNvPr id="7" name="Slide Number Placeholder 6"/>
          <p:cNvSpPr>
            <a:spLocks noGrp="1"/>
          </p:cNvSpPr>
          <p:nvPr>
            <p:ph type="sldNum" sz="quarter" idx="12"/>
          </p:nvPr>
        </p:nvSpPr>
        <p:spPr/>
        <p:txBody>
          <a:bodyPr/>
          <a:lstStyle>
            <a:lvl1pPr>
              <a:defRPr>
                <a:latin typeface="Nunito Sans"/>
              </a:defRPr>
            </a:lvl1pPr>
          </a:lstStyle>
          <a:p>
            <a:fld id="{6FD3091E-074C-445F-AA73-88C9D554D9D0}" type="slidenum">
              <a:rPr lang="en-ID" smtClean="0"/>
              <a:pPr/>
              <a:t>‹#›</a:t>
            </a:fld>
            <a:endParaRPr lang="en-ID" dirty="0"/>
          </a:p>
        </p:txBody>
      </p:sp>
    </p:spTree>
    <p:extLst>
      <p:ext uri="{BB962C8B-B14F-4D97-AF65-F5344CB8AC3E}">
        <p14:creationId xmlns:p14="http://schemas.microsoft.com/office/powerpoint/2010/main" val="36976259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4"/>
            <a:ext cx="7886700" cy="994172"/>
          </a:xfrm>
        </p:spPr>
        <p:txBody>
          <a:bodyPr/>
          <a:lstStyle>
            <a:lvl1pPr>
              <a:defRPr>
                <a:latin typeface="Nunito Sans"/>
              </a:defRPr>
            </a:lvl1pPr>
          </a:lstStyle>
          <a:p>
            <a:r>
              <a:rPr lang="en-GB"/>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Nunito Sans"/>
              </a:defRPr>
            </a:lvl1pPr>
            <a:lvl2pPr marL="342874" indent="0">
              <a:buNone/>
              <a:defRPr sz="1500" b="1"/>
            </a:lvl2pPr>
            <a:lvl3pPr marL="685750" indent="0">
              <a:buNone/>
              <a:defRPr sz="1351" b="1"/>
            </a:lvl3pPr>
            <a:lvl4pPr marL="1028624" indent="0">
              <a:buNone/>
              <a:defRPr sz="1200" b="1"/>
            </a:lvl4pPr>
            <a:lvl5pPr marL="1371496" indent="0">
              <a:buNone/>
              <a:defRPr sz="1200" b="1"/>
            </a:lvl5pPr>
            <a:lvl6pPr marL="1714372" indent="0">
              <a:buNone/>
              <a:defRPr sz="1200" b="1"/>
            </a:lvl6pPr>
            <a:lvl7pPr marL="2057246" indent="0">
              <a:buNone/>
              <a:defRPr sz="1200" b="1"/>
            </a:lvl7pPr>
            <a:lvl8pPr marL="2400120" indent="0">
              <a:buNone/>
              <a:defRPr sz="1200" b="1"/>
            </a:lvl8pPr>
            <a:lvl9pPr marL="2742994"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7"/>
            <a:ext cx="3868340" cy="2763441"/>
          </a:xfrm>
        </p:spPr>
        <p:txBody>
          <a:bodyPr/>
          <a:lstStyle>
            <a:lvl1pPr>
              <a:defRPr>
                <a:latin typeface="Nunito Sans"/>
              </a:defRPr>
            </a:lvl1pPr>
            <a:lvl2pPr>
              <a:defRPr>
                <a:latin typeface="Nunito Sans"/>
              </a:defRPr>
            </a:lvl2pPr>
            <a:lvl3pPr>
              <a:defRPr>
                <a:latin typeface="Nunito Sans"/>
              </a:defRPr>
            </a:lvl3pPr>
            <a:lvl4pPr>
              <a:defRPr>
                <a:latin typeface="Nunito Sans"/>
              </a:defRPr>
            </a:lvl4pPr>
            <a:lvl5pPr>
              <a:defRPr>
                <a:latin typeface="Nunito Sans"/>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atin typeface="Nunito Sans"/>
              </a:defRPr>
            </a:lvl1pPr>
            <a:lvl2pPr marL="342874" indent="0">
              <a:buNone/>
              <a:defRPr sz="1500" b="1"/>
            </a:lvl2pPr>
            <a:lvl3pPr marL="685750" indent="0">
              <a:buNone/>
              <a:defRPr sz="1351" b="1"/>
            </a:lvl3pPr>
            <a:lvl4pPr marL="1028624" indent="0">
              <a:buNone/>
              <a:defRPr sz="1200" b="1"/>
            </a:lvl4pPr>
            <a:lvl5pPr marL="1371496" indent="0">
              <a:buNone/>
              <a:defRPr sz="1200" b="1"/>
            </a:lvl5pPr>
            <a:lvl6pPr marL="1714372" indent="0">
              <a:buNone/>
              <a:defRPr sz="1200" b="1"/>
            </a:lvl6pPr>
            <a:lvl7pPr marL="2057246" indent="0">
              <a:buNone/>
              <a:defRPr sz="1200" b="1"/>
            </a:lvl7pPr>
            <a:lvl8pPr marL="2400120" indent="0">
              <a:buNone/>
              <a:defRPr sz="1200" b="1"/>
            </a:lvl8pPr>
            <a:lvl9pPr marL="2742994"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1" y="1878807"/>
            <a:ext cx="3887391" cy="2763441"/>
          </a:xfrm>
        </p:spPr>
        <p:txBody>
          <a:bodyPr/>
          <a:lstStyle>
            <a:lvl1pPr>
              <a:defRPr>
                <a:latin typeface="Nunito Sans"/>
              </a:defRPr>
            </a:lvl1pPr>
            <a:lvl2pPr>
              <a:defRPr>
                <a:latin typeface="Nunito Sans"/>
              </a:defRPr>
            </a:lvl2pPr>
            <a:lvl3pPr>
              <a:defRPr>
                <a:latin typeface="Nunito Sans"/>
              </a:defRPr>
            </a:lvl3pPr>
            <a:lvl4pPr>
              <a:defRPr>
                <a:latin typeface="Nunito Sans"/>
              </a:defRPr>
            </a:lvl4pPr>
            <a:lvl5pPr>
              <a:defRPr>
                <a:latin typeface="Nunito Sans"/>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EAE9013-12F5-4322-BD6F-A1662098E7E4}" type="datetimeFigureOut">
              <a:rPr lang="en-ID" smtClean="0"/>
              <a:pPr/>
              <a:t>15/01/2024</a:t>
            </a:fld>
            <a:endParaRPr lang="en-ID" dirty="0"/>
          </a:p>
        </p:txBody>
      </p:sp>
      <p:sp>
        <p:nvSpPr>
          <p:cNvPr id="8" name="Footer Placeholder 7"/>
          <p:cNvSpPr>
            <a:spLocks noGrp="1"/>
          </p:cNvSpPr>
          <p:nvPr>
            <p:ph type="ftr" sz="quarter" idx="11"/>
          </p:nvPr>
        </p:nvSpPr>
        <p:spPr/>
        <p:txBody>
          <a:bodyPr/>
          <a:lstStyle>
            <a:lvl1pPr>
              <a:defRPr>
                <a:latin typeface="Nunito Sans"/>
              </a:defRPr>
            </a:lvl1pPr>
          </a:lstStyle>
          <a:p>
            <a:endParaRPr lang="en-ID" dirty="0"/>
          </a:p>
        </p:txBody>
      </p:sp>
      <p:sp>
        <p:nvSpPr>
          <p:cNvPr id="9" name="Slide Number Placeholder 8"/>
          <p:cNvSpPr>
            <a:spLocks noGrp="1"/>
          </p:cNvSpPr>
          <p:nvPr>
            <p:ph type="sldNum" sz="quarter" idx="12"/>
          </p:nvPr>
        </p:nvSpPr>
        <p:spPr/>
        <p:txBody>
          <a:bodyPr/>
          <a:lstStyle>
            <a:lvl1pPr>
              <a:defRPr>
                <a:latin typeface="Nunito Sans"/>
              </a:defRPr>
            </a:lvl1pPr>
          </a:lstStyle>
          <a:p>
            <a:fld id="{6FD3091E-074C-445F-AA73-88C9D554D9D0}" type="slidenum">
              <a:rPr lang="en-ID" smtClean="0"/>
              <a:pPr/>
              <a:t>‹#›</a:t>
            </a:fld>
            <a:endParaRPr lang="en-ID" dirty="0"/>
          </a:p>
        </p:txBody>
      </p:sp>
    </p:spTree>
    <p:extLst>
      <p:ext uri="{BB962C8B-B14F-4D97-AF65-F5344CB8AC3E}">
        <p14:creationId xmlns:p14="http://schemas.microsoft.com/office/powerpoint/2010/main" val="31500394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Nunito Sans"/>
              </a:defRPr>
            </a:lvl1pPr>
          </a:lstStyle>
          <a:p>
            <a:r>
              <a:rPr lang="en-GB"/>
              <a:t>Click to edit Master title style</a:t>
            </a:r>
            <a:endParaRPr lang="en-US"/>
          </a:p>
        </p:txBody>
      </p:sp>
      <p:sp>
        <p:nvSpPr>
          <p:cNvPr id="3" name="Date Placeholder 2"/>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EAE9013-12F5-4322-BD6F-A1662098E7E4}" type="datetimeFigureOut">
              <a:rPr lang="en-ID" smtClean="0"/>
              <a:pPr/>
              <a:t>15/01/2024</a:t>
            </a:fld>
            <a:endParaRPr lang="en-ID" dirty="0"/>
          </a:p>
        </p:txBody>
      </p:sp>
      <p:sp>
        <p:nvSpPr>
          <p:cNvPr id="4" name="Footer Placeholder 3"/>
          <p:cNvSpPr>
            <a:spLocks noGrp="1"/>
          </p:cNvSpPr>
          <p:nvPr>
            <p:ph type="ftr" sz="quarter" idx="11"/>
          </p:nvPr>
        </p:nvSpPr>
        <p:spPr/>
        <p:txBody>
          <a:bodyPr/>
          <a:lstStyle>
            <a:lvl1pPr>
              <a:defRPr>
                <a:latin typeface="Nunito Sans"/>
              </a:defRPr>
            </a:lvl1pPr>
          </a:lstStyle>
          <a:p>
            <a:endParaRPr lang="en-ID" dirty="0"/>
          </a:p>
        </p:txBody>
      </p:sp>
      <p:sp>
        <p:nvSpPr>
          <p:cNvPr id="5" name="Slide Number Placeholder 4"/>
          <p:cNvSpPr>
            <a:spLocks noGrp="1"/>
          </p:cNvSpPr>
          <p:nvPr>
            <p:ph type="sldNum" sz="quarter" idx="12"/>
          </p:nvPr>
        </p:nvSpPr>
        <p:spPr/>
        <p:txBody>
          <a:bodyPr/>
          <a:lstStyle>
            <a:lvl1pPr>
              <a:defRPr>
                <a:latin typeface="Nunito Sans"/>
              </a:defRPr>
            </a:lvl1pPr>
          </a:lstStyle>
          <a:p>
            <a:fld id="{6FD3091E-074C-445F-AA73-88C9D554D9D0}" type="slidenum">
              <a:rPr lang="en-ID" smtClean="0"/>
              <a:pPr/>
              <a:t>‹#›</a:t>
            </a:fld>
            <a:endParaRPr lang="en-ID" dirty="0"/>
          </a:p>
        </p:txBody>
      </p:sp>
    </p:spTree>
    <p:extLst>
      <p:ext uri="{BB962C8B-B14F-4D97-AF65-F5344CB8AC3E}">
        <p14:creationId xmlns:p14="http://schemas.microsoft.com/office/powerpoint/2010/main" val="10338411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764DE79-268F-4C1A-8933-263129D2AF90}" type="datetimeFigureOut">
              <a:rPr lang="en-US" smtClean="0"/>
              <a:pPr/>
              <a:t>1/15/2024</a:t>
            </a:fld>
            <a:endParaRPr lang="en-US" dirty="0"/>
          </a:p>
        </p:txBody>
      </p:sp>
      <p:sp>
        <p:nvSpPr>
          <p:cNvPr id="3" name="Footer Placeholder 2"/>
          <p:cNvSpPr>
            <a:spLocks noGrp="1"/>
          </p:cNvSpPr>
          <p:nvPr>
            <p:ph type="ftr" sz="quarter" idx="11"/>
          </p:nvPr>
        </p:nvSpPr>
        <p:spPr/>
        <p:txBody>
          <a:bodyPr/>
          <a:lstStyle>
            <a:lvl1pPr>
              <a:defRPr>
                <a:latin typeface="Nunito Sans"/>
              </a:defRPr>
            </a:lvl1pPr>
          </a:lstStyle>
          <a:p>
            <a:endParaRPr lang="en-US" dirty="0"/>
          </a:p>
        </p:txBody>
      </p:sp>
      <p:sp>
        <p:nvSpPr>
          <p:cNvPr id="4" name="Slide Number Placeholder 3"/>
          <p:cNvSpPr>
            <a:spLocks noGrp="1"/>
          </p:cNvSpPr>
          <p:nvPr>
            <p:ph type="sldNum" sz="quarter" idx="12"/>
          </p:nvPr>
        </p:nvSpPr>
        <p:spPr/>
        <p:txBody>
          <a:bodyPr/>
          <a:lstStyle>
            <a:lvl1pPr>
              <a:defRPr>
                <a:latin typeface="Nunito Sans"/>
              </a:defRPr>
            </a:lvl1pPr>
          </a:lstStyle>
          <a:p>
            <a:fld id="{48F63A3B-78C7-47BE-AE5E-E10140E04643}" type="slidenum">
              <a:rPr lang="en-US" smtClean="0"/>
              <a:pPr/>
              <a:t>‹#›</a:t>
            </a:fld>
            <a:endParaRPr lang="en-US" dirty="0"/>
          </a:p>
        </p:txBody>
      </p:sp>
      <p:sp>
        <p:nvSpPr>
          <p:cNvPr id="5" name="Freeform 8">
            <a:extLst>
              <a:ext uri="{FF2B5EF4-FFF2-40B4-BE49-F238E27FC236}">
                <a16:creationId xmlns:a16="http://schemas.microsoft.com/office/drawing/2014/main" id="{289D2DF2-C12F-954F-A510-B2A58FA51315}"/>
              </a:ext>
            </a:extLst>
          </p:cNvPr>
          <p:cNvSpPr>
            <a:spLocks/>
          </p:cNvSpPr>
          <p:nvPr userDrawn="1"/>
        </p:nvSpPr>
        <p:spPr bwMode="auto">
          <a:xfrm flipH="1">
            <a:off x="8566548" y="1106092"/>
            <a:ext cx="577453" cy="937022"/>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68576" tIns="34288" rIns="68576" bIns="34288" numCol="1" anchor="t" anchorCtr="0" compatLnSpc="1">
            <a:prstTxWarp prst="textNoShape">
              <a:avLst/>
            </a:prstTxWarp>
          </a:bodyPr>
          <a:lstStyle/>
          <a:p>
            <a:endParaRPr lang="en-US" sz="2700" b="0" i="0" dirty="0">
              <a:latin typeface="Nunito Sans"/>
            </a:endParaRPr>
          </a:p>
        </p:txBody>
      </p:sp>
    </p:spTree>
    <p:extLst>
      <p:ext uri="{BB962C8B-B14F-4D97-AF65-F5344CB8AC3E}">
        <p14:creationId xmlns:p14="http://schemas.microsoft.com/office/powerpoint/2010/main" val="2415216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9" cy="1200150"/>
          </a:xfrm>
        </p:spPr>
        <p:txBody>
          <a:bodyPr anchor="b"/>
          <a:lstStyle>
            <a:lvl1pPr>
              <a:defRPr sz="2400">
                <a:latin typeface="Nunito Sans"/>
              </a:defRPr>
            </a:lvl1pPr>
          </a:lstStyle>
          <a:p>
            <a:r>
              <a:rPr lang="en-GB"/>
              <a:t>Click to edit Master title style</a:t>
            </a:r>
            <a:endParaRPr lang="en-US"/>
          </a:p>
        </p:txBody>
      </p:sp>
      <p:sp>
        <p:nvSpPr>
          <p:cNvPr id="3" name="Content Placeholder 2"/>
          <p:cNvSpPr>
            <a:spLocks noGrp="1"/>
          </p:cNvSpPr>
          <p:nvPr>
            <p:ph idx="1"/>
          </p:nvPr>
        </p:nvSpPr>
        <p:spPr>
          <a:xfrm>
            <a:off x="3887391" y="740571"/>
            <a:ext cx="4629151" cy="3655219"/>
          </a:xfrm>
        </p:spPr>
        <p:txBody>
          <a:bodyPr/>
          <a:lstStyle>
            <a:lvl1pPr>
              <a:defRPr sz="2400">
                <a:latin typeface="Nunito Sans"/>
              </a:defRPr>
            </a:lvl1pPr>
            <a:lvl2pPr>
              <a:defRPr sz="2100">
                <a:latin typeface="Nunito Sans"/>
              </a:defRPr>
            </a:lvl2pPr>
            <a:lvl3pPr>
              <a:defRPr sz="1800">
                <a:latin typeface="Nunito Sans"/>
              </a:defRPr>
            </a:lvl3pPr>
            <a:lvl4pPr>
              <a:defRPr sz="1500">
                <a:latin typeface="Nunito Sans"/>
              </a:defRPr>
            </a:lvl4pPr>
            <a:lvl5pPr>
              <a:defRPr sz="1500">
                <a:latin typeface="Nunito Sans"/>
              </a:defRPr>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1543052"/>
            <a:ext cx="2949179" cy="2858691"/>
          </a:xfrm>
        </p:spPr>
        <p:txBody>
          <a:bodyPr/>
          <a:lstStyle>
            <a:lvl1pPr marL="0" indent="0">
              <a:buNone/>
              <a:defRPr sz="1200">
                <a:latin typeface="Nunito Sans"/>
              </a:defRPr>
            </a:lvl1pPr>
            <a:lvl2pPr marL="342874" indent="0">
              <a:buNone/>
              <a:defRPr sz="1051"/>
            </a:lvl2pPr>
            <a:lvl3pPr marL="685750" indent="0">
              <a:buNone/>
              <a:defRPr sz="900"/>
            </a:lvl3pPr>
            <a:lvl4pPr marL="1028624" indent="0">
              <a:buNone/>
              <a:defRPr sz="751"/>
            </a:lvl4pPr>
            <a:lvl5pPr marL="1371496" indent="0">
              <a:buNone/>
              <a:defRPr sz="751"/>
            </a:lvl5pPr>
            <a:lvl6pPr marL="1714372" indent="0">
              <a:buNone/>
              <a:defRPr sz="751"/>
            </a:lvl6pPr>
            <a:lvl7pPr marL="2057246" indent="0">
              <a:buNone/>
              <a:defRPr sz="751"/>
            </a:lvl7pPr>
            <a:lvl8pPr marL="2400120" indent="0">
              <a:buNone/>
              <a:defRPr sz="751"/>
            </a:lvl8pPr>
            <a:lvl9pPr marL="2742994" indent="0">
              <a:buNone/>
              <a:defRPr sz="751"/>
            </a:lvl9pPr>
          </a:lstStyle>
          <a:p>
            <a:pPr lvl="0"/>
            <a:r>
              <a:rPr lang="en-GB"/>
              <a:t>Click to edit Master text styles</a:t>
            </a:r>
          </a:p>
        </p:txBody>
      </p:sp>
      <p:sp>
        <p:nvSpPr>
          <p:cNvPr id="5" name="Date Placeholder 4"/>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EAE9013-12F5-4322-BD6F-A1662098E7E4}" type="datetimeFigureOut">
              <a:rPr lang="en-ID" smtClean="0"/>
              <a:pPr/>
              <a:t>15/01/2024</a:t>
            </a:fld>
            <a:endParaRPr lang="en-ID" dirty="0"/>
          </a:p>
        </p:txBody>
      </p:sp>
      <p:sp>
        <p:nvSpPr>
          <p:cNvPr id="6" name="Footer Placeholder 5"/>
          <p:cNvSpPr>
            <a:spLocks noGrp="1"/>
          </p:cNvSpPr>
          <p:nvPr>
            <p:ph type="ftr" sz="quarter" idx="11"/>
          </p:nvPr>
        </p:nvSpPr>
        <p:spPr/>
        <p:txBody>
          <a:bodyPr/>
          <a:lstStyle>
            <a:lvl1pPr>
              <a:defRPr>
                <a:latin typeface="Nunito Sans"/>
              </a:defRPr>
            </a:lvl1pPr>
          </a:lstStyle>
          <a:p>
            <a:endParaRPr lang="en-ID" dirty="0"/>
          </a:p>
        </p:txBody>
      </p:sp>
      <p:sp>
        <p:nvSpPr>
          <p:cNvPr id="7" name="Slide Number Placeholder 6"/>
          <p:cNvSpPr>
            <a:spLocks noGrp="1"/>
          </p:cNvSpPr>
          <p:nvPr>
            <p:ph type="sldNum" sz="quarter" idx="12"/>
          </p:nvPr>
        </p:nvSpPr>
        <p:spPr/>
        <p:txBody>
          <a:bodyPr/>
          <a:lstStyle>
            <a:lvl1pPr>
              <a:defRPr>
                <a:latin typeface="Nunito Sans"/>
              </a:defRPr>
            </a:lvl1pPr>
          </a:lstStyle>
          <a:p>
            <a:fld id="{6FD3091E-074C-445F-AA73-88C9D554D9D0}" type="slidenum">
              <a:rPr lang="en-ID" smtClean="0"/>
              <a:pPr/>
              <a:t>‹#›</a:t>
            </a:fld>
            <a:endParaRPr lang="en-ID" dirty="0"/>
          </a:p>
        </p:txBody>
      </p:sp>
    </p:spTree>
    <p:extLst>
      <p:ext uri="{BB962C8B-B14F-4D97-AF65-F5344CB8AC3E}">
        <p14:creationId xmlns:p14="http://schemas.microsoft.com/office/powerpoint/2010/main" val="31384324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9" cy="1200150"/>
          </a:xfrm>
        </p:spPr>
        <p:txBody>
          <a:bodyPr anchor="b"/>
          <a:lstStyle>
            <a:lvl1pPr>
              <a:defRPr sz="2400">
                <a:latin typeface="Nunito Sans"/>
              </a:defRPr>
            </a:lvl1pPr>
          </a:lstStyle>
          <a:p>
            <a:r>
              <a:rPr lang="en-GB"/>
              <a:t>Click to edit Master title style</a:t>
            </a:r>
            <a:endParaRPr lang="en-US"/>
          </a:p>
        </p:txBody>
      </p:sp>
      <p:sp>
        <p:nvSpPr>
          <p:cNvPr id="3" name="Picture Placeholder 2"/>
          <p:cNvSpPr>
            <a:spLocks noGrp="1" noChangeAspect="1"/>
          </p:cNvSpPr>
          <p:nvPr>
            <p:ph type="pic" idx="1"/>
          </p:nvPr>
        </p:nvSpPr>
        <p:spPr>
          <a:xfrm>
            <a:off x="3887391" y="740571"/>
            <a:ext cx="4629151" cy="3655219"/>
          </a:xfrm>
        </p:spPr>
        <p:txBody>
          <a:bodyPr anchor="t"/>
          <a:lstStyle>
            <a:lvl1pPr marL="0" indent="0">
              <a:buNone/>
              <a:defRPr sz="2400">
                <a:latin typeface="Nunito Sans"/>
              </a:defRPr>
            </a:lvl1pPr>
            <a:lvl2pPr marL="342874" indent="0">
              <a:buNone/>
              <a:defRPr sz="2100"/>
            </a:lvl2pPr>
            <a:lvl3pPr marL="685750" indent="0">
              <a:buNone/>
              <a:defRPr sz="1800"/>
            </a:lvl3pPr>
            <a:lvl4pPr marL="1028624" indent="0">
              <a:buNone/>
              <a:defRPr sz="1500"/>
            </a:lvl4pPr>
            <a:lvl5pPr marL="1371496" indent="0">
              <a:buNone/>
              <a:defRPr sz="1500"/>
            </a:lvl5pPr>
            <a:lvl6pPr marL="1714372" indent="0">
              <a:buNone/>
              <a:defRPr sz="1500"/>
            </a:lvl6pPr>
            <a:lvl7pPr marL="2057246" indent="0">
              <a:buNone/>
              <a:defRPr sz="1500"/>
            </a:lvl7pPr>
            <a:lvl8pPr marL="2400120" indent="0">
              <a:buNone/>
              <a:defRPr sz="1500"/>
            </a:lvl8pPr>
            <a:lvl9pPr marL="2742994" indent="0">
              <a:buNone/>
              <a:defRPr sz="1500"/>
            </a:lvl9pPr>
          </a:lstStyle>
          <a:p>
            <a:r>
              <a:rPr lang="en-GB" dirty="0"/>
              <a:t>Click icon to add picture</a:t>
            </a:r>
            <a:endParaRPr lang="en-US" dirty="0"/>
          </a:p>
        </p:txBody>
      </p:sp>
      <p:sp>
        <p:nvSpPr>
          <p:cNvPr id="4" name="Text Placeholder 3"/>
          <p:cNvSpPr>
            <a:spLocks noGrp="1"/>
          </p:cNvSpPr>
          <p:nvPr>
            <p:ph type="body" sz="half" idx="2"/>
          </p:nvPr>
        </p:nvSpPr>
        <p:spPr>
          <a:xfrm>
            <a:off x="629841" y="1543052"/>
            <a:ext cx="2949179" cy="2858691"/>
          </a:xfrm>
        </p:spPr>
        <p:txBody>
          <a:bodyPr/>
          <a:lstStyle>
            <a:lvl1pPr marL="0" indent="0">
              <a:buNone/>
              <a:defRPr sz="1200">
                <a:latin typeface="Nunito Sans"/>
              </a:defRPr>
            </a:lvl1pPr>
            <a:lvl2pPr marL="342874" indent="0">
              <a:buNone/>
              <a:defRPr sz="1051"/>
            </a:lvl2pPr>
            <a:lvl3pPr marL="685750" indent="0">
              <a:buNone/>
              <a:defRPr sz="900"/>
            </a:lvl3pPr>
            <a:lvl4pPr marL="1028624" indent="0">
              <a:buNone/>
              <a:defRPr sz="751"/>
            </a:lvl4pPr>
            <a:lvl5pPr marL="1371496" indent="0">
              <a:buNone/>
              <a:defRPr sz="751"/>
            </a:lvl5pPr>
            <a:lvl6pPr marL="1714372" indent="0">
              <a:buNone/>
              <a:defRPr sz="751"/>
            </a:lvl6pPr>
            <a:lvl7pPr marL="2057246" indent="0">
              <a:buNone/>
              <a:defRPr sz="751"/>
            </a:lvl7pPr>
            <a:lvl8pPr marL="2400120" indent="0">
              <a:buNone/>
              <a:defRPr sz="751"/>
            </a:lvl8pPr>
            <a:lvl9pPr marL="2742994" indent="0">
              <a:buNone/>
              <a:defRPr sz="751"/>
            </a:lvl9pPr>
          </a:lstStyle>
          <a:p>
            <a:pPr lvl="0"/>
            <a:r>
              <a:rPr lang="en-GB"/>
              <a:t>Click to edit Master text styles</a:t>
            </a:r>
          </a:p>
        </p:txBody>
      </p:sp>
      <p:sp>
        <p:nvSpPr>
          <p:cNvPr id="5" name="Date Placeholder 4"/>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EAE9013-12F5-4322-BD6F-A1662098E7E4}" type="datetimeFigureOut">
              <a:rPr lang="en-ID" smtClean="0"/>
              <a:pPr/>
              <a:t>15/01/2024</a:t>
            </a:fld>
            <a:endParaRPr lang="en-ID" dirty="0"/>
          </a:p>
        </p:txBody>
      </p:sp>
      <p:sp>
        <p:nvSpPr>
          <p:cNvPr id="6" name="Footer Placeholder 5"/>
          <p:cNvSpPr>
            <a:spLocks noGrp="1"/>
          </p:cNvSpPr>
          <p:nvPr>
            <p:ph type="ftr" sz="quarter" idx="11"/>
          </p:nvPr>
        </p:nvSpPr>
        <p:spPr/>
        <p:txBody>
          <a:bodyPr/>
          <a:lstStyle>
            <a:lvl1pPr>
              <a:defRPr>
                <a:latin typeface="Nunito Sans"/>
              </a:defRPr>
            </a:lvl1pPr>
          </a:lstStyle>
          <a:p>
            <a:endParaRPr lang="en-ID" dirty="0"/>
          </a:p>
        </p:txBody>
      </p:sp>
      <p:sp>
        <p:nvSpPr>
          <p:cNvPr id="7" name="Slide Number Placeholder 6"/>
          <p:cNvSpPr>
            <a:spLocks noGrp="1"/>
          </p:cNvSpPr>
          <p:nvPr>
            <p:ph type="sldNum" sz="quarter" idx="12"/>
          </p:nvPr>
        </p:nvSpPr>
        <p:spPr/>
        <p:txBody>
          <a:bodyPr/>
          <a:lstStyle>
            <a:lvl1pPr>
              <a:defRPr>
                <a:latin typeface="Nunito Sans"/>
              </a:defRPr>
            </a:lvl1pPr>
          </a:lstStyle>
          <a:p>
            <a:fld id="{6FD3091E-074C-445F-AA73-88C9D554D9D0}" type="slidenum">
              <a:rPr lang="en-ID" smtClean="0"/>
              <a:pPr/>
              <a:t>‹#›</a:t>
            </a:fld>
            <a:endParaRPr lang="en-ID" dirty="0"/>
          </a:p>
        </p:txBody>
      </p:sp>
    </p:spTree>
    <p:extLst>
      <p:ext uri="{BB962C8B-B14F-4D97-AF65-F5344CB8AC3E}">
        <p14:creationId xmlns:p14="http://schemas.microsoft.com/office/powerpoint/2010/main" val="108735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o We Are Page">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594360" y="1635126"/>
            <a:ext cx="7955280" cy="2304486"/>
          </a:xfrm>
          <a:prstGeom prst="rect">
            <a:avLst/>
          </a:prstGeom>
        </p:spPr>
        <p:txBody>
          <a:bodyPr/>
          <a:lstStyle>
            <a:lvl1pPr algn="ctr" rtl="0">
              <a:defRPr sz="1400">
                <a:latin typeface="Lato" pitchFamily="34" charset="0"/>
              </a:defRPr>
            </a:lvl1pPr>
          </a:lstStyle>
          <a:p>
            <a:endParaRPr lang="ar-SA"/>
          </a:p>
        </p:txBody>
      </p:sp>
      <p:sp>
        <p:nvSpPr>
          <p:cNvPr id="8"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9" name="Straight Connector 8"/>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Tree>
    <p:extLst>
      <p:ext uri="{BB962C8B-B14F-4D97-AF65-F5344CB8AC3E}">
        <p14:creationId xmlns:p14="http://schemas.microsoft.com/office/powerpoint/2010/main" val="11107846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extLst>
    <p:ext uri="{DCECCB84-F9BA-43D5-87BE-67443E8EF086}">
      <p15:sldGuideLst xmlns:p15="http://schemas.microsoft.com/office/powerpoint/2012/main">
        <p15:guide id="1" orient="horz" pos="1029" userDrawn="1">
          <p15:clr>
            <a:srgbClr val="FBAE40"/>
          </p15:clr>
        </p15:guide>
        <p15:guide id="2" pos="375" userDrawn="1">
          <p15:clr>
            <a:srgbClr val="FBAE40"/>
          </p15:clr>
        </p15:guide>
        <p15:guide id="3" pos="5384" userDrawn="1">
          <p15:clr>
            <a:srgbClr val="FBAE40"/>
          </p15:clr>
        </p15:guide>
        <p15:guide id="4" orient="horz" pos="289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Nunito Sans"/>
              </a:defRPr>
            </a:lvl1p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Nunito Sans"/>
              </a:defRPr>
            </a:lvl1pPr>
            <a:lvl2pPr>
              <a:defRPr>
                <a:latin typeface="Nunito Sans"/>
              </a:defRPr>
            </a:lvl2pPr>
            <a:lvl3pPr>
              <a:defRPr>
                <a:latin typeface="Nunito Sans"/>
              </a:defRPr>
            </a:lvl3pPr>
            <a:lvl4pPr>
              <a:defRPr>
                <a:latin typeface="Nunito Sans"/>
              </a:defRPr>
            </a:lvl4pPr>
            <a:lvl5pPr>
              <a:defRPr>
                <a:latin typeface="Nunito Sans"/>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EAE9013-12F5-4322-BD6F-A1662098E7E4}" type="datetimeFigureOut">
              <a:rPr lang="en-ID" smtClean="0"/>
              <a:pPr/>
              <a:t>15/01/2024</a:t>
            </a:fld>
            <a:endParaRPr lang="en-ID" dirty="0"/>
          </a:p>
        </p:txBody>
      </p:sp>
      <p:sp>
        <p:nvSpPr>
          <p:cNvPr id="5" name="Footer Placeholder 4"/>
          <p:cNvSpPr>
            <a:spLocks noGrp="1"/>
          </p:cNvSpPr>
          <p:nvPr>
            <p:ph type="ftr" sz="quarter" idx="11"/>
          </p:nvPr>
        </p:nvSpPr>
        <p:spPr/>
        <p:txBody>
          <a:bodyPr/>
          <a:lstStyle>
            <a:lvl1pPr>
              <a:defRPr>
                <a:latin typeface="Nunito Sans"/>
              </a:defRPr>
            </a:lvl1pPr>
          </a:lstStyle>
          <a:p>
            <a:endParaRPr lang="en-ID" dirty="0"/>
          </a:p>
        </p:txBody>
      </p:sp>
      <p:sp>
        <p:nvSpPr>
          <p:cNvPr id="6" name="Slide Number Placeholder 5"/>
          <p:cNvSpPr>
            <a:spLocks noGrp="1"/>
          </p:cNvSpPr>
          <p:nvPr>
            <p:ph type="sldNum" sz="quarter" idx="12"/>
          </p:nvPr>
        </p:nvSpPr>
        <p:spPr/>
        <p:txBody>
          <a:bodyPr/>
          <a:lstStyle>
            <a:lvl1pPr>
              <a:defRPr>
                <a:latin typeface="Nunito Sans"/>
              </a:defRPr>
            </a:lvl1pPr>
          </a:lstStyle>
          <a:p>
            <a:fld id="{6FD3091E-074C-445F-AA73-88C9D554D9D0}" type="slidenum">
              <a:rPr lang="en-ID" smtClean="0"/>
              <a:pPr/>
              <a:t>‹#›</a:t>
            </a:fld>
            <a:endParaRPr lang="en-ID" dirty="0"/>
          </a:p>
        </p:txBody>
      </p:sp>
    </p:spTree>
    <p:extLst>
      <p:ext uri="{BB962C8B-B14F-4D97-AF65-F5344CB8AC3E}">
        <p14:creationId xmlns:p14="http://schemas.microsoft.com/office/powerpoint/2010/main" val="35033490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lvl1pPr>
              <a:defRPr>
                <a:latin typeface="Nunito Sans"/>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628651" y="273846"/>
            <a:ext cx="5800725" cy="4358879"/>
          </a:xfrm>
        </p:spPr>
        <p:txBody>
          <a:bodyPr vert="eaVert"/>
          <a:lstStyle>
            <a:lvl1pPr>
              <a:defRPr>
                <a:latin typeface="Nunito Sans"/>
              </a:defRPr>
            </a:lvl1pPr>
            <a:lvl2pPr>
              <a:defRPr>
                <a:latin typeface="Nunito Sans"/>
              </a:defRPr>
            </a:lvl2pPr>
            <a:lvl3pPr>
              <a:defRPr>
                <a:latin typeface="Nunito Sans"/>
              </a:defRPr>
            </a:lvl3pPr>
            <a:lvl4pPr>
              <a:defRPr>
                <a:latin typeface="Nunito Sans"/>
              </a:defRPr>
            </a:lvl4pPr>
            <a:lvl5pPr>
              <a:defRPr>
                <a:latin typeface="Nunito Sans"/>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28651" y="4767263"/>
            <a:ext cx="2057400" cy="273844"/>
          </a:xfrm>
          <a:prstGeom prst="rect">
            <a:avLst/>
          </a:prstGeom>
        </p:spPr>
        <p:txBody>
          <a:bodyPr/>
          <a:lstStyle>
            <a:lvl1pPr>
              <a:defRPr>
                <a:latin typeface="Nunito Sans"/>
              </a:defRPr>
            </a:lvl1pPr>
          </a:lstStyle>
          <a:p>
            <a:fld id="{CEAE9013-12F5-4322-BD6F-A1662098E7E4}" type="datetimeFigureOut">
              <a:rPr lang="en-ID" smtClean="0"/>
              <a:pPr/>
              <a:t>15/01/2024</a:t>
            </a:fld>
            <a:endParaRPr lang="en-ID" dirty="0"/>
          </a:p>
        </p:txBody>
      </p:sp>
      <p:sp>
        <p:nvSpPr>
          <p:cNvPr id="5" name="Footer Placeholder 4"/>
          <p:cNvSpPr>
            <a:spLocks noGrp="1"/>
          </p:cNvSpPr>
          <p:nvPr>
            <p:ph type="ftr" sz="quarter" idx="11"/>
          </p:nvPr>
        </p:nvSpPr>
        <p:spPr/>
        <p:txBody>
          <a:bodyPr/>
          <a:lstStyle>
            <a:lvl1pPr>
              <a:defRPr>
                <a:latin typeface="Nunito Sans"/>
              </a:defRPr>
            </a:lvl1pPr>
          </a:lstStyle>
          <a:p>
            <a:endParaRPr lang="en-ID" dirty="0"/>
          </a:p>
        </p:txBody>
      </p:sp>
      <p:sp>
        <p:nvSpPr>
          <p:cNvPr id="6" name="Slide Number Placeholder 5"/>
          <p:cNvSpPr>
            <a:spLocks noGrp="1"/>
          </p:cNvSpPr>
          <p:nvPr>
            <p:ph type="sldNum" sz="quarter" idx="12"/>
          </p:nvPr>
        </p:nvSpPr>
        <p:spPr/>
        <p:txBody>
          <a:bodyPr/>
          <a:lstStyle>
            <a:lvl1pPr>
              <a:defRPr>
                <a:latin typeface="Nunito Sans"/>
              </a:defRPr>
            </a:lvl1pPr>
          </a:lstStyle>
          <a:p>
            <a:fld id="{6FD3091E-074C-445F-AA73-88C9D554D9D0}" type="slidenum">
              <a:rPr lang="en-ID" smtClean="0"/>
              <a:pPr/>
              <a:t>‹#›</a:t>
            </a:fld>
            <a:endParaRPr lang="en-ID" dirty="0"/>
          </a:p>
        </p:txBody>
      </p:sp>
    </p:spTree>
    <p:extLst>
      <p:ext uri="{BB962C8B-B14F-4D97-AF65-F5344CB8AC3E}">
        <p14:creationId xmlns:p14="http://schemas.microsoft.com/office/powerpoint/2010/main" val="5883784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867F7D-00CE-4BFA-BDD8-68DB7D639BC1}"/>
              </a:ext>
            </a:extLst>
          </p:cNvPr>
          <p:cNvSpPr>
            <a:spLocks noGrp="1"/>
          </p:cNvSpPr>
          <p:nvPr>
            <p:ph type="pic" sz="quarter" idx="10"/>
          </p:nvPr>
        </p:nvSpPr>
        <p:spPr>
          <a:xfrm>
            <a:off x="3492000" y="1"/>
            <a:ext cx="2160000" cy="2679326"/>
          </a:xfrm>
          <a:custGeom>
            <a:avLst/>
            <a:gdLst>
              <a:gd name="connsiteX0" fmla="*/ 0 w 2353529"/>
              <a:gd name="connsiteY0" fmla="*/ 0 h 3429000"/>
              <a:gd name="connsiteX1" fmla="*/ 2353529 w 2353529"/>
              <a:gd name="connsiteY1" fmla="*/ 0 h 3429000"/>
              <a:gd name="connsiteX2" fmla="*/ 2353529 w 2353529"/>
              <a:gd name="connsiteY2" fmla="*/ 3429000 h 3429000"/>
              <a:gd name="connsiteX3" fmla="*/ 0 w 2353529"/>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353529" h="3429000">
                <a:moveTo>
                  <a:pt x="0" y="0"/>
                </a:moveTo>
                <a:lnTo>
                  <a:pt x="2353529" y="0"/>
                </a:lnTo>
                <a:lnTo>
                  <a:pt x="2353529" y="3429000"/>
                </a:lnTo>
                <a:lnTo>
                  <a:pt x="0" y="3429000"/>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2467447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Freeform 13">
            <a:extLst>
              <a:ext uri="{FF2B5EF4-FFF2-40B4-BE49-F238E27FC236}">
                <a16:creationId xmlns:a16="http://schemas.microsoft.com/office/drawing/2014/main" id="{18897BFA-EB83-C649-8B31-4C66AD04198A}"/>
              </a:ext>
            </a:extLst>
          </p:cNvPr>
          <p:cNvSpPr>
            <a:spLocks/>
          </p:cNvSpPr>
          <p:nvPr userDrawn="1"/>
        </p:nvSpPr>
        <p:spPr bwMode="auto">
          <a:xfrm flipH="1">
            <a:off x="6465093" y="0"/>
            <a:ext cx="2678907" cy="2675334"/>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68576" tIns="34288" rIns="68576" bIns="34288" numCol="1" anchor="t" anchorCtr="0" compatLnSpc="1">
            <a:prstTxWarp prst="textNoShape">
              <a:avLst/>
            </a:prstTxWarp>
          </a:bodyPr>
          <a:lstStyle/>
          <a:p>
            <a:pPr lvl="0"/>
            <a:endParaRPr lang="en-US" sz="2700" dirty="0">
              <a:latin typeface="Nunito Sans"/>
            </a:endParaRPr>
          </a:p>
        </p:txBody>
      </p:sp>
      <p:sp>
        <p:nvSpPr>
          <p:cNvPr id="3" name="Freeform 7">
            <a:extLst>
              <a:ext uri="{FF2B5EF4-FFF2-40B4-BE49-F238E27FC236}">
                <a16:creationId xmlns:a16="http://schemas.microsoft.com/office/drawing/2014/main" id="{8A941F2D-8D07-B243-A284-AD64477F1FFC}"/>
              </a:ext>
            </a:extLst>
          </p:cNvPr>
          <p:cNvSpPr>
            <a:spLocks/>
          </p:cNvSpPr>
          <p:nvPr userDrawn="1"/>
        </p:nvSpPr>
        <p:spPr bwMode="auto">
          <a:xfrm flipH="1">
            <a:off x="5973365" y="204791"/>
            <a:ext cx="3170635" cy="3159919"/>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68576" tIns="34288" rIns="68576" bIns="34288" numCol="1" anchor="t" anchorCtr="0" compatLnSpc="1">
            <a:prstTxWarp prst="textNoShape">
              <a:avLst/>
            </a:prstTxWarp>
          </a:bodyPr>
          <a:lstStyle/>
          <a:p>
            <a:pPr lvl="0"/>
            <a:endParaRPr lang="en-US" sz="2700" dirty="0">
              <a:latin typeface="Nunito Sans"/>
            </a:endParaRPr>
          </a:p>
        </p:txBody>
      </p:sp>
      <p:sp>
        <p:nvSpPr>
          <p:cNvPr id="4" name="Freeform 8">
            <a:extLst>
              <a:ext uri="{FF2B5EF4-FFF2-40B4-BE49-F238E27FC236}">
                <a16:creationId xmlns:a16="http://schemas.microsoft.com/office/drawing/2014/main" id="{90CA08AA-E34C-E84B-9B2D-552CF4673423}"/>
              </a:ext>
            </a:extLst>
          </p:cNvPr>
          <p:cNvSpPr>
            <a:spLocks/>
          </p:cNvSpPr>
          <p:nvPr userDrawn="1"/>
        </p:nvSpPr>
        <p:spPr bwMode="auto">
          <a:xfrm flipH="1">
            <a:off x="8566548" y="1106092"/>
            <a:ext cx="577453" cy="937022"/>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68576" tIns="34288" rIns="68576" bIns="34288" numCol="1" anchor="t" anchorCtr="0" compatLnSpc="1">
            <a:prstTxWarp prst="textNoShape">
              <a:avLst/>
            </a:prstTxWarp>
          </a:bodyPr>
          <a:lstStyle/>
          <a:p>
            <a:endParaRPr lang="en-US" sz="2700" dirty="0">
              <a:latin typeface="Nunito Sans"/>
            </a:endParaRPr>
          </a:p>
        </p:txBody>
      </p:sp>
      <p:sp>
        <p:nvSpPr>
          <p:cNvPr id="5" name="Freeform 6">
            <a:extLst>
              <a:ext uri="{FF2B5EF4-FFF2-40B4-BE49-F238E27FC236}">
                <a16:creationId xmlns:a16="http://schemas.microsoft.com/office/drawing/2014/main" id="{0125A5F1-5E55-764F-9D46-06712E9002E1}"/>
              </a:ext>
            </a:extLst>
          </p:cNvPr>
          <p:cNvSpPr>
            <a:spLocks/>
          </p:cNvSpPr>
          <p:nvPr userDrawn="1"/>
        </p:nvSpPr>
        <p:spPr bwMode="auto">
          <a:xfrm flipH="1">
            <a:off x="5466160" y="0"/>
            <a:ext cx="2468061" cy="1935956"/>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68576" tIns="34288" rIns="68576" bIns="34288" numCol="1" anchor="t" anchorCtr="0" compatLnSpc="1">
            <a:prstTxWarp prst="textNoShape">
              <a:avLst/>
            </a:prstTxWarp>
          </a:bodyPr>
          <a:lstStyle/>
          <a:p>
            <a:pPr lvl="0"/>
            <a:endParaRPr lang="en-US" sz="2700" dirty="0">
              <a:latin typeface="Nunito Sans"/>
            </a:endParaRPr>
          </a:p>
        </p:txBody>
      </p:sp>
      <p:sp>
        <p:nvSpPr>
          <p:cNvPr id="6" name="Freeform 5">
            <a:extLst>
              <a:ext uri="{FF2B5EF4-FFF2-40B4-BE49-F238E27FC236}">
                <a16:creationId xmlns:a16="http://schemas.microsoft.com/office/drawing/2014/main" id="{D9119647-43F3-7A4A-BBE8-383892C5C95F}"/>
              </a:ext>
            </a:extLst>
          </p:cNvPr>
          <p:cNvSpPr>
            <a:spLocks/>
          </p:cNvSpPr>
          <p:nvPr userDrawn="1"/>
        </p:nvSpPr>
        <p:spPr bwMode="auto">
          <a:xfrm flipH="1">
            <a:off x="8129589" y="2"/>
            <a:ext cx="1014412" cy="1013061"/>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68576" tIns="34288" rIns="68576" bIns="34288" numCol="1" anchor="t" anchorCtr="0" compatLnSpc="1">
            <a:prstTxWarp prst="textNoShape">
              <a:avLst/>
            </a:prstTxWarp>
          </a:bodyPr>
          <a:lstStyle/>
          <a:p>
            <a:pPr lvl="0"/>
            <a:endParaRPr lang="en-US" sz="2700" dirty="0">
              <a:latin typeface="Nunito Sans"/>
            </a:endParaRPr>
          </a:p>
        </p:txBody>
      </p:sp>
      <p:sp>
        <p:nvSpPr>
          <p:cNvPr id="7" name="Freeform 17">
            <a:extLst>
              <a:ext uri="{FF2B5EF4-FFF2-40B4-BE49-F238E27FC236}">
                <a16:creationId xmlns:a16="http://schemas.microsoft.com/office/drawing/2014/main" id="{F5B82D50-CB6A-D748-BE6B-AA41329EA693}"/>
              </a:ext>
            </a:extLst>
          </p:cNvPr>
          <p:cNvSpPr>
            <a:spLocks/>
          </p:cNvSpPr>
          <p:nvPr userDrawn="1"/>
        </p:nvSpPr>
        <p:spPr bwMode="auto">
          <a:xfrm flipH="1">
            <a:off x="4925199" y="1194"/>
            <a:ext cx="1936791" cy="1934765"/>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68576" tIns="34288" rIns="68576" bIns="34288" numCol="1" anchor="t" anchorCtr="0" compatLnSpc="1">
            <a:prstTxWarp prst="textNoShape">
              <a:avLst/>
            </a:prstTxWarp>
          </a:bodyPr>
          <a:lstStyle/>
          <a:p>
            <a:endParaRPr lang="en-US" sz="2700" dirty="0">
              <a:latin typeface="Nunito Sans"/>
            </a:endParaRPr>
          </a:p>
        </p:txBody>
      </p:sp>
    </p:spTree>
    <p:extLst>
      <p:ext uri="{BB962C8B-B14F-4D97-AF65-F5344CB8AC3E}">
        <p14:creationId xmlns:p14="http://schemas.microsoft.com/office/powerpoint/2010/main" val="20639668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9D7286D-62FA-40ED-AA5A-DC823D22B8A6}"/>
              </a:ext>
            </a:extLst>
          </p:cNvPr>
          <p:cNvSpPr>
            <a:spLocks noGrp="1"/>
          </p:cNvSpPr>
          <p:nvPr>
            <p:ph type="pic" sz="quarter" idx="10"/>
          </p:nvPr>
        </p:nvSpPr>
        <p:spPr>
          <a:xfrm>
            <a:off x="412880" y="0"/>
            <a:ext cx="4159120" cy="4471696"/>
          </a:xfrm>
          <a:custGeom>
            <a:avLst/>
            <a:gdLst>
              <a:gd name="connsiteX0" fmla="*/ 0 w 5545494"/>
              <a:gd name="connsiteY0" fmla="*/ 0 h 5962261"/>
              <a:gd name="connsiteX1" fmla="*/ 5545494 w 5545494"/>
              <a:gd name="connsiteY1" fmla="*/ 0 h 5962261"/>
              <a:gd name="connsiteX2" fmla="*/ 5545494 w 5545494"/>
              <a:gd name="connsiteY2" fmla="*/ 5962261 h 5962261"/>
              <a:gd name="connsiteX3" fmla="*/ 0 w 5545494"/>
              <a:gd name="connsiteY3" fmla="*/ 5962261 h 5962261"/>
            </a:gdLst>
            <a:ahLst/>
            <a:cxnLst>
              <a:cxn ang="0">
                <a:pos x="connsiteX0" y="connsiteY0"/>
              </a:cxn>
              <a:cxn ang="0">
                <a:pos x="connsiteX1" y="connsiteY1"/>
              </a:cxn>
              <a:cxn ang="0">
                <a:pos x="connsiteX2" y="connsiteY2"/>
              </a:cxn>
              <a:cxn ang="0">
                <a:pos x="connsiteX3" y="connsiteY3"/>
              </a:cxn>
            </a:cxnLst>
            <a:rect l="l" t="t" r="r" b="b"/>
            <a:pathLst>
              <a:path w="5545494" h="5962261">
                <a:moveTo>
                  <a:pt x="0" y="0"/>
                </a:moveTo>
                <a:lnTo>
                  <a:pt x="5545494" y="0"/>
                </a:lnTo>
                <a:lnTo>
                  <a:pt x="5545494" y="5962261"/>
                </a:lnTo>
                <a:lnTo>
                  <a:pt x="0" y="5962261"/>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15903219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BF31C5C-F041-4A18-BA02-D52F328CD982}"/>
              </a:ext>
            </a:extLst>
          </p:cNvPr>
          <p:cNvSpPr>
            <a:spLocks noGrp="1"/>
          </p:cNvSpPr>
          <p:nvPr>
            <p:ph type="pic" sz="quarter" idx="11"/>
          </p:nvPr>
        </p:nvSpPr>
        <p:spPr>
          <a:xfrm>
            <a:off x="6025889" y="2200524"/>
            <a:ext cx="2384711" cy="2942976"/>
          </a:xfrm>
          <a:custGeom>
            <a:avLst/>
            <a:gdLst>
              <a:gd name="connsiteX0" fmla="*/ 0 w 2405392"/>
              <a:gd name="connsiteY0" fmla="*/ 0 h 2553619"/>
              <a:gd name="connsiteX1" fmla="*/ 2405392 w 2405392"/>
              <a:gd name="connsiteY1" fmla="*/ 0 h 2553619"/>
              <a:gd name="connsiteX2" fmla="*/ 2405392 w 2405392"/>
              <a:gd name="connsiteY2" fmla="*/ 2553619 h 2553619"/>
              <a:gd name="connsiteX3" fmla="*/ 0 w 2405392"/>
              <a:gd name="connsiteY3" fmla="*/ 2553619 h 2553619"/>
            </a:gdLst>
            <a:ahLst/>
            <a:cxnLst>
              <a:cxn ang="0">
                <a:pos x="connsiteX0" y="connsiteY0"/>
              </a:cxn>
              <a:cxn ang="0">
                <a:pos x="connsiteX1" y="connsiteY1"/>
              </a:cxn>
              <a:cxn ang="0">
                <a:pos x="connsiteX2" y="connsiteY2"/>
              </a:cxn>
              <a:cxn ang="0">
                <a:pos x="connsiteX3" y="connsiteY3"/>
              </a:cxn>
            </a:cxnLst>
            <a:rect l="l" t="t" r="r" b="b"/>
            <a:pathLst>
              <a:path w="2405392" h="2553619">
                <a:moveTo>
                  <a:pt x="0" y="0"/>
                </a:moveTo>
                <a:lnTo>
                  <a:pt x="2405392" y="0"/>
                </a:lnTo>
                <a:lnTo>
                  <a:pt x="2405392" y="2553619"/>
                </a:lnTo>
                <a:lnTo>
                  <a:pt x="0" y="2553619"/>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26969984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BEAB5AE-F6F8-4295-99A8-EA4A536FF138}"/>
              </a:ext>
            </a:extLst>
          </p:cNvPr>
          <p:cNvSpPr>
            <a:spLocks noGrp="1"/>
          </p:cNvSpPr>
          <p:nvPr>
            <p:ph type="pic" sz="quarter" idx="11"/>
          </p:nvPr>
        </p:nvSpPr>
        <p:spPr>
          <a:xfrm>
            <a:off x="3458818" y="937726"/>
            <a:ext cx="5685183" cy="4205774"/>
          </a:xfrm>
          <a:custGeom>
            <a:avLst/>
            <a:gdLst>
              <a:gd name="connsiteX0" fmla="*/ 0 w 8537510"/>
              <a:gd name="connsiteY0" fmla="*/ 0 h 5607698"/>
              <a:gd name="connsiteX1" fmla="*/ 8537510 w 8537510"/>
              <a:gd name="connsiteY1" fmla="*/ 0 h 5607698"/>
              <a:gd name="connsiteX2" fmla="*/ 8537510 w 8537510"/>
              <a:gd name="connsiteY2" fmla="*/ 5607698 h 5607698"/>
              <a:gd name="connsiteX3" fmla="*/ 0 w 8537510"/>
              <a:gd name="connsiteY3" fmla="*/ 5607698 h 5607698"/>
            </a:gdLst>
            <a:ahLst/>
            <a:cxnLst>
              <a:cxn ang="0">
                <a:pos x="connsiteX0" y="connsiteY0"/>
              </a:cxn>
              <a:cxn ang="0">
                <a:pos x="connsiteX1" y="connsiteY1"/>
              </a:cxn>
              <a:cxn ang="0">
                <a:pos x="connsiteX2" y="connsiteY2"/>
              </a:cxn>
              <a:cxn ang="0">
                <a:pos x="connsiteX3" y="connsiteY3"/>
              </a:cxn>
            </a:cxnLst>
            <a:rect l="l" t="t" r="r" b="b"/>
            <a:pathLst>
              <a:path w="8537510" h="5607698">
                <a:moveTo>
                  <a:pt x="0" y="0"/>
                </a:moveTo>
                <a:lnTo>
                  <a:pt x="8537510" y="0"/>
                </a:lnTo>
                <a:lnTo>
                  <a:pt x="8537510" y="5607698"/>
                </a:lnTo>
                <a:lnTo>
                  <a:pt x="0" y="5607698"/>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8545616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DE7F4D7-A3DE-42B6-BAA2-36647AEF9965}"/>
              </a:ext>
            </a:extLst>
          </p:cNvPr>
          <p:cNvSpPr>
            <a:spLocks noGrp="1"/>
          </p:cNvSpPr>
          <p:nvPr>
            <p:ph type="pic" sz="quarter" idx="11"/>
          </p:nvPr>
        </p:nvSpPr>
        <p:spPr>
          <a:xfrm>
            <a:off x="1" y="0"/>
            <a:ext cx="4572000" cy="4205774"/>
          </a:xfrm>
          <a:custGeom>
            <a:avLst/>
            <a:gdLst>
              <a:gd name="connsiteX0" fmla="*/ 0 w 6096000"/>
              <a:gd name="connsiteY0" fmla="*/ 0 h 5607698"/>
              <a:gd name="connsiteX1" fmla="*/ 6096000 w 6096000"/>
              <a:gd name="connsiteY1" fmla="*/ 0 h 5607698"/>
              <a:gd name="connsiteX2" fmla="*/ 6096000 w 6096000"/>
              <a:gd name="connsiteY2" fmla="*/ 5607698 h 5607698"/>
              <a:gd name="connsiteX3" fmla="*/ 0 w 6096000"/>
              <a:gd name="connsiteY3" fmla="*/ 5607698 h 5607698"/>
            </a:gdLst>
            <a:ahLst/>
            <a:cxnLst>
              <a:cxn ang="0">
                <a:pos x="connsiteX0" y="connsiteY0"/>
              </a:cxn>
              <a:cxn ang="0">
                <a:pos x="connsiteX1" y="connsiteY1"/>
              </a:cxn>
              <a:cxn ang="0">
                <a:pos x="connsiteX2" y="connsiteY2"/>
              </a:cxn>
              <a:cxn ang="0">
                <a:pos x="connsiteX3" y="connsiteY3"/>
              </a:cxn>
            </a:cxnLst>
            <a:rect l="l" t="t" r="r" b="b"/>
            <a:pathLst>
              <a:path w="6096000" h="5607698">
                <a:moveTo>
                  <a:pt x="0" y="0"/>
                </a:moveTo>
                <a:lnTo>
                  <a:pt x="6096000" y="0"/>
                </a:lnTo>
                <a:lnTo>
                  <a:pt x="6096000" y="5607698"/>
                </a:lnTo>
                <a:lnTo>
                  <a:pt x="0" y="5607698"/>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14276988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5AA5F25-660A-45B7-8C0B-E2044C9B9B03}"/>
              </a:ext>
            </a:extLst>
          </p:cNvPr>
          <p:cNvSpPr>
            <a:spLocks noGrp="1"/>
          </p:cNvSpPr>
          <p:nvPr>
            <p:ph type="pic" sz="quarter" idx="11"/>
          </p:nvPr>
        </p:nvSpPr>
        <p:spPr>
          <a:xfrm>
            <a:off x="3344262" y="1436632"/>
            <a:ext cx="2455479" cy="3706868"/>
          </a:xfrm>
          <a:custGeom>
            <a:avLst/>
            <a:gdLst>
              <a:gd name="connsiteX0" fmla="*/ 0 w 3273972"/>
              <a:gd name="connsiteY0" fmla="*/ 0 h 4942490"/>
              <a:gd name="connsiteX1" fmla="*/ 3273972 w 3273972"/>
              <a:gd name="connsiteY1" fmla="*/ 0 h 4942490"/>
              <a:gd name="connsiteX2" fmla="*/ 3273972 w 3273972"/>
              <a:gd name="connsiteY2" fmla="*/ 4942490 h 4942490"/>
              <a:gd name="connsiteX3" fmla="*/ 0 w 3273972"/>
              <a:gd name="connsiteY3" fmla="*/ 4942490 h 4942490"/>
            </a:gdLst>
            <a:ahLst/>
            <a:cxnLst>
              <a:cxn ang="0">
                <a:pos x="connsiteX0" y="connsiteY0"/>
              </a:cxn>
              <a:cxn ang="0">
                <a:pos x="connsiteX1" y="connsiteY1"/>
              </a:cxn>
              <a:cxn ang="0">
                <a:pos x="connsiteX2" y="connsiteY2"/>
              </a:cxn>
              <a:cxn ang="0">
                <a:pos x="connsiteX3" y="connsiteY3"/>
              </a:cxn>
            </a:cxnLst>
            <a:rect l="l" t="t" r="r" b="b"/>
            <a:pathLst>
              <a:path w="3273972" h="4942490">
                <a:moveTo>
                  <a:pt x="0" y="0"/>
                </a:moveTo>
                <a:lnTo>
                  <a:pt x="3273972" y="0"/>
                </a:lnTo>
                <a:lnTo>
                  <a:pt x="3273972" y="4942490"/>
                </a:lnTo>
                <a:lnTo>
                  <a:pt x="0" y="4942490"/>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35522283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DBCE6A6-1363-4857-B650-E82696D3D03E}"/>
              </a:ext>
            </a:extLst>
          </p:cNvPr>
          <p:cNvSpPr>
            <a:spLocks noGrp="1"/>
          </p:cNvSpPr>
          <p:nvPr>
            <p:ph type="pic" sz="quarter" idx="11"/>
          </p:nvPr>
        </p:nvSpPr>
        <p:spPr>
          <a:xfrm>
            <a:off x="3344262" y="0"/>
            <a:ext cx="2455479" cy="3706868"/>
          </a:xfrm>
          <a:custGeom>
            <a:avLst/>
            <a:gdLst>
              <a:gd name="connsiteX0" fmla="*/ 0 w 3273972"/>
              <a:gd name="connsiteY0" fmla="*/ 0 h 4942490"/>
              <a:gd name="connsiteX1" fmla="*/ 3273972 w 3273972"/>
              <a:gd name="connsiteY1" fmla="*/ 0 h 4942490"/>
              <a:gd name="connsiteX2" fmla="*/ 3273972 w 3273972"/>
              <a:gd name="connsiteY2" fmla="*/ 4942490 h 4942490"/>
              <a:gd name="connsiteX3" fmla="*/ 0 w 3273972"/>
              <a:gd name="connsiteY3" fmla="*/ 4942490 h 4942490"/>
            </a:gdLst>
            <a:ahLst/>
            <a:cxnLst>
              <a:cxn ang="0">
                <a:pos x="connsiteX0" y="connsiteY0"/>
              </a:cxn>
              <a:cxn ang="0">
                <a:pos x="connsiteX1" y="connsiteY1"/>
              </a:cxn>
              <a:cxn ang="0">
                <a:pos x="connsiteX2" y="connsiteY2"/>
              </a:cxn>
              <a:cxn ang="0">
                <a:pos x="connsiteX3" y="connsiteY3"/>
              </a:cxn>
            </a:cxnLst>
            <a:rect l="l" t="t" r="r" b="b"/>
            <a:pathLst>
              <a:path w="3273972" h="4942490">
                <a:moveTo>
                  <a:pt x="0" y="0"/>
                </a:moveTo>
                <a:lnTo>
                  <a:pt x="3273972" y="0"/>
                </a:lnTo>
                <a:lnTo>
                  <a:pt x="3273972" y="4942490"/>
                </a:lnTo>
                <a:lnTo>
                  <a:pt x="0" y="4942490"/>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227819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age">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594360" y="1635127"/>
            <a:ext cx="7955280" cy="3024187"/>
          </a:xfrm>
          <a:prstGeom prst="rect">
            <a:avLst/>
          </a:prstGeom>
        </p:spPr>
        <p:txBody>
          <a:bodyPr/>
          <a:lstStyle>
            <a:lvl1pPr algn="ctr" rtl="0">
              <a:defRPr sz="1400">
                <a:latin typeface="Lato" pitchFamily="34" charset="0"/>
              </a:defRPr>
            </a:lvl1pPr>
          </a:lstStyle>
          <a:p>
            <a:endParaRPr lang="ar-SA"/>
          </a:p>
        </p:txBody>
      </p:sp>
      <p:sp>
        <p:nvSpPr>
          <p:cNvPr id="8"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9" name="Straight Connector 8"/>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
        <p:nvSpPr>
          <p:cNvPr id="15" name="Oval 14"/>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18" name="TextBox 17"/>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Tree>
    <p:extLst>
      <p:ext uri="{BB962C8B-B14F-4D97-AF65-F5344CB8AC3E}">
        <p14:creationId xmlns:p14="http://schemas.microsoft.com/office/powerpoint/2010/main" val="1872579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B87D74-FAA8-4107-9E19-8E8A285506D2}"/>
              </a:ext>
            </a:extLst>
          </p:cNvPr>
          <p:cNvSpPr>
            <a:spLocks noGrp="1"/>
          </p:cNvSpPr>
          <p:nvPr>
            <p:ph type="pic" sz="quarter" idx="11"/>
          </p:nvPr>
        </p:nvSpPr>
        <p:spPr>
          <a:xfrm>
            <a:off x="3093117" y="0"/>
            <a:ext cx="2957769" cy="2792186"/>
          </a:xfrm>
          <a:custGeom>
            <a:avLst/>
            <a:gdLst>
              <a:gd name="connsiteX0" fmla="*/ 0 w 3943692"/>
              <a:gd name="connsiteY0" fmla="*/ 0 h 3722914"/>
              <a:gd name="connsiteX1" fmla="*/ 3943692 w 3943692"/>
              <a:gd name="connsiteY1" fmla="*/ 0 h 3722914"/>
              <a:gd name="connsiteX2" fmla="*/ 3943692 w 3943692"/>
              <a:gd name="connsiteY2" fmla="*/ 3722914 h 3722914"/>
              <a:gd name="connsiteX3" fmla="*/ 0 w 3943692"/>
              <a:gd name="connsiteY3" fmla="*/ 3722914 h 3722914"/>
            </a:gdLst>
            <a:ahLst/>
            <a:cxnLst>
              <a:cxn ang="0">
                <a:pos x="connsiteX0" y="connsiteY0"/>
              </a:cxn>
              <a:cxn ang="0">
                <a:pos x="connsiteX1" y="connsiteY1"/>
              </a:cxn>
              <a:cxn ang="0">
                <a:pos x="connsiteX2" y="connsiteY2"/>
              </a:cxn>
              <a:cxn ang="0">
                <a:pos x="connsiteX3" y="connsiteY3"/>
              </a:cxn>
            </a:cxnLst>
            <a:rect l="l" t="t" r="r" b="b"/>
            <a:pathLst>
              <a:path w="3943692" h="3722914">
                <a:moveTo>
                  <a:pt x="0" y="0"/>
                </a:moveTo>
                <a:lnTo>
                  <a:pt x="3943692" y="0"/>
                </a:lnTo>
                <a:lnTo>
                  <a:pt x="3943692" y="3722914"/>
                </a:lnTo>
                <a:lnTo>
                  <a:pt x="0" y="3722914"/>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26260923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C1BE640-732F-4FAB-8309-A04765631500}"/>
              </a:ext>
            </a:extLst>
          </p:cNvPr>
          <p:cNvSpPr>
            <a:spLocks noGrp="1"/>
          </p:cNvSpPr>
          <p:nvPr>
            <p:ph type="pic" sz="quarter" idx="11"/>
          </p:nvPr>
        </p:nvSpPr>
        <p:spPr>
          <a:xfrm>
            <a:off x="361562" y="2"/>
            <a:ext cx="2750199" cy="4065815"/>
          </a:xfrm>
          <a:custGeom>
            <a:avLst/>
            <a:gdLst>
              <a:gd name="connsiteX0" fmla="*/ 0 w 3666930"/>
              <a:gd name="connsiteY0" fmla="*/ 0 h 5421086"/>
              <a:gd name="connsiteX1" fmla="*/ 3666930 w 3666930"/>
              <a:gd name="connsiteY1" fmla="*/ 0 h 5421086"/>
              <a:gd name="connsiteX2" fmla="*/ 3666930 w 3666930"/>
              <a:gd name="connsiteY2" fmla="*/ 5421086 h 5421086"/>
              <a:gd name="connsiteX3" fmla="*/ 0 w 3666930"/>
              <a:gd name="connsiteY3" fmla="*/ 5421086 h 5421086"/>
            </a:gdLst>
            <a:ahLst/>
            <a:cxnLst>
              <a:cxn ang="0">
                <a:pos x="connsiteX0" y="connsiteY0"/>
              </a:cxn>
              <a:cxn ang="0">
                <a:pos x="connsiteX1" y="connsiteY1"/>
              </a:cxn>
              <a:cxn ang="0">
                <a:pos x="connsiteX2" y="connsiteY2"/>
              </a:cxn>
              <a:cxn ang="0">
                <a:pos x="connsiteX3" y="connsiteY3"/>
              </a:cxn>
            </a:cxnLst>
            <a:rect l="l" t="t" r="r" b="b"/>
            <a:pathLst>
              <a:path w="3666930" h="5421086">
                <a:moveTo>
                  <a:pt x="0" y="0"/>
                </a:moveTo>
                <a:lnTo>
                  <a:pt x="3666930" y="0"/>
                </a:lnTo>
                <a:lnTo>
                  <a:pt x="3666930" y="5421086"/>
                </a:lnTo>
                <a:lnTo>
                  <a:pt x="0" y="5421086"/>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US" dirty="0"/>
          </a:p>
        </p:txBody>
      </p:sp>
    </p:spTree>
    <p:extLst>
      <p:ext uri="{BB962C8B-B14F-4D97-AF65-F5344CB8AC3E}">
        <p14:creationId xmlns:p14="http://schemas.microsoft.com/office/powerpoint/2010/main" val="36635018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CF52C8-585F-483A-B07B-794ED5672C5D}"/>
              </a:ext>
            </a:extLst>
          </p:cNvPr>
          <p:cNvSpPr>
            <a:spLocks noGrp="1"/>
          </p:cNvSpPr>
          <p:nvPr>
            <p:ph type="pic" sz="quarter" idx="11"/>
          </p:nvPr>
        </p:nvSpPr>
        <p:spPr>
          <a:xfrm>
            <a:off x="6032242" y="1077687"/>
            <a:ext cx="2750199" cy="4065815"/>
          </a:xfrm>
          <a:custGeom>
            <a:avLst/>
            <a:gdLst>
              <a:gd name="connsiteX0" fmla="*/ 0 w 3666930"/>
              <a:gd name="connsiteY0" fmla="*/ 0 h 5421086"/>
              <a:gd name="connsiteX1" fmla="*/ 3666930 w 3666930"/>
              <a:gd name="connsiteY1" fmla="*/ 0 h 5421086"/>
              <a:gd name="connsiteX2" fmla="*/ 3666930 w 3666930"/>
              <a:gd name="connsiteY2" fmla="*/ 5421086 h 5421086"/>
              <a:gd name="connsiteX3" fmla="*/ 0 w 3666930"/>
              <a:gd name="connsiteY3" fmla="*/ 5421086 h 5421086"/>
            </a:gdLst>
            <a:ahLst/>
            <a:cxnLst>
              <a:cxn ang="0">
                <a:pos x="connsiteX0" y="connsiteY0"/>
              </a:cxn>
              <a:cxn ang="0">
                <a:pos x="connsiteX1" y="connsiteY1"/>
              </a:cxn>
              <a:cxn ang="0">
                <a:pos x="connsiteX2" y="connsiteY2"/>
              </a:cxn>
              <a:cxn ang="0">
                <a:pos x="connsiteX3" y="connsiteY3"/>
              </a:cxn>
            </a:cxnLst>
            <a:rect l="l" t="t" r="r" b="b"/>
            <a:pathLst>
              <a:path w="3666930" h="5421086">
                <a:moveTo>
                  <a:pt x="0" y="0"/>
                </a:moveTo>
                <a:lnTo>
                  <a:pt x="3666930" y="0"/>
                </a:lnTo>
                <a:lnTo>
                  <a:pt x="3666930" y="5421086"/>
                </a:lnTo>
                <a:lnTo>
                  <a:pt x="0" y="5421086"/>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US" dirty="0"/>
          </a:p>
        </p:txBody>
      </p:sp>
    </p:spTree>
    <p:extLst>
      <p:ext uri="{BB962C8B-B14F-4D97-AF65-F5344CB8AC3E}">
        <p14:creationId xmlns:p14="http://schemas.microsoft.com/office/powerpoint/2010/main" val="10686018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4" name="Freeform 8"/>
          <p:cNvSpPr>
            <a:spLocks/>
          </p:cNvSpPr>
          <p:nvPr userDrawn="1"/>
        </p:nvSpPr>
        <p:spPr bwMode="auto">
          <a:xfrm flipH="1">
            <a:off x="8566548" y="1106092"/>
            <a:ext cx="577453" cy="937022"/>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68576" tIns="34288" rIns="68576" bIns="34288" numCol="1" anchor="t" anchorCtr="0" compatLnSpc="1">
            <a:prstTxWarp prst="textNoShape">
              <a:avLst/>
            </a:prstTxWarp>
          </a:bodyPr>
          <a:lstStyle/>
          <a:p>
            <a:endParaRPr lang="en-US" sz="2700" b="0" i="0" dirty="0">
              <a:latin typeface="Nunito Sans"/>
            </a:endParaRPr>
          </a:p>
        </p:txBody>
      </p:sp>
    </p:spTree>
    <p:extLst>
      <p:ext uri="{BB962C8B-B14F-4D97-AF65-F5344CB8AC3E}">
        <p14:creationId xmlns:p14="http://schemas.microsoft.com/office/powerpoint/2010/main" val="26287393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12AF4D2-6EE6-472C-9D49-F434F373214B}"/>
              </a:ext>
            </a:extLst>
          </p:cNvPr>
          <p:cNvSpPr>
            <a:spLocks noGrp="1"/>
          </p:cNvSpPr>
          <p:nvPr>
            <p:ph type="pic" sz="quarter" idx="10"/>
          </p:nvPr>
        </p:nvSpPr>
        <p:spPr>
          <a:xfrm>
            <a:off x="405882" y="1364602"/>
            <a:ext cx="3429148" cy="2414297"/>
          </a:xfrm>
          <a:custGeom>
            <a:avLst/>
            <a:gdLst>
              <a:gd name="connsiteX0" fmla="*/ 0 w 4226768"/>
              <a:gd name="connsiteY0" fmla="*/ 0 h 3219062"/>
              <a:gd name="connsiteX1" fmla="*/ 4226768 w 4226768"/>
              <a:gd name="connsiteY1" fmla="*/ 0 h 3219062"/>
              <a:gd name="connsiteX2" fmla="*/ 4226768 w 4226768"/>
              <a:gd name="connsiteY2" fmla="*/ 3219062 h 3219062"/>
              <a:gd name="connsiteX3" fmla="*/ 0 w 4226768"/>
              <a:gd name="connsiteY3" fmla="*/ 3219062 h 3219062"/>
            </a:gdLst>
            <a:ahLst/>
            <a:cxnLst>
              <a:cxn ang="0">
                <a:pos x="connsiteX0" y="connsiteY0"/>
              </a:cxn>
              <a:cxn ang="0">
                <a:pos x="connsiteX1" y="connsiteY1"/>
              </a:cxn>
              <a:cxn ang="0">
                <a:pos x="connsiteX2" y="connsiteY2"/>
              </a:cxn>
              <a:cxn ang="0">
                <a:pos x="connsiteX3" y="connsiteY3"/>
              </a:cxn>
            </a:cxnLst>
            <a:rect l="l" t="t" r="r" b="b"/>
            <a:pathLst>
              <a:path w="4226768" h="3219062">
                <a:moveTo>
                  <a:pt x="0" y="0"/>
                </a:moveTo>
                <a:lnTo>
                  <a:pt x="4226768" y="0"/>
                </a:lnTo>
                <a:lnTo>
                  <a:pt x="4226768" y="3219062"/>
                </a:lnTo>
                <a:lnTo>
                  <a:pt x="0" y="3219062"/>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26721862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8CC113D-9085-4E12-92CA-7307904D0B78}"/>
              </a:ext>
            </a:extLst>
          </p:cNvPr>
          <p:cNvSpPr>
            <a:spLocks noGrp="1"/>
          </p:cNvSpPr>
          <p:nvPr>
            <p:ph type="pic" sz="quarter" idx="11" hasCustomPrompt="1"/>
          </p:nvPr>
        </p:nvSpPr>
        <p:spPr>
          <a:xfrm>
            <a:off x="2029409" y="0"/>
            <a:ext cx="3016120" cy="5143500"/>
          </a:xfrm>
          <a:custGeom>
            <a:avLst/>
            <a:gdLst>
              <a:gd name="connsiteX0" fmla="*/ 0 w 4021493"/>
              <a:gd name="connsiteY0" fmla="*/ 0 h 6858000"/>
              <a:gd name="connsiteX1" fmla="*/ 4021493 w 4021493"/>
              <a:gd name="connsiteY1" fmla="*/ 0 h 6858000"/>
              <a:gd name="connsiteX2" fmla="*/ 4021493 w 4021493"/>
              <a:gd name="connsiteY2" fmla="*/ 6858000 h 6858000"/>
              <a:gd name="connsiteX3" fmla="*/ 0 w 4021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1493" h="6858000">
                <a:moveTo>
                  <a:pt x="0" y="0"/>
                </a:moveTo>
                <a:lnTo>
                  <a:pt x="4021493" y="0"/>
                </a:lnTo>
                <a:lnTo>
                  <a:pt x="4021493" y="6858000"/>
                </a:lnTo>
                <a:lnTo>
                  <a:pt x="0" y="6858000"/>
                </a:lnTo>
                <a:close/>
              </a:path>
            </a:pathLst>
          </a:custGeom>
          <a:pattFill prst="pct20">
            <a:fgClr>
              <a:schemeClr val="accent1"/>
            </a:fgClr>
            <a:bgClr>
              <a:schemeClr val="bg1"/>
            </a:bgClr>
          </a:pattFill>
        </p:spPr>
        <p:txBody>
          <a:bodyPr wrap="square">
            <a:noAutofit/>
          </a:bodyPr>
          <a:lstStyle>
            <a:lvl1pPr>
              <a:defRPr>
                <a:latin typeface="Nunito Sans"/>
              </a:defRPr>
            </a:lvl1pPr>
          </a:lstStyle>
          <a:p>
            <a:r>
              <a:rPr lang="en-US" dirty="0"/>
              <a:t>Insert Image</a:t>
            </a:r>
          </a:p>
        </p:txBody>
      </p:sp>
    </p:spTree>
    <p:extLst>
      <p:ext uri="{BB962C8B-B14F-4D97-AF65-F5344CB8AC3E}">
        <p14:creationId xmlns:p14="http://schemas.microsoft.com/office/powerpoint/2010/main" val="19044125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530391" y="420154"/>
            <a:ext cx="1458095" cy="432000"/>
          </a:xfrm>
          <a:prstGeom prst="rect">
            <a:avLst/>
          </a:prstGeom>
        </p:spPr>
        <p:txBody>
          <a:bodyPr lIns="91025" tIns="45512" rIns="91025" bIns="45512" anchor="ctr"/>
          <a:lstStyle>
            <a:lvl1pPr marL="0" indent="0" algn="ctr">
              <a:buNone/>
              <a:defRPr sz="1125">
                <a:latin typeface="Nunito Sans"/>
              </a:defRPr>
            </a:lvl1pPr>
          </a:lstStyle>
          <a:p>
            <a:endParaRPr lang="uk-UA"/>
          </a:p>
        </p:txBody>
      </p:sp>
      <p:sp>
        <p:nvSpPr>
          <p:cNvPr id="5" name="Text Placeholder 4"/>
          <p:cNvSpPr>
            <a:spLocks noGrp="1"/>
          </p:cNvSpPr>
          <p:nvPr>
            <p:ph type="body" sz="quarter" idx="11" hasCustomPrompt="1"/>
          </p:nvPr>
        </p:nvSpPr>
        <p:spPr>
          <a:xfrm>
            <a:off x="528085" y="1534587"/>
            <a:ext cx="3031531" cy="577081"/>
          </a:xfrm>
          <a:prstGeom prst="rect">
            <a:avLst/>
          </a:prstGeom>
        </p:spPr>
        <p:txBody>
          <a:bodyPr wrap="square" lIns="0" tIns="0" rIns="0" bIns="0">
            <a:spAutoFit/>
          </a:bodyPr>
          <a:lstStyle>
            <a:lvl1pPr marL="0" indent="0" algn="l">
              <a:lnSpc>
                <a:spcPts val="4537"/>
              </a:lnSpc>
              <a:spcBef>
                <a:spcPts val="0"/>
              </a:spcBef>
              <a:buNone/>
              <a:defRPr sz="3751" cap="all" baseline="0">
                <a:solidFill>
                  <a:schemeClr val="accent1"/>
                </a:solidFill>
                <a:latin typeface="Nunito Sans"/>
              </a:defRPr>
            </a:lvl1pPr>
          </a:lstStyle>
          <a:p>
            <a:pPr lvl="0"/>
            <a:r>
              <a:rPr lang="en-US"/>
              <a:t>Timeline</a:t>
            </a:r>
            <a:endParaRPr lang="uk-UA"/>
          </a:p>
        </p:txBody>
      </p:sp>
      <p:sp>
        <p:nvSpPr>
          <p:cNvPr id="6" name="Text Placeholder 3"/>
          <p:cNvSpPr>
            <a:spLocks noGrp="1"/>
          </p:cNvSpPr>
          <p:nvPr>
            <p:ph type="body" sz="quarter" idx="13" hasCustomPrompt="1"/>
          </p:nvPr>
        </p:nvSpPr>
        <p:spPr>
          <a:xfrm>
            <a:off x="528102" y="2397604"/>
            <a:ext cx="3027231" cy="1135952"/>
          </a:xfrm>
          <a:prstGeom prst="rect">
            <a:avLst/>
          </a:prstGeom>
          <a:noFill/>
          <a:ln w="25400">
            <a:noFill/>
          </a:ln>
        </p:spPr>
        <p:txBody>
          <a:bodyPr wrap="square" lIns="0" tIns="0" rIns="0" bIns="0" numCol="1" spcCol="0">
            <a:spAutoFit/>
          </a:bodyPr>
          <a:lstStyle>
            <a:lvl1pPr marL="0" indent="0" algn="l">
              <a:lnSpc>
                <a:spcPts val="1800"/>
              </a:lnSpc>
              <a:spcBef>
                <a:spcPts val="0"/>
              </a:spcBef>
              <a:buNone/>
              <a:defRPr lang="en-US" sz="1351" b="0" i="0" smtClean="0">
                <a:effectLst/>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Cras a </a:t>
            </a:r>
            <a:r>
              <a:rPr lang="en-US" err="1"/>
              <a:t>malesuada</a:t>
            </a:r>
            <a:r>
              <a:rPr lang="en-US"/>
              <a:t> </a:t>
            </a:r>
            <a:r>
              <a:rPr lang="en-US" err="1"/>
              <a:t>enim</a:t>
            </a:r>
            <a:r>
              <a:rPr lang="en-US"/>
              <a:t>. </a:t>
            </a:r>
            <a:r>
              <a:rPr lang="en-US" err="1"/>
              <a:t>Curabitur</a:t>
            </a:r>
            <a:r>
              <a:rPr lang="en-US"/>
              <a:t> non </a:t>
            </a:r>
            <a:r>
              <a:rPr lang="en-US" err="1"/>
              <a:t>elit</a:t>
            </a:r>
            <a:r>
              <a:rPr lang="en-US"/>
              <a:t> </a:t>
            </a:r>
            <a:r>
              <a:rPr lang="en-US" err="1"/>
              <a:t>ut</a:t>
            </a:r>
            <a:r>
              <a:rPr lang="en-US"/>
              <a:t> </a:t>
            </a:r>
            <a:r>
              <a:rPr lang="en-US" err="1"/>
              <a:t>urna</a:t>
            </a:r>
            <a:r>
              <a:rPr lang="en-US"/>
              <a:t> </a:t>
            </a:r>
            <a:r>
              <a:rPr lang="en-US" err="1"/>
              <a:t>rutrum</a:t>
            </a:r>
            <a:r>
              <a:rPr lang="en-US"/>
              <a:t> pulvinar at </a:t>
            </a:r>
            <a:r>
              <a:rPr lang="en-US" err="1"/>
              <a:t>at</a:t>
            </a:r>
            <a:r>
              <a:rPr lang="en-US"/>
              <a:t> ligula. In tempus </a:t>
            </a:r>
            <a:r>
              <a:rPr lang="en-US" err="1"/>
              <a:t>volutpat</a:t>
            </a:r>
            <a:r>
              <a:rPr lang="en-US"/>
              <a:t> lorem, at tempus mi </a:t>
            </a:r>
            <a:r>
              <a:rPr lang="en-US" err="1"/>
              <a:t>rhoncus</a:t>
            </a:r>
            <a:r>
              <a:rPr lang="en-US"/>
              <a:t> ac. Donec eros </a:t>
            </a:r>
            <a:r>
              <a:rPr lang="en-US" err="1"/>
              <a:t>turpis</a:t>
            </a:r>
            <a:r>
              <a:rPr lang="en-US"/>
              <a:t>, </a:t>
            </a:r>
            <a:r>
              <a:rPr lang="en-US" err="1"/>
              <a:t>tempor</a:t>
            </a:r>
            <a:r>
              <a:rPr lang="en-US"/>
              <a:t> </a:t>
            </a:r>
            <a:r>
              <a:rPr lang="en-US" err="1"/>
              <a:t>ut</a:t>
            </a:r>
            <a:r>
              <a:rPr lang="en-US"/>
              <a:t> </a:t>
            </a:r>
            <a:r>
              <a:rPr lang="en-US" err="1"/>
              <a:t>sem</a:t>
            </a:r>
            <a:r>
              <a:rPr lang="en-US"/>
              <a:t> vel, </a:t>
            </a:r>
            <a:r>
              <a:rPr lang="en-US" err="1"/>
              <a:t>accumsan</a:t>
            </a:r>
            <a:r>
              <a:rPr lang="en-US"/>
              <a:t> </a:t>
            </a:r>
            <a:r>
              <a:rPr lang="en-US" err="1"/>
              <a:t>euismod</a:t>
            </a:r>
            <a:r>
              <a:rPr lang="en-US"/>
              <a:t> ligula. </a:t>
            </a:r>
          </a:p>
        </p:txBody>
      </p:sp>
      <p:sp>
        <p:nvSpPr>
          <p:cNvPr id="8" name="Text Placeholder 3"/>
          <p:cNvSpPr>
            <a:spLocks noGrp="1"/>
          </p:cNvSpPr>
          <p:nvPr>
            <p:ph type="body" sz="quarter" idx="28" hasCustomPrompt="1"/>
          </p:nvPr>
        </p:nvSpPr>
        <p:spPr>
          <a:xfrm>
            <a:off x="5585488" y="868371"/>
            <a:ext cx="2629273" cy="674287"/>
          </a:xfrm>
          <a:prstGeom prst="rect">
            <a:avLst/>
          </a:prstGeom>
          <a:noFill/>
          <a:ln w="25400">
            <a:noFill/>
          </a:ln>
        </p:spPr>
        <p:txBody>
          <a:bodyPr wrap="square" lIns="0" tIns="0" rIns="0" bIns="0">
            <a:spAutoFit/>
          </a:bodyPr>
          <a:lstStyle>
            <a:lvl1pPr marL="0" indent="0">
              <a:lnSpc>
                <a:spcPts val="1800"/>
              </a:lnSpc>
              <a:spcBef>
                <a:spcPts val="0"/>
              </a:spcBef>
              <a:buNone/>
              <a:defRPr sz="1351" cap="none" spc="0" baseline="0">
                <a:solidFill>
                  <a:schemeClr val="tx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Proin </a:t>
            </a:r>
            <a:r>
              <a:rPr lang="en-US" err="1"/>
              <a:t>aliquet</a:t>
            </a:r>
            <a:r>
              <a:rPr lang="en-US"/>
              <a:t> </a:t>
            </a:r>
            <a:r>
              <a:rPr lang="en-US" err="1"/>
              <a:t>eget</a:t>
            </a:r>
            <a:r>
              <a:rPr lang="uk-UA"/>
              <a:t> </a:t>
            </a:r>
            <a:r>
              <a:rPr lang="en-US" err="1"/>
              <a:t>congue</a:t>
            </a:r>
            <a:r>
              <a:rPr lang="en-US"/>
              <a:t> </a:t>
            </a:r>
            <a:r>
              <a:rPr lang="en-US" err="1"/>
              <a:t>dignissim</a:t>
            </a:r>
            <a:r>
              <a:rPr lang="en-US"/>
              <a:t>. </a:t>
            </a:r>
          </a:p>
        </p:txBody>
      </p:sp>
      <p:sp>
        <p:nvSpPr>
          <p:cNvPr id="9" name="Text Placeholder 3"/>
          <p:cNvSpPr>
            <a:spLocks noGrp="1"/>
          </p:cNvSpPr>
          <p:nvPr>
            <p:ph type="body" sz="quarter" idx="29" hasCustomPrompt="1"/>
          </p:nvPr>
        </p:nvSpPr>
        <p:spPr>
          <a:xfrm>
            <a:off x="4431355" y="756547"/>
            <a:ext cx="945063" cy="945000"/>
          </a:xfrm>
          <a:prstGeom prst="rect">
            <a:avLst/>
          </a:prstGeom>
          <a:solidFill>
            <a:schemeClr val="bg1"/>
          </a:solidFill>
          <a:ln w="31750">
            <a:solidFill>
              <a:schemeClr val="accent1"/>
            </a:solidFill>
          </a:ln>
        </p:spPr>
        <p:txBody>
          <a:bodyPr wrap="square" lIns="0" tIns="358140" rIns="0" bIns="0" anchor="t" anchorCtr="0">
            <a:normAutofit/>
          </a:bodyPr>
          <a:lstStyle>
            <a:lvl1pPr marL="0" indent="0" algn="ctr">
              <a:lnSpc>
                <a:spcPct val="100000"/>
              </a:lnSpc>
              <a:spcBef>
                <a:spcPts val="0"/>
              </a:spcBef>
              <a:buNone/>
              <a:defRPr sz="3075" cap="all" spc="225" baseline="0">
                <a:solidFill>
                  <a:schemeClr val="accent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uk-UA"/>
              <a:t>12</a:t>
            </a:r>
            <a:endParaRPr lang="en-US"/>
          </a:p>
        </p:txBody>
      </p:sp>
      <p:sp>
        <p:nvSpPr>
          <p:cNvPr id="10" name="Text Placeholder 3"/>
          <p:cNvSpPr>
            <a:spLocks noGrp="1"/>
          </p:cNvSpPr>
          <p:nvPr>
            <p:ph type="body" sz="quarter" idx="30" hasCustomPrompt="1"/>
          </p:nvPr>
        </p:nvSpPr>
        <p:spPr>
          <a:xfrm>
            <a:off x="4431355" y="1284997"/>
            <a:ext cx="945063" cy="222240"/>
          </a:xfrm>
          <a:prstGeom prst="rect">
            <a:avLst/>
          </a:prstGeom>
          <a:noFill/>
          <a:ln w="25400">
            <a:noFill/>
          </a:ln>
        </p:spPr>
        <p:txBody>
          <a:bodyPr wrap="square" lIns="0" tIns="0" rIns="0" bIns="0">
            <a:spAutoFit/>
          </a:bodyPr>
          <a:lstStyle>
            <a:lvl1pPr marL="0" indent="0" algn="ctr">
              <a:lnSpc>
                <a:spcPts val="1891"/>
              </a:lnSpc>
              <a:spcBef>
                <a:spcPts val="0"/>
              </a:spcBef>
              <a:buNone/>
              <a:defRPr sz="1351" cap="none" spc="0" baseline="0">
                <a:solidFill>
                  <a:schemeClr val="tx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March</a:t>
            </a:r>
          </a:p>
        </p:txBody>
      </p:sp>
      <p:sp>
        <p:nvSpPr>
          <p:cNvPr id="11" name="Text Placeholder 3"/>
          <p:cNvSpPr>
            <a:spLocks noGrp="1"/>
          </p:cNvSpPr>
          <p:nvPr>
            <p:ph type="body" sz="quarter" idx="31" hasCustomPrompt="1"/>
          </p:nvPr>
        </p:nvSpPr>
        <p:spPr>
          <a:xfrm>
            <a:off x="4431355" y="2073443"/>
            <a:ext cx="945063" cy="945000"/>
          </a:xfrm>
          <a:prstGeom prst="rect">
            <a:avLst/>
          </a:prstGeom>
          <a:solidFill>
            <a:schemeClr val="bg1"/>
          </a:solidFill>
          <a:ln w="31750">
            <a:solidFill>
              <a:schemeClr val="accent1"/>
            </a:solidFill>
          </a:ln>
        </p:spPr>
        <p:txBody>
          <a:bodyPr wrap="square" lIns="0" tIns="358140" rIns="0" bIns="0" anchor="t" anchorCtr="0">
            <a:normAutofit/>
          </a:bodyPr>
          <a:lstStyle>
            <a:lvl1pPr marL="0" indent="0" algn="ctr">
              <a:lnSpc>
                <a:spcPct val="100000"/>
              </a:lnSpc>
              <a:spcBef>
                <a:spcPts val="0"/>
              </a:spcBef>
              <a:buNone/>
              <a:defRPr sz="3075" cap="all" spc="225" baseline="0">
                <a:solidFill>
                  <a:schemeClr val="accent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uk-UA"/>
              <a:t>1</a:t>
            </a:r>
            <a:r>
              <a:rPr lang="en-US"/>
              <a:t>3</a:t>
            </a:r>
          </a:p>
        </p:txBody>
      </p:sp>
      <p:sp>
        <p:nvSpPr>
          <p:cNvPr id="12" name="Text Placeholder 3"/>
          <p:cNvSpPr>
            <a:spLocks noGrp="1"/>
          </p:cNvSpPr>
          <p:nvPr>
            <p:ph type="body" sz="quarter" idx="32" hasCustomPrompt="1"/>
          </p:nvPr>
        </p:nvSpPr>
        <p:spPr>
          <a:xfrm>
            <a:off x="4431355" y="2601894"/>
            <a:ext cx="945063" cy="222240"/>
          </a:xfrm>
          <a:prstGeom prst="rect">
            <a:avLst/>
          </a:prstGeom>
          <a:noFill/>
          <a:ln w="25400">
            <a:noFill/>
          </a:ln>
        </p:spPr>
        <p:txBody>
          <a:bodyPr wrap="square" lIns="0" tIns="0" rIns="0" bIns="0">
            <a:spAutoFit/>
          </a:bodyPr>
          <a:lstStyle>
            <a:lvl1pPr marL="0" indent="0" algn="ctr">
              <a:lnSpc>
                <a:spcPts val="1891"/>
              </a:lnSpc>
              <a:spcBef>
                <a:spcPts val="0"/>
              </a:spcBef>
              <a:buNone/>
              <a:defRPr sz="1351" cap="none" spc="0" baseline="0">
                <a:solidFill>
                  <a:schemeClr val="tx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March</a:t>
            </a:r>
          </a:p>
        </p:txBody>
      </p:sp>
      <p:sp>
        <p:nvSpPr>
          <p:cNvPr id="13" name="Text Placeholder 3"/>
          <p:cNvSpPr>
            <a:spLocks noGrp="1"/>
          </p:cNvSpPr>
          <p:nvPr>
            <p:ph type="body" sz="quarter" idx="33" hasCustomPrompt="1"/>
          </p:nvPr>
        </p:nvSpPr>
        <p:spPr>
          <a:xfrm>
            <a:off x="4431355" y="3390338"/>
            <a:ext cx="945063" cy="945000"/>
          </a:xfrm>
          <a:prstGeom prst="rect">
            <a:avLst/>
          </a:prstGeom>
          <a:solidFill>
            <a:schemeClr val="bg1"/>
          </a:solidFill>
          <a:ln w="31750">
            <a:solidFill>
              <a:schemeClr val="accent1"/>
            </a:solidFill>
          </a:ln>
        </p:spPr>
        <p:txBody>
          <a:bodyPr wrap="square" lIns="0" tIns="358140" rIns="0" bIns="0" anchor="t" anchorCtr="0">
            <a:normAutofit/>
          </a:bodyPr>
          <a:lstStyle>
            <a:lvl1pPr marL="0" indent="0" algn="ctr">
              <a:lnSpc>
                <a:spcPct val="100000"/>
              </a:lnSpc>
              <a:spcBef>
                <a:spcPts val="0"/>
              </a:spcBef>
              <a:buNone/>
              <a:defRPr sz="3075" cap="all" spc="225" baseline="0">
                <a:solidFill>
                  <a:schemeClr val="accent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uk-UA"/>
              <a:t>1</a:t>
            </a:r>
            <a:r>
              <a:rPr lang="en-US"/>
              <a:t>4</a:t>
            </a:r>
          </a:p>
        </p:txBody>
      </p:sp>
      <p:sp>
        <p:nvSpPr>
          <p:cNvPr id="15" name="Text Placeholder 3"/>
          <p:cNvSpPr>
            <a:spLocks noGrp="1"/>
          </p:cNvSpPr>
          <p:nvPr>
            <p:ph type="body" sz="quarter" idx="34" hasCustomPrompt="1"/>
          </p:nvPr>
        </p:nvSpPr>
        <p:spPr>
          <a:xfrm>
            <a:off x="4431355" y="3918862"/>
            <a:ext cx="945063" cy="222240"/>
          </a:xfrm>
          <a:prstGeom prst="rect">
            <a:avLst/>
          </a:prstGeom>
          <a:noFill/>
          <a:ln w="25400">
            <a:noFill/>
          </a:ln>
        </p:spPr>
        <p:txBody>
          <a:bodyPr wrap="square" lIns="0" tIns="0" rIns="0" bIns="0">
            <a:spAutoFit/>
          </a:bodyPr>
          <a:lstStyle>
            <a:lvl1pPr marL="0" indent="0" algn="ctr">
              <a:lnSpc>
                <a:spcPts val="1891"/>
              </a:lnSpc>
              <a:spcBef>
                <a:spcPts val="0"/>
              </a:spcBef>
              <a:buNone/>
              <a:defRPr sz="1351" cap="none" spc="0" baseline="0">
                <a:solidFill>
                  <a:schemeClr val="tx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March</a:t>
            </a:r>
          </a:p>
        </p:txBody>
      </p:sp>
      <p:sp>
        <p:nvSpPr>
          <p:cNvPr id="16" name="Text Placeholder 3"/>
          <p:cNvSpPr>
            <a:spLocks noGrp="1"/>
          </p:cNvSpPr>
          <p:nvPr>
            <p:ph type="body" sz="quarter" idx="35" hasCustomPrompt="1"/>
          </p:nvPr>
        </p:nvSpPr>
        <p:spPr>
          <a:xfrm>
            <a:off x="5585488" y="2185267"/>
            <a:ext cx="2629273" cy="674287"/>
          </a:xfrm>
          <a:prstGeom prst="rect">
            <a:avLst/>
          </a:prstGeom>
          <a:noFill/>
          <a:ln w="25400">
            <a:noFill/>
          </a:ln>
        </p:spPr>
        <p:txBody>
          <a:bodyPr wrap="square" lIns="0" tIns="0" rIns="0" bIns="0">
            <a:spAutoFit/>
          </a:bodyPr>
          <a:lstStyle>
            <a:lvl1pPr marL="0" marR="0" indent="0" algn="l" defTabSz="682220" rtl="0" eaLnBrk="1" fontAlgn="auto" latinLnBrk="0" hangingPunct="1">
              <a:lnSpc>
                <a:spcPts val="1800"/>
              </a:lnSpc>
              <a:spcBef>
                <a:spcPts val="0"/>
              </a:spcBef>
              <a:spcAft>
                <a:spcPts val="0"/>
              </a:spcAft>
              <a:buClrTx/>
              <a:buSzTx/>
              <a:buFont typeface="Arial" panose="020B0604020202020204" pitchFamily="34" charset="0"/>
              <a:buNone/>
              <a:tabLst/>
              <a:defRPr sz="1351" cap="none" spc="0" baseline="0">
                <a:solidFill>
                  <a:schemeClr val="tx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marL="0" marR="0" lvl="0" indent="0" algn="l" defTabSz="682220" rtl="0" eaLnBrk="1" fontAlgn="auto" latinLnBrk="0" hangingPunct="1">
              <a:lnSpc>
                <a:spcPts val="1800"/>
              </a:lnSpc>
              <a:spcBef>
                <a:spcPts val="0"/>
              </a:spcBef>
              <a:spcAft>
                <a:spcPts val="0"/>
              </a:spcAft>
              <a:buClrTx/>
              <a:buSzTx/>
              <a:buFont typeface="Arial" panose="020B0604020202020204" pitchFamily="34" charset="0"/>
              <a:buNone/>
              <a:tabLst/>
              <a:defRPr/>
            </a:pPr>
            <a:r>
              <a:rPr lang="en-US"/>
              <a:t>Aenean nisi </a:t>
            </a:r>
            <a:r>
              <a:rPr lang="en-US" err="1"/>
              <a:t>nunc</a:t>
            </a:r>
            <a:r>
              <a:rPr lang="en-US"/>
              <a:t>, </a:t>
            </a:r>
            <a:r>
              <a:rPr lang="en-US" err="1"/>
              <a:t>mattis</a:t>
            </a:r>
            <a:r>
              <a:rPr lang="en-US"/>
              <a:t> sit </a:t>
            </a:r>
            <a:r>
              <a:rPr lang="en-US" err="1"/>
              <a:t>amet</a:t>
            </a:r>
            <a:r>
              <a:rPr lang="en-US"/>
              <a:t> </a:t>
            </a:r>
            <a:r>
              <a:rPr lang="en-US" err="1"/>
              <a:t>arcu</a:t>
            </a:r>
            <a:r>
              <a:rPr lang="en-US"/>
              <a:t> sit </a:t>
            </a:r>
            <a:r>
              <a:rPr lang="en-US" err="1"/>
              <a:t>amet</a:t>
            </a:r>
            <a:r>
              <a:rPr lang="en-US"/>
              <a:t>, </a:t>
            </a:r>
            <a:r>
              <a:rPr lang="en-US" err="1"/>
              <a:t>orci</a:t>
            </a:r>
            <a:r>
              <a:rPr lang="en-US"/>
              <a:t> </a:t>
            </a:r>
            <a:r>
              <a:rPr lang="en-US" err="1"/>
              <a:t>consectetur</a:t>
            </a:r>
            <a:r>
              <a:rPr lang="en-US"/>
              <a:t> </a:t>
            </a:r>
            <a:r>
              <a:rPr lang="en-US" err="1"/>
              <a:t>ultricies</a:t>
            </a:r>
            <a:r>
              <a:rPr lang="uk-UA"/>
              <a:t> </a:t>
            </a:r>
            <a:r>
              <a:rPr lang="en-US"/>
              <a:t>set </a:t>
            </a:r>
            <a:r>
              <a:rPr lang="en-US" err="1"/>
              <a:t>elementum</a:t>
            </a:r>
            <a:r>
              <a:rPr lang="en-US"/>
              <a:t>.</a:t>
            </a:r>
          </a:p>
        </p:txBody>
      </p:sp>
      <p:sp>
        <p:nvSpPr>
          <p:cNvPr id="17" name="Text Placeholder 3"/>
          <p:cNvSpPr>
            <a:spLocks noGrp="1"/>
          </p:cNvSpPr>
          <p:nvPr>
            <p:ph type="body" sz="quarter" idx="36" hasCustomPrompt="1"/>
          </p:nvPr>
        </p:nvSpPr>
        <p:spPr>
          <a:xfrm>
            <a:off x="5585488" y="3502163"/>
            <a:ext cx="2629273" cy="674287"/>
          </a:xfrm>
          <a:prstGeom prst="rect">
            <a:avLst/>
          </a:prstGeom>
          <a:noFill/>
          <a:ln w="25400">
            <a:noFill/>
          </a:ln>
        </p:spPr>
        <p:txBody>
          <a:bodyPr wrap="square" lIns="0" tIns="0" rIns="0" bIns="0">
            <a:spAutoFit/>
          </a:bodyPr>
          <a:lstStyle>
            <a:lvl1pPr marL="0" marR="0" indent="0" algn="l" defTabSz="682220" rtl="0" eaLnBrk="1" fontAlgn="auto" latinLnBrk="0" hangingPunct="1">
              <a:lnSpc>
                <a:spcPts val="1800"/>
              </a:lnSpc>
              <a:spcBef>
                <a:spcPts val="0"/>
              </a:spcBef>
              <a:spcAft>
                <a:spcPts val="0"/>
              </a:spcAft>
              <a:buClrTx/>
              <a:buSzTx/>
              <a:buFont typeface="Arial" panose="020B0604020202020204" pitchFamily="34" charset="0"/>
              <a:buNone/>
              <a:tabLst/>
              <a:defRPr sz="1351" cap="none" spc="0" baseline="0">
                <a:solidFill>
                  <a:schemeClr val="tx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marL="0" marR="0" lvl="0" indent="0" algn="l" defTabSz="682220" rtl="0" eaLnBrk="1" fontAlgn="auto" latinLnBrk="0" hangingPunct="1">
              <a:lnSpc>
                <a:spcPts val="1800"/>
              </a:lnSpc>
              <a:spcBef>
                <a:spcPts val="0"/>
              </a:spcBef>
              <a:spcAft>
                <a:spcPts val="0"/>
              </a:spcAft>
              <a:buClrTx/>
              <a:buSzTx/>
              <a:buFont typeface="Arial" panose="020B0604020202020204" pitchFamily="34" charset="0"/>
              <a:buNone/>
              <a:tabLst/>
              <a:defRPr/>
            </a:pPr>
            <a:r>
              <a:rPr lang="en-US" err="1"/>
              <a:t>Praesent</a:t>
            </a:r>
            <a:r>
              <a:rPr lang="en-US"/>
              <a:t> cursus </a:t>
            </a:r>
            <a:r>
              <a:rPr lang="en-US" err="1"/>
              <a:t>tincidunt</a:t>
            </a:r>
            <a:r>
              <a:rPr lang="en-US"/>
              <a:t> </a:t>
            </a:r>
            <a:r>
              <a:rPr lang="en-US" err="1"/>
              <a:t>nisl</a:t>
            </a:r>
            <a:r>
              <a:rPr lang="en-US"/>
              <a:t> ac </a:t>
            </a:r>
            <a:r>
              <a:rPr lang="en-US" err="1"/>
              <a:t>placerat</a:t>
            </a:r>
            <a:r>
              <a:rPr lang="en-US"/>
              <a:t>. </a:t>
            </a:r>
            <a:r>
              <a:rPr lang="en-US" err="1"/>
              <a:t>Quisque</a:t>
            </a:r>
            <a:r>
              <a:rPr lang="en-US"/>
              <a:t> </a:t>
            </a:r>
            <a:r>
              <a:rPr lang="en-US" err="1"/>
              <a:t>nec</a:t>
            </a:r>
            <a:r>
              <a:rPr lang="en-US"/>
              <a:t> </a:t>
            </a:r>
            <a:r>
              <a:rPr lang="en-US" err="1"/>
              <a:t>neque</a:t>
            </a:r>
            <a:r>
              <a:rPr lang="en-US"/>
              <a:t> porta, </a:t>
            </a:r>
            <a:r>
              <a:rPr lang="en-US" err="1"/>
              <a:t>commodo</a:t>
            </a:r>
            <a:r>
              <a:rPr lang="uk-UA"/>
              <a:t> </a:t>
            </a:r>
            <a:r>
              <a:rPr lang="en-US" err="1"/>
              <a:t>neque</a:t>
            </a:r>
            <a:r>
              <a:rPr lang="en-US"/>
              <a:t>, </a:t>
            </a:r>
            <a:r>
              <a:rPr lang="en-US" err="1"/>
              <a:t>vehicula</a:t>
            </a:r>
            <a:r>
              <a:rPr lang="en-US"/>
              <a:t>.</a:t>
            </a:r>
          </a:p>
        </p:txBody>
      </p:sp>
    </p:spTree>
    <p:extLst>
      <p:ext uri="{BB962C8B-B14F-4D97-AF65-F5344CB8AC3E}">
        <p14:creationId xmlns:p14="http://schemas.microsoft.com/office/powerpoint/2010/main" val="8128729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2887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2" name="Picture Placeholder 5"/>
          <p:cNvSpPr>
            <a:spLocks noGrp="1"/>
          </p:cNvSpPr>
          <p:nvPr>
            <p:ph type="pic" sz="quarter" idx="28" hasCustomPrompt="1"/>
          </p:nvPr>
        </p:nvSpPr>
        <p:spPr>
          <a:xfrm>
            <a:off x="1128788" y="2255429"/>
            <a:ext cx="1820569" cy="1417500"/>
          </a:xfrm>
          <a:prstGeom prst="rect">
            <a:avLst/>
          </a:prstGeom>
          <a:pattFill prst="lgCheck">
            <a:fgClr>
              <a:schemeClr val="tx1"/>
            </a:fgClr>
            <a:bgClr>
              <a:schemeClr val="tx1">
                <a:lumMod val="75000"/>
              </a:schemeClr>
            </a:bgClr>
          </a:pattFill>
          <a:ln w="76200">
            <a:noFill/>
          </a:ln>
        </p:spPr>
        <p:txBody>
          <a:bodyPr lIns="91025" tIns="45512" rIns="91025" bIns="45512" anchor="ctr"/>
          <a:lstStyle>
            <a:lvl1pPr marL="0" indent="0" algn="ctr">
              <a:buNone/>
              <a:defRPr sz="1125">
                <a:solidFill>
                  <a:schemeClr val="bg1"/>
                </a:solidFill>
                <a:latin typeface="Nunito Sans"/>
              </a:defRPr>
            </a:lvl1pPr>
          </a:lstStyle>
          <a:p>
            <a:r>
              <a:rPr lang="en-US" dirty="0"/>
              <a:t>Picture</a:t>
            </a:r>
            <a:endParaRPr lang="uk-UA"/>
          </a:p>
        </p:txBody>
      </p:sp>
      <p:sp>
        <p:nvSpPr>
          <p:cNvPr id="14" name="Picture Placeholder 5"/>
          <p:cNvSpPr>
            <a:spLocks noGrp="1"/>
          </p:cNvSpPr>
          <p:nvPr>
            <p:ph type="pic" sz="quarter" idx="29" hasCustomPrompt="1"/>
          </p:nvPr>
        </p:nvSpPr>
        <p:spPr>
          <a:xfrm>
            <a:off x="3659209" y="2255429"/>
            <a:ext cx="1820569" cy="1417500"/>
          </a:xfrm>
          <a:prstGeom prst="rect">
            <a:avLst/>
          </a:prstGeom>
          <a:pattFill prst="lgCheck">
            <a:fgClr>
              <a:schemeClr val="tx1"/>
            </a:fgClr>
            <a:bgClr>
              <a:schemeClr val="tx1">
                <a:lumMod val="75000"/>
              </a:schemeClr>
            </a:bgClr>
          </a:pattFill>
          <a:ln w="76200">
            <a:noFill/>
          </a:ln>
        </p:spPr>
        <p:txBody>
          <a:bodyPr lIns="91025" tIns="45512" rIns="91025" bIns="45512" anchor="ctr"/>
          <a:lstStyle>
            <a:lvl1pPr marL="0" indent="0" algn="ctr">
              <a:buNone/>
              <a:defRPr sz="1125">
                <a:solidFill>
                  <a:schemeClr val="bg1"/>
                </a:solidFill>
                <a:latin typeface="Nunito Sans"/>
              </a:defRPr>
            </a:lvl1pPr>
          </a:lstStyle>
          <a:p>
            <a:r>
              <a:rPr lang="en-US" dirty="0"/>
              <a:t>Picture</a:t>
            </a:r>
            <a:endParaRPr lang="uk-UA"/>
          </a:p>
        </p:txBody>
      </p:sp>
      <p:sp>
        <p:nvSpPr>
          <p:cNvPr id="15" name="Picture Placeholder 5"/>
          <p:cNvSpPr>
            <a:spLocks noGrp="1"/>
          </p:cNvSpPr>
          <p:nvPr>
            <p:ph type="pic" sz="quarter" idx="30" hasCustomPrompt="1"/>
          </p:nvPr>
        </p:nvSpPr>
        <p:spPr>
          <a:xfrm>
            <a:off x="6194648" y="2255429"/>
            <a:ext cx="1820569" cy="1417500"/>
          </a:xfrm>
          <a:prstGeom prst="rect">
            <a:avLst/>
          </a:prstGeom>
          <a:pattFill prst="lgCheck">
            <a:fgClr>
              <a:schemeClr val="tx1"/>
            </a:fgClr>
            <a:bgClr>
              <a:schemeClr val="tx1">
                <a:lumMod val="75000"/>
              </a:schemeClr>
            </a:bgClr>
          </a:pattFill>
          <a:ln w="76200">
            <a:noFill/>
          </a:ln>
        </p:spPr>
        <p:txBody>
          <a:bodyPr lIns="91025" tIns="45512" rIns="91025" bIns="45512" anchor="ctr"/>
          <a:lstStyle>
            <a:lvl1pPr marL="0" indent="0" algn="ctr">
              <a:buNone/>
              <a:defRPr sz="1125">
                <a:solidFill>
                  <a:schemeClr val="bg1"/>
                </a:solidFill>
                <a:latin typeface="Nunito Sans"/>
              </a:defRPr>
            </a:lvl1pPr>
          </a:lstStyle>
          <a:p>
            <a:r>
              <a:rPr lang="en-US" dirty="0"/>
              <a:t>Picture</a:t>
            </a:r>
            <a:endParaRPr lang="uk-UA"/>
          </a:p>
        </p:txBody>
      </p:sp>
      <p:sp>
        <p:nvSpPr>
          <p:cNvPr id="7" name="Picture Placeholder 2"/>
          <p:cNvSpPr>
            <a:spLocks noGrp="1"/>
          </p:cNvSpPr>
          <p:nvPr>
            <p:ph type="pic" sz="quarter" idx="10"/>
          </p:nvPr>
        </p:nvSpPr>
        <p:spPr>
          <a:xfrm>
            <a:off x="530391" y="420154"/>
            <a:ext cx="1458095" cy="432000"/>
          </a:xfrm>
          <a:prstGeom prst="rect">
            <a:avLst/>
          </a:prstGeom>
        </p:spPr>
        <p:txBody>
          <a:bodyPr lIns="91025" tIns="45512" rIns="91025" bIns="45512" anchor="ctr"/>
          <a:lstStyle>
            <a:lvl1pPr marL="0" indent="0" algn="ctr">
              <a:buNone/>
              <a:defRPr sz="1125">
                <a:latin typeface="Nunito Sans"/>
              </a:defRPr>
            </a:lvl1pPr>
          </a:lstStyle>
          <a:p>
            <a:endParaRPr lang="uk-UA"/>
          </a:p>
        </p:txBody>
      </p:sp>
      <p:sp>
        <p:nvSpPr>
          <p:cNvPr id="8" name="Text Placeholder 3"/>
          <p:cNvSpPr>
            <a:spLocks noGrp="1"/>
          </p:cNvSpPr>
          <p:nvPr>
            <p:ph type="body" sz="quarter" idx="16" hasCustomPrompt="1"/>
          </p:nvPr>
        </p:nvSpPr>
        <p:spPr>
          <a:xfrm>
            <a:off x="1128789" y="4076139"/>
            <a:ext cx="1814241" cy="212622"/>
          </a:xfrm>
          <a:prstGeom prst="rect">
            <a:avLst/>
          </a:prstGeom>
          <a:noFill/>
          <a:ln w="25400">
            <a:noFill/>
          </a:ln>
        </p:spPr>
        <p:txBody>
          <a:bodyPr wrap="square" lIns="0" tIns="0" rIns="0" bIns="0">
            <a:spAutoFit/>
          </a:bodyPr>
          <a:lstStyle>
            <a:lvl1pPr marL="0" indent="0" algn="ctr">
              <a:lnSpc>
                <a:spcPts val="1800"/>
              </a:lnSpc>
              <a:spcBef>
                <a:spcPts val="0"/>
              </a:spcBef>
              <a:buNone/>
              <a:defRPr sz="1351" cap="none" spc="0" baseline="0">
                <a:solidFill>
                  <a:schemeClr val="tx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Manager</a:t>
            </a:r>
          </a:p>
        </p:txBody>
      </p:sp>
      <p:sp>
        <p:nvSpPr>
          <p:cNvPr id="16" name="Text Placeholder 3"/>
          <p:cNvSpPr>
            <a:spLocks noGrp="1"/>
          </p:cNvSpPr>
          <p:nvPr>
            <p:ph type="body" sz="quarter" idx="31" hasCustomPrompt="1"/>
          </p:nvPr>
        </p:nvSpPr>
        <p:spPr>
          <a:xfrm>
            <a:off x="1128789" y="3816889"/>
            <a:ext cx="1814241" cy="212622"/>
          </a:xfrm>
          <a:prstGeom prst="rect">
            <a:avLst/>
          </a:prstGeom>
          <a:noFill/>
          <a:ln w="25400">
            <a:noFill/>
          </a:ln>
        </p:spPr>
        <p:txBody>
          <a:bodyPr wrap="square" lIns="0" tIns="0" rIns="0" bIns="0">
            <a:spAutoFit/>
          </a:bodyPr>
          <a:lstStyle>
            <a:lvl1pPr marL="0" indent="0" algn="ctr">
              <a:lnSpc>
                <a:spcPts val="1800"/>
              </a:lnSpc>
              <a:spcBef>
                <a:spcPts val="0"/>
              </a:spcBef>
              <a:buNone/>
              <a:defRPr sz="1351" cap="all" spc="0" baseline="0">
                <a:solidFill>
                  <a:schemeClr val="accent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Jane Smith</a:t>
            </a:r>
          </a:p>
        </p:txBody>
      </p:sp>
      <p:sp>
        <p:nvSpPr>
          <p:cNvPr id="17" name="Text Placeholder 3"/>
          <p:cNvSpPr>
            <a:spLocks noGrp="1"/>
          </p:cNvSpPr>
          <p:nvPr>
            <p:ph type="body" sz="quarter" idx="33" hasCustomPrompt="1"/>
          </p:nvPr>
        </p:nvSpPr>
        <p:spPr>
          <a:xfrm>
            <a:off x="3659820" y="3816889"/>
            <a:ext cx="1824360" cy="212622"/>
          </a:xfrm>
          <a:prstGeom prst="rect">
            <a:avLst/>
          </a:prstGeom>
          <a:noFill/>
          <a:ln w="25400">
            <a:noFill/>
          </a:ln>
        </p:spPr>
        <p:txBody>
          <a:bodyPr wrap="square" lIns="0" tIns="0" rIns="0" bIns="0">
            <a:spAutoFit/>
          </a:bodyPr>
          <a:lstStyle>
            <a:lvl1pPr marL="0" indent="0" algn="ctr">
              <a:lnSpc>
                <a:spcPts val="1800"/>
              </a:lnSpc>
              <a:spcBef>
                <a:spcPts val="0"/>
              </a:spcBef>
              <a:buNone/>
              <a:defRPr sz="1351" cap="all" spc="0" baseline="0">
                <a:solidFill>
                  <a:schemeClr val="accent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John Smith</a:t>
            </a:r>
          </a:p>
        </p:txBody>
      </p:sp>
      <p:sp>
        <p:nvSpPr>
          <p:cNvPr id="18" name="Text Placeholder 3"/>
          <p:cNvSpPr>
            <a:spLocks noGrp="1"/>
          </p:cNvSpPr>
          <p:nvPr>
            <p:ph type="body" sz="quarter" idx="35" hasCustomPrompt="1"/>
          </p:nvPr>
        </p:nvSpPr>
        <p:spPr>
          <a:xfrm>
            <a:off x="6201042" y="3816889"/>
            <a:ext cx="1814243" cy="212622"/>
          </a:xfrm>
          <a:prstGeom prst="rect">
            <a:avLst/>
          </a:prstGeom>
          <a:noFill/>
          <a:ln w="25400">
            <a:noFill/>
          </a:ln>
        </p:spPr>
        <p:txBody>
          <a:bodyPr wrap="square" lIns="0" tIns="0" rIns="0" bIns="0">
            <a:spAutoFit/>
          </a:bodyPr>
          <a:lstStyle>
            <a:lvl1pPr marL="0" indent="0" algn="ctr">
              <a:lnSpc>
                <a:spcPts val="1800"/>
              </a:lnSpc>
              <a:spcBef>
                <a:spcPts val="0"/>
              </a:spcBef>
              <a:buNone/>
              <a:defRPr sz="1351" cap="all" spc="0" baseline="0">
                <a:solidFill>
                  <a:schemeClr val="accent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Joana Doe</a:t>
            </a:r>
          </a:p>
        </p:txBody>
      </p:sp>
      <p:sp>
        <p:nvSpPr>
          <p:cNvPr id="19" name="Text Placeholder 3"/>
          <p:cNvSpPr>
            <a:spLocks noGrp="1"/>
          </p:cNvSpPr>
          <p:nvPr>
            <p:ph type="body" sz="quarter" idx="36" hasCustomPrompt="1"/>
          </p:nvPr>
        </p:nvSpPr>
        <p:spPr>
          <a:xfrm>
            <a:off x="3654762" y="4076139"/>
            <a:ext cx="1834479" cy="212622"/>
          </a:xfrm>
          <a:prstGeom prst="rect">
            <a:avLst/>
          </a:prstGeom>
          <a:noFill/>
          <a:ln w="25400">
            <a:noFill/>
          </a:ln>
        </p:spPr>
        <p:txBody>
          <a:bodyPr wrap="square" lIns="0" tIns="0" rIns="0" bIns="0">
            <a:spAutoFit/>
          </a:bodyPr>
          <a:lstStyle>
            <a:lvl1pPr marL="0" indent="0" algn="ctr">
              <a:lnSpc>
                <a:spcPts val="1800"/>
              </a:lnSpc>
              <a:spcBef>
                <a:spcPts val="0"/>
              </a:spcBef>
              <a:buNone/>
              <a:defRPr sz="1351" cap="none" spc="0" baseline="0">
                <a:solidFill>
                  <a:schemeClr val="tx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Director</a:t>
            </a:r>
          </a:p>
        </p:txBody>
      </p:sp>
      <p:sp>
        <p:nvSpPr>
          <p:cNvPr id="20" name="Text Placeholder 3"/>
          <p:cNvSpPr>
            <a:spLocks noGrp="1"/>
          </p:cNvSpPr>
          <p:nvPr>
            <p:ph type="body" sz="quarter" idx="37" hasCustomPrompt="1"/>
          </p:nvPr>
        </p:nvSpPr>
        <p:spPr>
          <a:xfrm>
            <a:off x="6211099" y="4076139"/>
            <a:ext cx="1804124" cy="212622"/>
          </a:xfrm>
          <a:prstGeom prst="rect">
            <a:avLst/>
          </a:prstGeom>
          <a:noFill/>
          <a:ln w="25400">
            <a:noFill/>
          </a:ln>
        </p:spPr>
        <p:txBody>
          <a:bodyPr wrap="square" lIns="0" tIns="0" rIns="0" bIns="0">
            <a:spAutoFit/>
          </a:bodyPr>
          <a:lstStyle>
            <a:lvl1pPr marL="0" indent="0" algn="ctr">
              <a:lnSpc>
                <a:spcPts val="1800"/>
              </a:lnSpc>
              <a:spcBef>
                <a:spcPts val="0"/>
              </a:spcBef>
              <a:buNone/>
              <a:defRPr sz="1351" cap="none" spc="0" baseline="0">
                <a:solidFill>
                  <a:schemeClr val="tx1"/>
                </a:solidFill>
                <a:latin typeface="Nunito Sans"/>
              </a:defRPr>
            </a:lvl1pPr>
            <a:lvl2pPr marL="341085" indent="0">
              <a:buNone/>
              <a:defRPr sz="4125">
                <a:latin typeface="+mj-lt"/>
              </a:defRPr>
            </a:lvl2pPr>
            <a:lvl3pPr marL="682220" indent="0">
              <a:buNone/>
              <a:defRPr sz="4125">
                <a:latin typeface="+mj-lt"/>
              </a:defRPr>
            </a:lvl3pPr>
            <a:lvl4pPr marL="1023297" indent="0">
              <a:buNone/>
              <a:defRPr sz="4125">
                <a:latin typeface="+mj-lt"/>
              </a:defRPr>
            </a:lvl4pPr>
            <a:lvl5pPr marL="1364373" indent="0">
              <a:buNone/>
              <a:defRPr sz="4125">
                <a:latin typeface="+mj-lt"/>
              </a:defRPr>
            </a:lvl5pPr>
          </a:lstStyle>
          <a:p>
            <a:pPr lvl="0"/>
            <a:r>
              <a:rPr lang="en-US"/>
              <a:t>CEO/Founder</a:t>
            </a:r>
          </a:p>
        </p:txBody>
      </p:sp>
      <p:sp>
        <p:nvSpPr>
          <p:cNvPr id="11" name="Text Placeholder 4"/>
          <p:cNvSpPr>
            <a:spLocks noGrp="1"/>
          </p:cNvSpPr>
          <p:nvPr>
            <p:ph type="body" sz="quarter" idx="11" hasCustomPrompt="1"/>
          </p:nvPr>
        </p:nvSpPr>
        <p:spPr>
          <a:xfrm>
            <a:off x="1128795" y="1336681"/>
            <a:ext cx="6886428" cy="577081"/>
          </a:xfrm>
          <a:prstGeom prst="rect">
            <a:avLst/>
          </a:prstGeom>
        </p:spPr>
        <p:txBody>
          <a:bodyPr wrap="square" lIns="0" tIns="0" rIns="0" bIns="0">
            <a:spAutoFit/>
          </a:bodyPr>
          <a:lstStyle>
            <a:lvl1pPr marL="0" indent="0" algn="ctr">
              <a:lnSpc>
                <a:spcPts val="4537"/>
              </a:lnSpc>
              <a:spcBef>
                <a:spcPts val="0"/>
              </a:spcBef>
              <a:buNone/>
              <a:defRPr sz="3751" cap="all" baseline="0">
                <a:solidFill>
                  <a:schemeClr val="accent1"/>
                </a:solidFill>
                <a:latin typeface="Nunito Sans"/>
              </a:defRPr>
            </a:lvl1pPr>
          </a:lstStyle>
          <a:p>
            <a:pPr lvl="0"/>
            <a:r>
              <a:rPr lang="en-US"/>
              <a:t>Our team</a:t>
            </a:r>
            <a:endParaRPr lang="uk-UA"/>
          </a:p>
        </p:txBody>
      </p:sp>
    </p:spTree>
    <p:extLst>
      <p:ext uri="{BB962C8B-B14F-4D97-AF65-F5344CB8AC3E}">
        <p14:creationId xmlns:p14="http://schemas.microsoft.com/office/powerpoint/2010/main" val="41010623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cxnSp>
        <p:nvCxnSpPr>
          <p:cNvPr id="2" name="Straight Connector 8">
            <a:extLst>
              <a:ext uri="{FF2B5EF4-FFF2-40B4-BE49-F238E27FC236}">
                <a16:creationId xmlns:a16="http://schemas.microsoft.com/office/drawing/2014/main" id="{A8BAD9CF-DF72-4489-895C-E58C9898856C}"/>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16718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1516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Solution Page">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594361" y="1635126"/>
            <a:ext cx="1763063" cy="1936756"/>
          </a:xfrm>
          <a:prstGeom prst="rect">
            <a:avLst/>
          </a:prstGeom>
        </p:spPr>
        <p:txBody>
          <a:bodyPr/>
          <a:lstStyle>
            <a:lvl1pPr algn="ctr" rtl="0">
              <a:defRPr sz="1400">
                <a:latin typeface="Lato" pitchFamily="34" charset="0"/>
              </a:defRPr>
            </a:lvl1pPr>
          </a:lstStyle>
          <a:p>
            <a:endParaRPr lang="ar-SA"/>
          </a:p>
        </p:txBody>
      </p:sp>
      <p:sp>
        <p:nvSpPr>
          <p:cNvPr id="8"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9" name="Straight Connector 8"/>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
        <p:nvSpPr>
          <p:cNvPr id="15" name="Oval 14"/>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18" name="TextBox 17"/>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
        <p:nvSpPr>
          <p:cNvPr id="13" name="Picture Placeholder 11"/>
          <p:cNvSpPr>
            <a:spLocks noGrp="1"/>
          </p:cNvSpPr>
          <p:nvPr>
            <p:ph type="pic" sz="quarter" idx="13"/>
          </p:nvPr>
        </p:nvSpPr>
        <p:spPr>
          <a:xfrm>
            <a:off x="6769751" y="1635126"/>
            <a:ext cx="1763063" cy="1936756"/>
          </a:xfrm>
          <a:prstGeom prst="rect">
            <a:avLst/>
          </a:prstGeom>
        </p:spPr>
        <p:txBody>
          <a:bodyPr/>
          <a:lstStyle>
            <a:lvl1pPr algn="ctr" rtl="0">
              <a:defRPr sz="1400">
                <a:latin typeface="Lato" pitchFamily="34" charset="0"/>
              </a:defRPr>
            </a:lvl1pPr>
          </a:lstStyle>
          <a:p>
            <a:endParaRPr lang="ar-SA"/>
          </a:p>
        </p:txBody>
      </p:sp>
      <p:sp>
        <p:nvSpPr>
          <p:cNvPr id="14" name="Picture Placeholder 11"/>
          <p:cNvSpPr>
            <a:spLocks noGrp="1"/>
          </p:cNvSpPr>
          <p:nvPr>
            <p:ph type="pic" sz="quarter" idx="14"/>
          </p:nvPr>
        </p:nvSpPr>
        <p:spPr>
          <a:xfrm>
            <a:off x="4711289" y="1635126"/>
            <a:ext cx="1763063" cy="1936756"/>
          </a:xfrm>
          <a:prstGeom prst="rect">
            <a:avLst/>
          </a:prstGeom>
        </p:spPr>
        <p:txBody>
          <a:bodyPr/>
          <a:lstStyle>
            <a:lvl1pPr algn="ctr" rtl="0">
              <a:defRPr sz="1400">
                <a:latin typeface="Lato" pitchFamily="34" charset="0"/>
              </a:defRPr>
            </a:lvl1pPr>
          </a:lstStyle>
          <a:p>
            <a:endParaRPr lang="ar-SA"/>
          </a:p>
        </p:txBody>
      </p:sp>
      <p:sp>
        <p:nvSpPr>
          <p:cNvPr id="16" name="Picture Placeholder 11"/>
          <p:cNvSpPr>
            <a:spLocks noGrp="1"/>
          </p:cNvSpPr>
          <p:nvPr>
            <p:ph type="pic" sz="quarter" idx="15"/>
          </p:nvPr>
        </p:nvSpPr>
        <p:spPr>
          <a:xfrm>
            <a:off x="2652825" y="1635126"/>
            <a:ext cx="1763063" cy="1936756"/>
          </a:xfrm>
          <a:prstGeom prst="rect">
            <a:avLst/>
          </a:prstGeom>
        </p:spPr>
        <p:txBody>
          <a:bodyPr/>
          <a:lstStyle>
            <a:lvl1pPr algn="ctr" rtl="0">
              <a:defRPr sz="1400">
                <a:latin typeface="Lato" pitchFamily="34" charset="0"/>
              </a:defRPr>
            </a:lvl1pPr>
          </a:lstStyle>
          <a:p>
            <a:endParaRPr lang="ar-SA"/>
          </a:p>
        </p:txBody>
      </p:sp>
    </p:spTree>
    <p:extLst>
      <p:ext uri="{BB962C8B-B14F-4D97-AF65-F5344CB8AC3E}">
        <p14:creationId xmlns:p14="http://schemas.microsoft.com/office/powerpoint/2010/main" val="13360198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extLst>
    <p:ext uri="{DCECCB84-F9BA-43D5-87BE-67443E8EF086}">
      <p15:sldGuideLst xmlns:p15="http://schemas.microsoft.com/office/powerpoint/2012/main">
        <p15:guide id="1" orient="horz" pos="2892" userDrawn="1">
          <p15:clr>
            <a:srgbClr val="FBAE40"/>
          </p15:clr>
        </p15:guide>
        <p15:guide id="2" pos="375" userDrawn="1">
          <p15:clr>
            <a:srgbClr val="FBAE40"/>
          </p15:clr>
        </p15:guide>
        <p15:guide id="3" orient="horz" pos="1029" userDrawn="1">
          <p15:clr>
            <a:srgbClr val="FBAE40"/>
          </p15:clr>
        </p15:guide>
        <p15:guide id="4" pos="538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cxnSp>
        <p:nvCxnSpPr>
          <p:cNvPr id="2" name="Straight Connector 8">
            <a:extLst>
              <a:ext uri="{FF2B5EF4-FFF2-40B4-BE49-F238E27FC236}">
                <a16:creationId xmlns:a16="http://schemas.microsoft.com/office/drawing/2014/main" id="{81AAA654-7762-4CD8-8A87-702839BDDADB}"/>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854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cxnSp>
        <p:nvCxnSpPr>
          <p:cNvPr id="2" name="Straight Connector 8">
            <a:extLst>
              <a:ext uri="{FF2B5EF4-FFF2-40B4-BE49-F238E27FC236}">
                <a16:creationId xmlns:a16="http://schemas.microsoft.com/office/drawing/2014/main" id="{CCB84BF2-AC98-4E14-9606-AF9D7783A418}"/>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
        <p:nvSpPr>
          <p:cNvPr id="3" name="Oval 2">
            <a:extLst>
              <a:ext uri="{FF2B5EF4-FFF2-40B4-BE49-F238E27FC236}">
                <a16:creationId xmlns:a16="http://schemas.microsoft.com/office/drawing/2014/main" id="{31DD718D-F30F-4B92-A352-55EAD28AA5B5}"/>
              </a:ext>
            </a:extLst>
          </p:cNvPr>
          <p:cNvSpPr/>
          <p:nvPr>
            <p:custDataLst>
              <p:tags r:id="rId2"/>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4" name="TextBox 7">
            <a:extLst>
              <a:ext uri="{FF2B5EF4-FFF2-40B4-BE49-F238E27FC236}">
                <a16:creationId xmlns:a16="http://schemas.microsoft.com/office/drawing/2014/main" id="{CE3F331E-27E6-4228-8EB4-4139F4B68C28}"/>
              </a:ext>
            </a:extLst>
          </p:cNvPr>
          <p:cNvSpPr txBox="1">
            <a:spLocks noChangeArrowheads="1"/>
          </p:cNvSpPr>
          <p:nvPr>
            <p:custDataLst>
              <p:tags r:id="rId3"/>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80665D26-C8B0-452E-844F-CD4B0B35C906}"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277326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cxnSp>
        <p:nvCxnSpPr>
          <p:cNvPr id="2" name="Straight Connector 8">
            <a:extLst>
              <a:ext uri="{FF2B5EF4-FFF2-40B4-BE49-F238E27FC236}">
                <a16:creationId xmlns:a16="http://schemas.microsoft.com/office/drawing/2014/main" id="{2A246E81-DC5C-4B74-8617-77683D6C6EE2}"/>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
        <p:nvSpPr>
          <p:cNvPr id="3" name="Oval 2">
            <a:extLst>
              <a:ext uri="{FF2B5EF4-FFF2-40B4-BE49-F238E27FC236}">
                <a16:creationId xmlns:a16="http://schemas.microsoft.com/office/drawing/2014/main" id="{F8BBBB45-731C-4596-8150-A7F47536B568}"/>
              </a:ext>
            </a:extLst>
          </p:cNvPr>
          <p:cNvSpPr/>
          <p:nvPr>
            <p:custDataLst>
              <p:tags r:id="rId2"/>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4" name="TextBox 7">
            <a:extLst>
              <a:ext uri="{FF2B5EF4-FFF2-40B4-BE49-F238E27FC236}">
                <a16:creationId xmlns:a16="http://schemas.microsoft.com/office/drawing/2014/main" id="{064687F8-F9AD-4554-A6BB-DF9211B221A7}"/>
              </a:ext>
            </a:extLst>
          </p:cNvPr>
          <p:cNvSpPr txBox="1">
            <a:spLocks noChangeArrowheads="1"/>
          </p:cNvSpPr>
          <p:nvPr>
            <p:custDataLst>
              <p:tags r:id="rId3"/>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38CF1CF1-CB02-41A6-8CB2-BB980371BBFC}"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30209352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cxnSp>
        <p:nvCxnSpPr>
          <p:cNvPr id="2" name="Straight Connector 8">
            <a:extLst>
              <a:ext uri="{FF2B5EF4-FFF2-40B4-BE49-F238E27FC236}">
                <a16:creationId xmlns:a16="http://schemas.microsoft.com/office/drawing/2014/main" id="{09AFD964-B0D9-4F9C-B762-2A06B616EE5F}"/>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
        <p:nvSpPr>
          <p:cNvPr id="3" name="Oval 2">
            <a:extLst>
              <a:ext uri="{FF2B5EF4-FFF2-40B4-BE49-F238E27FC236}">
                <a16:creationId xmlns:a16="http://schemas.microsoft.com/office/drawing/2014/main" id="{E4CA4812-1114-44EF-B377-CDF8B1F91E1B}"/>
              </a:ext>
            </a:extLst>
          </p:cNvPr>
          <p:cNvSpPr/>
          <p:nvPr>
            <p:custDataLst>
              <p:tags r:id="rId2"/>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4" name="TextBox 7">
            <a:extLst>
              <a:ext uri="{FF2B5EF4-FFF2-40B4-BE49-F238E27FC236}">
                <a16:creationId xmlns:a16="http://schemas.microsoft.com/office/drawing/2014/main" id="{D7C5D312-E0C3-4BE6-BACB-E4B3C3BE4600}"/>
              </a:ext>
            </a:extLst>
          </p:cNvPr>
          <p:cNvSpPr txBox="1">
            <a:spLocks noChangeArrowheads="1"/>
          </p:cNvSpPr>
          <p:nvPr>
            <p:custDataLst>
              <p:tags r:id="rId3"/>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8F0C36E4-5CF7-403B-B3E8-56120DA263A4}"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225066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6_Blank">
    <p:spTree>
      <p:nvGrpSpPr>
        <p:cNvPr id="1" name=""/>
        <p:cNvGrpSpPr/>
        <p:nvPr/>
      </p:nvGrpSpPr>
      <p:grpSpPr>
        <a:xfrm>
          <a:off x="0" y="0"/>
          <a:ext cx="0" cy="0"/>
          <a:chOff x="0" y="0"/>
          <a:chExt cx="0" cy="0"/>
        </a:xfrm>
      </p:grpSpPr>
      <p:cxnSp>
        <p:nvCxnSpPr>
          <p:cNvPr id="2" name="Straight Connector 8">
            <a:extLst>
              <a:ext uri="{FF2B5EF4-FFF2-40B4-BE49-F238E27FC236}">
                <a16:creationId xmlns:a16="http://schemas.microsoft.com/office/drawing/2014/main" id="{A901A8B5-82E0-47A5-9C73-9FA2BFA58471}"/>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
        <p:nvSpPr>
          <p:cNvPr id="3" name="Oval 2">
            <a:extLst>
              <a:ext uri="{FF2B5EF4-FFF2-40B4-BE49-F238E27FC236}">
                <a16:creationId xmlns:a16="http://schemas.microsoft.com/office/drawing/2014/main" id="{0B23923F-B620-4685-9F35-6F561AEDE00A}"/>
              </a:ext>
            </a:extLst>
          </p:cNvPr>
          <p:cNvSpPr/>
          <p:nvPr>
            <p:custDataLst>
              <p:tags r:id="rId2"/>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4" name="TextBox 7">
            <a:extLst>
              <a:ext uri="{FF2B5EF4-FFF2-40B4-BE49-F238E27FC236}">
                <a16:creationId xmlns:a16="http://schemas.microsoft.com/office/drawing/2014/main" id="{3F8F0C26-D21D-4595-B136-7D9E1B8C5E01}"/>
              </a:ext>
            </a:extLst>
          </p:cNvPr>
          <p:cNvSpPr txBox="1">
            <a:spLocks noChangeArrowheads="1"/>
          </p:cNvSpPr>
          <p:nvPr>
            <p:custDataLst>
              <p:tags r:id="rId3"/>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272D0408-4025-4012-99C6-A4B7EA36B515}"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6056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7_Blank">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494939A-6D29-4EE8-A905-E04B0475E3EE}"/>
              </a:ext>
            </a:extLst>
          </p:cNvPr>
          <p:cNvSpPr/>
          <p:nvPr>
            <p:custDataLst>
              <p:tags r:id="rId1"/>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3" name="TextBox 6">
            <a:extLst>
              <a:ext uri="{FF2B5EF4-FFF2-40B4-BE49-F238E27FC236}">
                <a16:creationId xmlns:a16="http://schemas.microsoft.com/office/drawing/2014/main" id="{AA106C73-C479-4104-936B-54B884C673FB}"/>
              </a:ext>
            </a:extLst>
          </p:cNvPr>
          <p:cNvSpPr txBox="1">
            <a:spLocks noChangeArrowheads="1"/>
          </p:cNvSpPr>
          <p:nvPr>
            <p:custDataLst>
              <p:tags r:id="rId2"/>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969C7B33-9029-45A3-AB9F-0E44D835326A}"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26392623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cxnSp>
        <p:nvCxnSpPr>
          <p:cNvPr id="2" name="Straight Connector 8">
            <a:extLst>
              <a:ext uri="{FF2B5EF4-FFF2-40B4-BE49-F238E27FC236}">
                <a16:creationId xmlns:a16="http://schemas.microsoft.com/office/drawing/2014/main" id="{7E2FE1B0-968E-4405-82C7-FAEA100CA0CB}"/>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
        <p:nvSpPr>
          <p:cNvPr id="3" name="Oval 2">
            <a:extLst>
              <a:ext uri="{FF2B5EF4-FFF2-40B4-BE49-F238E27FC236}">
                <a16:creationId xmlns:a16="http://schemas.microsoft.com/office/drawing/2014/main" id="{23DFB987-9C59-4A40-AF51-1C6284A4EA48}"/>
              </a:ext>
            </a:extLst>
          </p:cNvPr>
          <p:cNvSpPr/>
          <p:nvPr>
            <p:custDataLst>
              <p:tags r:id="rId2"/>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4" name="TextBox 7">
            <a:extLst>
              <a:ext uri="{FF2B5EF4-FFF2-40B4-BE49-F238E27FC236}">
                <a16:creationId xmlns:a16="http://schemas.microsoft.com/office/drawing/2014/main" id="{30CC5E78-02B8-46FC-AC2D-504B31B335F0}"/>
              </a:ext>
            </a:extLst>
          </p:cNvPr>
          <p:cNvSpPr txBox="1">
            <a:spLocks noChangeArrowheads="1"/>
          </p:cNvSpPr>
          <p:nvPr>
            <p:custDataLst>
              <p:tags r:id="rId3"/>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A5E17B64-A65A-4884-B7CC-FFCF734F7F7D}"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28173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cxnSp>
        <p:nvCxnSpPr>
          <p:cNvPr id="2" name="Straight Connector 8">
            <a:extLst>
              <a:ext uri="{FF2B5EF4-FFF2-40B4-BE49-F238E27FC236}">
                <a16:creationId xmlns:a16="http://schemas.microsoft.com/office/drawing/2014/main" id="{5EDFF26B-648C-4FD1-BAFF-C87999C5C68D}"/>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
        <p:nvSpPr>
          <p:cNvPr id="3" name="Oval 2">
            <a:extLst>
              <a:ext uri="{FF2B5EF4-FFF2-40B4-BE49-F238E27FC236}">
                <a16:creationId xmlns:a16="http://schemas.microsoft.com/office/drawing/2014/main" id="{47350CC2-344D-4FC1-8456-BEF1EC6CC2F3}"/>
              </a:ext>
            </a:extLst>
          </p:cNvPr>
          <p:cNvSpPr/>
          <p:nvPr>
            <p:custDataLst>
              <p:tags r:id="rId2"/>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4" name="TextBox 7">
            <a:extLst>
              <a:ext uri="{FF2B5EF4-FFF2-40B4-BE49-F238E27FC236}">
                <a16:creationId xmlns:a16="http://schemas.microsoft.com/office/drawing/2014/main" id="{D7C34246-BD7F-42D1-BE6F-9A4720059FA1}"/>
              </a:ext>
            </a:extLst>
          </p:cNvPr>
          <p:cNvSpPr txBox="1">
            <a:spLocks noChangeArrowheads="1"/>
          </p:cNvSpPr>
          <p:nvPr>
            <p:custDataLst>
              <p:tags r:id="rId3"/>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7B4B4A13-31B2-40EF-B2CD-9DDE3DB51572}"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361611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4B08F54-A7ED-4AEA-962D-B076AB027FF8}"/>
              </a:ext>
            </a:extLst>
          </p:cNvPr>
          <p:cNvSpPr/>
          <p:nvPr>
            <p:custDataLst>
              <p:tags r:id="rId1"/>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3" name="TextBox 6">
            <a:extLst>
              <a:ext uri="{FF2B5EF4-FFF2-40B4-BE49-F238E27FC236}">
                <a16:creationId xmlns:a16="http://schemas.microsoft.com/office/drawing/2014/main" id="{C86D14B5-30F6-4146-BE54-EB4DC88E74AE}"/>
              </a:ext>
            </a:extLst>
          </p:cNvPr>
          <p:cNvSpPr txBox="1">
            <a:spLocks noChangeArrowheads="1"/>
          </p:cNvSpPr>
          <p:nvPr>
            <p:custDataLst>
              <p:tags r:id="rId2"/>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2E20E8F5-F1BD-4DC8-80F5-5EDE6EE8D0D0}"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14175807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1_Blank">
    <p:spTree>
      <p:nvGrpSpPr>
        <p:cNvPr id="1" name=""/>
        <p:cNvGrpSpPr/>
        <p:nvPr/>
      </p:nvGrpSpPr>
      <p:grpSpPr>
        <a:xfrm>
          <a:off x="0" y="0"/>
          <a:ext cx="0" cy="0"/>
          <a:chOff x="0" y="0"/>
          <a:chExt cx="0" cy="0"/>
        </a:xfrm>
      </p:grpSpPr>
      <p:cxnSp>
        <p:nvCxnSpPr>
          <p:cNvPr id="2" name="Straight Connector 41">
            <a:extLst>
              <a:ext uri="{FF2B5EF4-FFF2-40B4-BE49-F238E27FC236}">
                <a16:creationId xmlns:a16="http://schemas.microsoft.com/office/drawing/2014/main" id="{B0356F8E-7E8F-47C4-8D05-F1842B81E06B}"/>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
        <p:nvSpPr>
          <p:cNvPr id="3" name="Oval 2">
            <a:extLst>
              <a:ext uri="{FF2B5EF4-FFF2-40B4-BE49-F238E27FC236}">
                <a16:creationId xmlns:a16="http://schemas.microsoft.com/office/drawing/2014/main" id="{5654292B-8A6E-4E05-91A4-181AEFEDD83E}"/>
              </a:ext>
            </a:extLst>
          </p:cNvPr>
          <p:cNvSpPr/>
          <p:nvPr>
            <p:custDataLst>
              <p:tags r:id="rId2"/>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4" name="TextBox 7">
            <a:extLst>
              <a:ext uri="{FF2B5EF4-FFF2-40B4-BE49-F238E27FC236}">
                <a16:creationId xmlns:a16="http://schemas.microsoft.com/office/drawing/2014/main" id="{220BDFEF-A599-43D7-B072-88A8E6A07A37}"/>
              </a:ext>
            </a:extLst>
          </p:cNvPr>
          <p:cNvSpPr txBox="1">
            <a:spLocks noChangeArrowheads="1"/>
          </p:cNvSpPr>
          <p:nvPr>
            <p:custDataLst>
              <p:tags r:id="rId3"/>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E2EB8A4C-08A5-4316-886A-FBE3D6061FAB}"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399353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et Our Team Page">
    <p:spTree>
      <p:nvGrpSpPr>
        <p:cNvPr id="1" name=""/>
        <p:cNvGrpSpPr/>
        <p:nvPr/>
      </p:nvGrpSpPr>
      <p:grpSpPr>
        <a:xfrm>
          <a:off x="0" y="0"/>
          <a:ext cx="0" cy="0"/>
          <a:chOff x="0" y="0"/>
          <a:chExt cx="0" cy="0"/>
        </a:xfrm>
      </p:grpSpPr>
      <p:sp>
        <p:nvSpPr>
          <p:cNvPr id="10" name="Picture Placeholder 13"/>
          <p:cNvSpPr>
            <a:spLocks noGrp="1"/>
          </p:cNvSpPr>
          <p:nvPr>
            <p:ph type="pic" sz="quarter" idx="12"/>
          </p:nvPr>
        </p:nvSpPr>
        <p:spPr>
          <a:xfrm>
            <a:off x="952745" y="1947863"/>
            <a:ext cx="1182635" cy="1182634"/>
          </a:xfrm>
          <a:prstGeom prst="ellipse">
            <a:avLst/>
          </a:prstGeom>
        </p:spPr>
        <p:txBody>
          <a:bodyPr/>
          <a:lstStyle>
            <a:lvl1pPr algn="ctr" rtl="0">
              <a:buNone/>
              <a:defRPr sz="851">
                <a:latin typeface="Lato" pitchFamily="34" charset="0"/>
              </a:defRPr>
            </a:lvl1pPr>
          </a:lstStyle>
          <a:p>
            <a:endParaRPr lang="ar-SA"/>
          </a:p>
        </p:txBody>
      </p:sp>
      <p:sp>
        <p:nvSpPr>
          <p:cNvPr id="8"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9" name="Straight Connector 8"/>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
        <p:nvSpPr>
          <p:cNvPr id="15" name="Oval 14"/>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18" name="TextBox 17"/>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
        <p:nvSpPr>
          <p:cNvPr id="35" name="Picture Placeholder 13"/>
          <p:cNvSpPr>
            <a:spLocks noGrp="1"/>
          </p:cNvSpPr>
          <p:nvPr>
            <p:ph type="pic" sz="quarter" idx="13"/>
          </p:nvPr>
        </p:nvSpPr>
        <p:spPr>
          <a:xfrm>
            <a:off x="2968613" y="1947863"/>
            <a:ext cx="1182635" cy="1182634"/>
          </a:xfrm>
          <a:prstGeom prst="ellipse">
            <a:avLst/>
          </a:prstGeom>
        </p:spPr>
        <p:txBody>
          <a:bodyPr/>
          <a:lstStyle>
            <a:lvl1pPr algn="ctr" rtl="0">
              <a:buNone/>
              <a:defRPr sz="851">
                <a:latin typeface="Lato" pitchFamily="34" charset="0"/>
              </a:defRPr>
            </a:lvl1pPr>
          </a:lstStyle>
          <a:p>
            <a:endParaRPr lang="ar-SA"/>
          </a:p>
        </p:txBody>
      </p:sp>
      <p:sp>
        <p:nvSpPr>
          <p:cNvPr id="36" name="Picture Placeholder 13"/>
          <p:cNvSpPr>
            <a:spLocks noGrp="1"/>
          </p:cNvSpPr>
          <p:nvPr>
            <p:ph type="pic" sz="quarter" idx="14"/>
          </p:nvPr>
        </p:nvSpPr>
        <p:spPr>
          <a:xfrm>
            <a:off x="4993008" y="1947863"/>
            <a:ext cx="1182635" cy="1182634"/>
          </a:xfrm>
          <a:prstGeom prst="ellipse">
            <a:avLst/>
          </a:prstGeom>
        </p:spPr>
        <p:txBody>
          <a:bodyPr/>
          <a:lstStyle>
            <a:lvl1pPr algn="ctr" rtl="0">
              <a:buNone/>
              <a:defRPr sz="851">
                <a:latin typeface="Lato" pitchFamily="34" charset="0"/>
              </a:defRPr>
            </a:lvl1pPr>
          </a:lstStyle>
          <a:p>
            <a:endParaRPr lang="ar-SA"/>
          </a:p>
        </p:txBody>
      </p:sp>
      <p:sp>
        <p:nvSpPr>
          <p:cNvPr id="37" name="Picture Placeholder 13"/>
          <p:cNvSpPr>
            <a:spLocks noGrp="1"/>
          </p:cNvSpPr>
          <p:nvPr>
            <p:ph type="pic" sz="quarter" idx="15"/>
          </p:nvPr>
        </p:nvSpPr>
        <p:spPr>
          <a:xfrm>
            <a:off x="7000892" y="1947863"/>
            <a:ext cx="1182635" cy="1182634"/>
          </a:xfrm>
          <a:prstGeom prst="ellipse">
            <a:avLst/>
          </a:prstGeom>
        </p:spPr>
        <p:txBody>
          <a:bodyPr/>
          <a:lstStyle>
            <a:lvl1pPr algn="ctr" rtl="0">
              <a:buNone/>
              <a:defRPr sz="851">
                <a:latin typeface="Lato" pitchFamily="34" charset="0"/>
              </a:defRPr>
            </a:lvl1pPr>
          </a:lstStyle>
          <a:p>
            <a:endParaRPr lang="ar-SA"/>
          </a:p>
        </p:txBody>
      </p:sp>
    </p:spTree>
    <p:extLst>
      <p:ext uri="{BB962C8B-B14F-4D97-AF65-F5344CB8AC3E}">
        <p14:creationId xmlns:p14="http://schemas.microsoft.com/office/powerpoint/2010/main" val="6909003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extLst>
    <p:ext uri="{DCECCB84-F9BA-43D5-87BE-67443E8EF086}">
      <p15:sldGuideLst xmlns:p15="http://schemas.microsoft.com/office/powerpoint/2012/main">
        <p15:guide id="1" orient="horz" pos="2892" userDrawn="1">
          <p15:clr>
            <a:srgbClr val="FBAE40"/>
          </p15:clr>
        </p15:guide>
        <p15:guide id="2" pos="5384" userDrawn="1">
          <p15:clr>
            <a:srgbClr val="FBAE40"/>
          </p15:clr>
        </p15:guide>
        <p15:guide id="3" pos="375" userDrawn="1">
          <p15:clr>
            <a:srgbClr val="FBAE40"/>
          </p15:clr>
        </p15:guide>
        <p15:guide id="4" orient="horz" pos="1031"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12_Blank">
    <p:spTree>
      <p:nvGrpSpPr>
        <p:cNvPr id="1" name=""/>
        <p:cNvGrpSpPr/>
        <p:nvPr/>
      </p:nvGrpSpPr>
      <p:grpSpPr>
        <a:xfrm>
          <a:off x="0" y="0"/>
          <a:ext cx="0" cy="0"/>
          <a:chOff x="0" y="0"/>
          <a:chExt cx="0" cy="0"/>
        </a:xfrm>
      </p:grpSpPr>
      <p:cxnSp>
        <p:nvCxnSpPr>
          <p:cNvPr id="2" name="Straight Connector 41">
            <a:extLst>
              <a:ext uri="{FF2B5EF4-FFF2-40B4-BE49-F238E27FC236}">
                <a16:creationId xmlns:a16="http://schemas.microsoft.com/office/drawing/2014/main" id="{B7137347-6620-4899-A44A-6B5613E975FE}"/>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
        <p:nvSpPr>
          <p:cNvPr id="3" name="Oval 2">
            <a:extLst>
              <a:ext uri="{FF2B5EF4-FFF2-40B4-BE49-F238E27FC236}">
                <a16:creationId xmlns:a16="http://schemas.microsoft.com/office/drawing/2014/main" id="{11EE4F8C-8FF8-42E2-8B3E-23ABA7F5B39B}"/>
              </a:ext>
            </a:extLst>
          </p:cNvPr>
          <p:cNvSpPr/>
          <p:nvPr>
            <p:custDataLst>
              <p:tags r:id="rId2"/>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4" name="TextBox 7">
            <a:extLst>
              <a:ext uri="{FF2B5EF4-FFF2-40B4-BE49-F238E27FC236}">
                <a16:creationId xmlns:a16="http://schemas.microsoft.com/office/drawing/2014/main" id="{EB1A4552-42D9-40DE-AAB4-97B1B8D42240}"/>
              </a:ext>
            </a:extLst>
          </p:cNvPr>
          <p:cNvSpPr txBox="1">
            <a:spLocks noChangeArrowheads="1"/>
          </p:cNvSpPr>
          <p:nvPr>
            <p:custDataLst>
              <p:tags r:id="rId3"/>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F052F060-9480-46A8-98BF-006B4F27D790}"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142049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3_Blank">
    <p:spTree>
      <p:nvGrpSpPr>
        <p:cNvPr id="1" name=""/>
        <p:cNvGrpSpPr/>
        <p:nvPr/>
      </p:nvGrpSpPr>
      <p:grpSpPr>
        <a:xfrm>
          <a:off x="0" y="0"/>
          <a:ext cx="0" cy="0"/>
          <a:chOff x="0" y="0"/>
          <a:chExt cx="0" cy="0"/>
        </a:xfrm>
      </p:grpSpPr>
      <p:cxnSp>
        <p:nvCxnSpPr>
          <p:cNvPr id="2" name="Straight Connector 8">
            <a:extLst>
              <a:ext uri="{FF2B5EF4-FFF2-40B4-BE49-F238E27FC236}">
                <a16:creationId xmlns:a16="http://schemas.microsoft.com/office/drawing/2014/main" id="{06210D82-4208-4F00-8F28-4E404482A331}"/>
              </a:ext>
            </a:extLst>
          </p:cNvPr>
          <p:cNvCxnSpPr>
            <a:cxnSpLocks noChangeShapeType="1"/>
          </p:cNvCxnSpPr>
          <p:nvPr>
            <p:custDataLst>
              <p:tags r:id="rId1"/>
            </p:custDataLst>
          </p:nvPr>
        </p:nvCxnSpPr>
        <p:spPr bwMode="auto">
          <a:xfrm>
            <a:off x="593725" y="1284288"/>
            <a:ext cx="7954963" cy="1587"/>
          </a:xfrm>
          <a:prstGeom prst="line">
            <a:avLst/>
          </a:prstGeom>
          <a:noFill/>
          <a:ln w="12700" algn="ctr">
            <a:solidFill>
              <a:srgbClr val="DCDCDC"/>
            </a:solidFill>
            <a:round/>
            <a:headEnd/>
            <a:tailEnd/>
          </a:ln>
          <a:extLst>
            <a:ext uri="{909E8E84-426E-40DD-AFC4-6F175D3DCCD1}">
              <a14:hiddenFill xmlns:a14="http://schemas.microsoft.com/office/drawing/2010/main">
                <a:noFill/>
              </a14:hiddenFill>
            </a:ext>
          </a:extLst>
        </p:spPr>
      </p:cxnSp>
      <p:sp>
        <p:nvSpPr>
          <p:cNvPr id="3" name="Oval 2">
            <a:extLst>
              <a:ext uri="{FF2B5EF4-FFF2-40B4-BE49-F238E27FC236}">
                <a16:creationId xmlns:a16="http://schemas.microsoft.com/office/drawing/2014/main" id="{E4C0FBAC-15B0-40BC-BAC6-6218547C6646}"/>
              </a:ext>
            </a:extLst>
          </p:cNvPr>
          <p:cNvSpPr/>
          <p:nvPr>
            <p:custDataLst>
              <p:tags r:id="rId2"/>
            </p:custDataLst>
          </p:nvPr>
        </p:nvSpPr>
        <p:spPr>
          <a:xfrm>
            <a:off x="8615363" y="246063"/>
            <a:ext cx="261937" cy="261937"/>
          </a:xfrm>
          <a:prstGeom prst="ellipse">
            <a:avLst/>
          </a:prstGeom>
          <a:solidFill>
            <a:srgbClr val="1E7DA5"/>
          </a:solidFill>
          <a:ln w="12700" cap="flat" cmpd="sng" algn="ctr">
            <a:noFill/>
            <a:prstDash val="solid"/>
            <a:round/>
            <a:headEnd type="none" w="med" len="med"/>
            <a:tailEnd type="none" w="med" len="med"/>
          </a:ln>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
        <p:nvSpPr>
          <p:cNvPr id="4" name="TextBox 7">
            <a:extLst>
              <a:ext uri="{FF2B5EF4-FFF2-40B4-BE49-F238E27FC236}">
                <a16:creationId xmlns:a16="http://schemas.microsoft.com/office/drawing/2014/main" id="{F637D0AD-9E85-42DE-B74C-D7120E9D1F32}"/>
              </a:ext>
            </a:extLst>
          </p:cNvPr>
          <p:cNvSpPr txBox="1">
            <a:spLocks noChangeArrowheads="1"/>
          </p:cNvSpPr>
          <p:nvPr>
            <p:custDataLst>
              <p:tags r:id="rId3"/>
            </p:custDataLst>
          </p:nvPr>
        </p:nvSpPr>
        <p:spPr bwMode="auto">
          <a:xfrm>
            <a:off x="8628063" y="307975"/>
            <a:ext cx="2174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spAutoFit/>
          </a:bodyP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fld id="{C9E226B4-567F-411D-A26B-5ECC553906A4}" type="slidenum">
              <a:rPr lang="ar-SA" altLang="en-US" sz="800">
                <a:solidFill>
                  <a:schemeClr val="bg1"/>
                </a:solidFill>
                <a:latin typeface="Lato" pitchFamily="34" charset="0"/>
                <a:cs typeface="Open Sans" panose="020B0606030504020204" pitchFamily="34" charset="0"/>
              </a:rPr>
              <a:pPr algn="ctr" eaLnBrk="1" hangingPunct="1"/>
              <a:t>‹#›</a:t>
            </a:fld>
            <a:endParaRPr lang="en-US" altLang="en-US" sz="800" dirty="0">
              <a:solidFill>
                <a:schemeClr val="bg1"/>
              </a:solidFill>
              <a:latin typeface="Lato" pitchFamily="34" charset="0"/>
              <a:cs typeface="Open Sans" panose="020B0606030504020204" pitchFamily="34" charset="0"/>
            </a:endParaRPr>
          </a:p>
        </p:txBody>
      </p:sp>
    </p:spTree>
    <p:extLst>
      <p:ext uri="{BB962C8B-B14F-4D97-AF65-F5344CB8AC3E}">
        <p14:creationId xmlns:p14="http://schemas.microsoft.com/office/powerpoint/2010/main" val="181535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4_Blank">
    <p:spTree>
      <p:nvGrpSpPr>
        <p:cNvPr id="1" name=""/>
        <p:cNvGrpSpPr/>
        <p:nvPr/>
      </p:nvGrpSpPr>
      <p:grpSpPr>
        <a:xfrm>
          <a:off x="0" y="0"/>
          <a:ext cx="0" cy="0"/>
          <a:chOff x="0" y="0"/>
          <a:chExt cx="0" cy="0"/>
        </a:xfrm>
      </p:grpSpPr>
      <p:pic>
        <p:nvPicPr>
          <p:cNvPr id="2" name="Picture 2" descr="C:\Users\ROG\Desktop\FAME Advisory_Logo.png">
            <a:extLst>
              <a:ext uri="{FF2B5EF4-FFF2-40B4-BE49-F238E27FC236}">
                <a16:creationId xmlns:a16="http://schemas.microsoft.com/office/drawing/2014/main" id="{F400623D-5194-4C75-AC6D-80DC85F6DB8E}"/>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9050" y="12569825"/>
            <a:ext cx="12763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extLst>
      <p:ext uri="{BB962C8B-B14F-4D97-AF65-F5344CB8AC3E}">
        <p14:creationId xmlns:p14="http://schemas.microsoft.com/office/powerpoint/2010/main" val="5824220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15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12A60-F27C-45EE-B657-F9D1B5DE2449}"/>
              </a:ext>
            </a:extLst>
          </p:cNvPr>
          <p:cNvSpPr/>
          <p:nvPr>
            <p:custDataLst>
              <p:tags r:id="rId1"/>
            </p:custDataLst>
          </p:nvPr>
        </p:nvSpPr>
        <p:spPr>
          <a:xfrm>
            <a:off x="0" y="0"/>
            <a:ext cx="9144000" cy="5143500"/>
          </a:xfrm>
          <a:prstGeom prst="rect">
            <a:avLst/>
          </a:prstGeom>
          <a:solidFill>
            <a:srgbClr val="282D32"/>
          </a:solidFill>
          <a:ln w="12700" cap="flat" cmpd="sng" algn="ctr">
            <a:noFill/>
            <a:prstDash val="solid"/>
            <a:round/>
            <a:headEnd type="none" w="med" len="med"/>
            <a:tailEnd type="none" w="med" len="med"/>
          </a:ln>
          <a:effectLst/>
        </p:spPr>
        <p:txBody>
          <a:bodyPr anchor="ctr"/>
          <a:lstStyle>
            <a:lvl1pPr>
              <a:defRPr sz="1300">
                <a:solidFill>
                  <a:schemeClr val="tx1"/>
                </a:solidFill>
                <a:latin typeface="Calibri" panose="020F0502020204030204" pitchFamily="34" charset="0"/>
                <a:cs typeface="Arial" panose="020B0604020202020204" pitchFamily="34" charset="0"/>
              </a:defRPr>
            </a:lvl1pPr>
            <a:lvl2pPr marL="742950" indent="-285750">
              <a:defRPr sz="1300">
                <a:solidFill>
                  <a:schemeClr val="tx1"/>
                </a:solidFill>
                <a:latin typeface="Calibri" panose="020F0502020204030204" pitchFamily="34" charset="0"/>
                <a:cs typeface="Arial" panose="020B0604020202020204" pitchFamily="34" charset="0"/>
              </a:defRPr>
            </a:lvl2pPr>
            <a:lvl3pPr marL="1143000" indent="-228600">
              <a:defRPr sz="1300">
                <a:solidFill>
                  <a:schemeClr val="tx1"/>
                </a:solidFill>
                <a:latin typeface="Calibri" panose="020F0502020204030204" pitchFamily="34" charset="0"/>
                <a:cs typeface="Arial" panose="020B0604020202020204" pitchFamily="34" charset="0"/>
              </a:defRPr>
            </a:lvl3pPr>
            <a:lvl4pPr marL="1600200" indent="-228600">
              <a:defRPr sz="1300">
                <a:solidFill>
                  <a:schemeClr val="tx1"/>
                </a:solidFill>
                <a:latin typeface="Calibri" panose="020F0502020204030204" pitchFamily="34" charset="0"/>
                <a:cs typeface="Arial" panose="020B0604020202020204" pitchFamily="34" charset="0"/>
              </a:defRPr>
            </a:lvl4pPr>
            <a:lvl5pPr marL="2057400" indent="-228600">
              <a:defRPr sz="1300">
                <a:solidFill>
                  <a:schemeClr val="tx1"/>
                </a:solidFill>
                <a:latin typeface="Calibri" panose="020F050202020403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algn="ctr" eaLnBrk="1" hangingPunct="1"/>
            <a:endParaRPr lang="ar-SA" altLang="en-US"/>
          </a:p>
        </p:txBody>
      </p:sp>
    </p:spTree>
    <p:extLst>
      <p:ext uri="{BB962C8B-B14F-4D97-AF65-F5344CB8AC3E}">
        <p14:creationId xmlns:p14="http://schemas.microsoft.com/office/powerpoint/2010/main" val="39194774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5989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D867F7D-00CE-4BFA-BDD8-68DB7D639BC1}"/>
              </a:ext>
            </a:extLst>
          </p:cNvPr>
          <p:cNvSpPr>
            <a:spLocks noGrp="1"/>
          </p:cNvSpPr>
          <p:nvPr>
            <p:ph type="pic" sz="quarter" idx="10"/>
          </p:nvPr>
        </p:nvSpPr>
        <p:spPr>
          <a:xfrm>
            <a:off x="3492000" y="1"/>
            <a:ext cx="2160000" cy="2679326"/>
          </a:xfrm>
          <a:custGeom>
            <a:avLst/>
            <a:gdLst>
              <a:gd name="connsiteX0" fmla="*/ 0 w 2353529"/>
              <a:gd name="connsiteY0" fmla="*/ 0 h 3429000"/>
              <a:gd name="connsiteX1" fmla="*/ 2353529 w 2353529"/>
              <a:gd name="connsiteY1" fmla="*/ 0 h 3429000"/>
              <a:gd name="connsiteX2" fmla="*/ 2353529 w 2353529"/>
              <a:gd name="connsiteY2" fmla="*/ 3429000 h 3429000"/>
              <a:gd name="connsiteX3" fmla="*/ 0 w 2353529"/>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353529" h="3429000">
                <a:moveTo>
                  <a:pt x="0" y="0"/>
                </a:moveTo>
                <a:lnTo>
                  <a:pt x="2353529" y="0"/>
                </a:lnTo>
                <a:lnTo>
                  <a:pt x="2353529" y="3429000"/>
                </a:lnTo>
                <a:lnTo>
                  <a:pt x="0" y="3429000"/>
                </a:lnTo>
                <a:close/>
              </a:path>
            </a:pathLst>
          </a:custGeom>
          <a:pattFill prst="pct20">
            <a:fgClr>
              <a:schemeClr val="accent1"/>
            </a:fgClr>
            <a:bgClr>
              <a:schemeClr val="bg1"/>
            </a:bgClr>
          </a:pattFill>
        </p:spPr>
        <p:txBody>
          <a:bodyPr wrap="square">
            <a:noAutofit/>
          </a:bodyPr>
          <a:lstStyle>
            <a:lvl1pPr>
              <a:defRPr>
                <a:latin typeface="Nunito Sans"/>
              </a:defRPr>
            </a:lvl1pPr>
          </a:lstStyle>
          <a:p>
            <a:endParaRPr lang="en-ID" dirty="0"/>
          </a:p>
        </p:txBody>
      </p:sp>
    </p:spTree>
    <p:extLst>
      <p:ext uri="{BB962C8B-B14F-4D97-AF65-F5344CB8AC3E}">
        <p14:creationId xmlns:p14="http://schemas.microsoft.com/office/powerpoint/2010/main" val="241908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ny Timeline Page">
    <p:spTree>
      <p:nvGrpSpPr>
        <p:cNvPr id="1" name=""/>
        <p:cNvGrpSpPr/>
        <p:nvPr/>
      </p:nvGrpSpPr>
      <p:grpSpPr>
        <a:xfrm>
          <a:off x="0" y="0"/>
          <a:ext cx="0" cy="0"/>
          <a:chOff x="0" y="0"/>
          <a:chExt cx="0" cy="0"/>
        </a:xfrm>
      </p:grpSpPr>
      <p:sp>
        <p:nvSpPr>
          <p:cNvPr id="24" name="Picture Placeholder 13"/>
          <p:cNvSpPr>
            <a:spLocks noGrp="1"/>
          </p:cNvSpPr>
          <p:nvPr>
            <p:ph type="pic" sz="quarter" idx="14"/>
          </p:nvPr>
        </p:nvSpPr>
        <p:spPr>
          <a:xfrm>
            <a:off x="6355527" y="1733973"/>
            <a:ext cx="1005840" cy="1005840"/>
          </a:xfrm>
          <a:prstGeom prst="ellipse">
            <a:avLst/>
          </a:prstGeom>
        </p:spPr>
        <p:txBody>
          <a:bodyPr/>
          <a:lstStyle>
            <a:lvl1pPr algn="ctr" rtl="0">
              <a:buNone/>
              <a:defRPr sz="851">
                <a:latin typeface="Lato" pitchFamily="34" charset="0"/>
              </a:defRPr>
            </a:lvl1pPr>
          </a:lstStyle>
          <a:p>
            <a:endParaRPr lang="ar-SA"/>
          </a:p>
        </p:txBody>
      </p:sp>
      <p:sp>
        <p:nvSpPr>
          <p:cNvPr id="23" name="Picture Placeholder 13"/>
          <p:cNvSpPr>
            <a:spLocks noGrp="1"/>
          </p:cNvSpPr>
          <p:nvPr>
            <p:ph type="pic" sz="quarter" idx="13"/>
          </p:nvPr>
        </p:nvSpPr>
        <p:spPr>
          <a:xfrm>
            <a:off x="3989887" y="3569430"/>
            <a:ext cx="1005840" cy="1005840"/>
          </a:xfrm>
          <a:prstGeom prst="ellipse">
            <a:avLst/>
          </a:prstGeom>
        </p:spPr>
        <p:txBody>
          <a:bodyPr/>
          <a:lstStyle>
            <a:lvl1pPr algn="ctr" rtl="0">
              <a:buNone/>
              <a:defRPr sz="851">
                <a:latin typeface="Lato" pitchFamily="34" charset="0"/>
              </a:defRPr>
            </a:lvl1pPr>
          </a:lstStyle>
          <a:p>
            <a:endParaRPr lang="ar-SA"/>
          </a:p>
        </p:txBody>
      </p:sp>
      <p:sp>
        <p:nvSpPr>
          <p:cNvPr id="14" name="Picture Placeholder 13"/>
          <p:cNvSpPr>
            <a:spLocks noGrp="1"/>
          </p:cNvSpPr>
          <p:nvPr>
            <p:ph type="pic" sz="quarter" idx="12"/>
          </p:nvPr>
        </p:nvSpPr>
        <p:spPr>
          <a:xfrm>
            <a:off x="1612895" y="1728788"/>
            <a:ext cx="1005840" cy="1005840"/>
          </a:xfrm>
          <a:prstGeom prst="ellipse">
            <a:avLst/>
          </a:prstGeom>
        </p:spPr>
        <p:txBody>
          <a:bodyPr/>
          <a:lstStyle>
            <a:lvl1pPr algn="ctr" rtl="0">
              <a:buNone/>
              <a:defRPr sz="851">
                <a:latin typeface="Lato" pitchFamily="34" charset="0"/>
              </a:defRPr>
            </a:lvl1pPr>
          </a:lstStyle>
          <a:p>
            <a:endParaRPr lang="ar-SA"/>
          </a:p>
        </p:txBody>
      </p:sp>
      <p:sp>
        <p:nvSpPr>
          <p:cNvPr id="8" name="Text Placeholder 7"/>
          <p:cNvSpPr>
            <a:spLocks noGrp="1"/>
          </p:cNvSpPr>
          <p:nvPr>
            <p:ph type="body" sz="quarter" idx="10"/>
          </p:nvPr>
        </p:nvSpPr>
        <p:spPr>
          <a:xfrm>
            <a:off x="593388" y="438150"/>
            <a:ext cx="7957227" cy="419088"/>
          </a:xfrm>
          <a:prstGeom prst="rect">
            <a:avLst/>
          </a:prstGeom>
        </p:spPr>
        <p:txBody>
          <a:bodyPr lIns="0" tIns="0" rIns="0" bIns="0" anchor="ctr" anchorCtr="0">
            <a:noAutofit/>
          </a:bodyPr>
          <a:lstStyle>
            <a:lvl1pPr marL="0" indent="0" algn="ctr" rtl="0">
              <a:spcBef>
                <a:spcPts val="0"/>
              </a:spcBef>
              <a:buNone/>
              <a:defRPr sz="3000" b="0" i="0" cap="none" spc="0" baseline="0">
                <a:solidFill>
                  <a:schemeClr val="accent1"/>
                </a:solidFill>
                <a:latin typeface="Calibri" panose="020F0502020204030204" pitchFamily="34" charset="0"/>
                <a:ea typeface="Open Sans Light" pitchFamily="34" charset="0"/>
              </a:defRPr>
            </a:lvl1pPr>
          </a:lstStyle>
          <a:p>
            <a:pPr lvl="0"/>
            <a:r>
              <a:rPr lang="en-US"/>
              <a:t>Click to edit Master text styles</a:t>
            </a:r>
          </a:p>
        </p:txBody>
      </p:sp>
      <p:cxnSp>
        <p:nvCxnSpPr>
          <p:cNvPr id="9" name="Straight Connector 8"/>
          <p:cNvCxnSpPr/>
          <p:nvPr userDrawn="1"/>
        </p:nvCxnSpPr>
        <p:spPr>
          <a:xfrm>
            <a:off x="594360" y="1284278"/>
            <a:ext cx="7955280" cy="15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1"/>
          </p:nvPr>
        </p:nvSpPr>
        <p:spPr>
          <a:xfrm>
            <a:off x="595314" y="892163"/>
            <a:ext cx="7953375" cy="228600"/>
          </a:xfrm>
          <a:prstGeom prst="rect">
            <a:avLst/>
          </a:prstGeom>
        </p:spPr>
        <p:txBody>
          <a:bodyPr lIns="0" tIns="0" rIns="0" bIns="0" anchor="ctr" anchorCtr="0">
            <a:noAutofit/>
          </a:bodyPr>
          <a:lstStyle>
            <a:lvl1pPr marL="0" indent="0" algn="ctr" rtl="0">
              <a:spcBef>
                <a:spcPts val="0"/>
              </a:spcBef>
              <a:buNone/>
              <a:defRPr sz="851">
                <a:solidFill>
                  <a:schemeClr val="accent5"/>
                </a:solidFill>
                <a:latin typeface="Lato" pitchFamily="34" charset="0"/>
              </a:defRPr>
            </a:lvl1pPr>
            <a:lvl2pPr algn="ctr" rtl="0">
              <a:defRPr/>
            </a:lvl2pPr>
            <a:lvl3pPr algn="ctr" rtl="0">
              <a:defRPr/>
            </a:lvl3pPr>
            <a:lvl4pPr algn="ctr" rtl="0">
              <a:defRPr/>
            </a:lvl4pPr>
            <a:lvl5pPr algn="ctr" rtl="0">
              <a:defRPr/>
            </a:lvl5pPr>
          </a:lstStyle>
          <a:p>
            <a:pPr lvl="0"/>
            <a:r>
              <a:rPr lang="en-US"/>
              <a:t>Click to edit Master text styles</a:t>
            </a:r>
          </a:p>
        </p:txBody>
      </p:sp>
      <p:sp>
        <p:nvSpPr>
          <p:cNvPr id="15" name="Oval 14"/>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18" name="TextBox 17"/>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Tree>
    <p:extLst>
      <p:ext uri="{BB962C8B-B14F-4D97-AF65-F5344CB8AC3E}">
        <p14:creationId xmlns:p14="http://schemas.microsoft.com/office/powerpoint/2010/main" val="13312837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ny Timeline Page 2">
    <p:spTree>
      <p:nvGrpSpPr>
        <p:cNvPr id="1" name=""/>
        <p:cNvGrpSpPr/>
        <p:nvPr/>
      </p:nvGrpSpPr>
      <p:grpSpPr>
        <a:xfrm>
          <a:off x="0" y="0"/>
          <a:ext cx="0" cy="0"/>
          <a:chOff x="0" y="0"/>
          <a:chExt cx="0" cy="0"/>
        </a:xfrm>
      </p:grpSpPr>
      <p:sp>
        <p:nvSpPr>
          <p:cNvPr id="9" name="Picture Placeholder 13"/>
          <p:cNvSpPr>
            <a:spLocks noGrp="1"/>
          </p:cNvSpPr>
          <p:nvPr>
            <p:ph type="pic" sz="quarter" idx="14"/>
          </p:nvPr>
        </p:nvSpPr>
        <p:spPr>
          <a:xfrm>
            <a:off x="6355527" y="1278721"/>
            <a:ext cx="1005840" cy="1005840"/>
          </a:xfrm>
          <a:prstGeom prst="ellipse">
            <a:avLst/>
          </a:prstGeom>
        </p:spPr>
        <p:txBody>
          <a:bodyPr/>
          <a:lstStyle>
            <a:lvl1pPr algn="ctr" rtl="0">
              <a:buNone/>
              <a:defRPr sz="851">
                <a:latin typeface="Lato" pitchFamily="34" charset="0"/>
              </a:defRPr>
            </a:lvl1pPr>
          </a:lstStyle>
          <a:p>
            <a:endParaRPr lang="ar-SA"/>
          </a:p>
        </p:txBody>
      </p:sp>
      <p:sp>
        <p:nvSpPr>
          <p:cNvPr id="10" name="Picture Placeholder 13"/>
          <p:cNvSpPr>
            <a:spLocks noGrp="1"/>
          </p:cNvSpPr>
          <p:nvPr>
            <p:ph type="pic" sz="quarter" idx="13"/>
          </p:nvPr>
        </p:nvSpPr>
        <p:spPr>
          <a:xfrm>
            <a:off x="3989887" y="3118940"/>
            <a:ext cx="1005840" cy="1005840"/>
          </a:xfrm>
          <a:prstGeom prst="ellipse">
            <a:avLst/>
          </a:prstGeom>
        </p:spPr>
        <p:txBody>
          <a:bodyPr/>
          <a:lstStyle>
            <a:lvl1pPr algn="ctr" rtl="0">
              <a:buNone/>
              <a:defRPr sz="851">
                <a:latin typeface="Lato" pitchFamily="34" charset="0"/>
              </a:defRPr>
            </a:lvl1pPr>
          </a:lstStyle>
          <a:p>
            <a:endParaRPr lang="ar-SA"/>
          </a:p>
        </p:txBody>
      </p:sp>
      <p:sp>
        <p:nvSpPr>
          <p:cNvPr id="11" name="Picture Placeholder 13"/>
          <p:cNvSpPr>
            <a:spLocks noGrp="1"/>
          </p:cNvSpPr>
          <p:nvPr>
            <p:ph type="pic" sz="quarter" idx="12"/>
          </p:nvPr>
        </p:nvSpPr>
        <p:spPr>
          <a:xfrm>
            <a:off x="1622419" y="1278298"/>
            <a:ext cx="1005840" cy="1005840"/>
          </a:xfrm>
          <a:prstGeom prst="ellipse">
            <a:avLst/>
          </a:prstGeom>
        </p:spPr>
        <p:txBody>
          <a:bodyPr/>
          <a:lstStyle>
            <a:lvl1pPr algn="ctr" rtl="0">
              <a:buNone/>
              <a:defRPr sz="851">
                <a:latin typeface="Lato" pitchFamily="34" charset="0"/>
              </a:defRPr>
            </a:lvl1pPr>
          </a:lstStyle>
          <a:p>
            <a:endParaRPr lang="ar-SA"/>
          </a:p>
        </p:txBody>
      </p:sp>
      <p:sp>
        <p:nvSpPr>
          <p:cNvPr id="2" name="Oval 1"/>
          <p:cNvSpPr/>
          <p:nvPr userDrawn="1"/>
        </p:nvSpPr>
        <p:spPr>
          <a:xfrm>
            <a:off x="8615374" y="245277"/>
            <a:ext cx="261927" cy="26192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1351"/>
          </a:p>
        </p:txBody>
      </p:sp>
      <p:sp>
        <p:nvSpPr>
          <p:cNvPr id="3" name="TextBox 2"/>
          <p:cNvSpPr txBox="1"/>
          <p:nvPr userDrawn="1"/>
        </p:nvSpPr>
        <p:spPr>
          <a:xfrm>
            <a:off x="8628854" y="307184"/>
            <a:ext cx="216695" cy="130933"/>
          </a:xfrm>
          <a:prstGeom prst="rect">
            <a:avLst/>
          </a:prstGeom>
          <a:noFill/>
        </p:spPr>
        <p:txBody>
          <a:bodyPr wrap="square" lIns="0" tIns="0" rIns="0" bIns="0" rtlCol="1">
            <a:spAutoFit/>
          </a:bodyPr>
          <a:lstStyle/>
          <a:p>
            <a:pPr algn="ctr" rtl="0"/>
            <a:fld id="{74661D5A-9BD6-4923-8702-8D0735A2977B}" type="slidenum">
              <a:rPr lang="ar-SA" sz="851" smtClean="0">
                <a:solidFill>
                  <a:schemeClr val="bg1"/>
                </a:solidFill>
                <a:latin typeface="Lato" pitchFamily="34" charset="0"/>
                <a:ea typeface="Open Sans" pitchFamily="34" charset="0"/>
              </a:rPr>
              <a:pPr algn="ctr" rtl="0"/>
              <a:t>‹#›</a:t>
            </a:fld>
            <a:endParaRPr lang="ar-SA" sz="851">
              <a:solidFill>
                <a:schemeClr val="bg1"/>
              </a:solidFill>
              <a:latin typeface="Lato" pitchFamily="34" charset="0"/>
              <a:ea typeface="Open Sans" pitchFamily="34" charset="0"/>
            </a:endParaRPr>
          </a:p>
        </p:txBody>
      </p:sp>
    </p:spTree>
    <p:extLst>
      <p:ext uri="{BB962C8B-B14F-4D97-AF65-F5344CB8AC3E}">
        <p14:creationId xmlns:p14="http://schemas.microsoft.com/office/powerpoint/2010/main" val="2763526170"/>
      </p:ext>
    </p:extLst>
  </p:cSld>
  <p:clrMapOvr>
    <a:masterClrMapping/>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2286000" cy="3857625"/>
          </a:xfrm>
          <a:prstGeom prst="rect">
            <a:avLst/>
          </a:prstGeom>
          <a:ln w="12700">
            <a:noFill/>
          </a:ln>
        </p:spPr>
        <p:txBody>
          <a:bodyPr/>
          <a:lstStyle>
            <a:lvl1pPr algn="l" rtl="0">
              <a:defRPr sz="1200">
                <a:latin typeface="Lato" pitchFamily="34" charset="0"/>
              </a:defRPr>
            </a:lvl1pPr>
          </a:lstStyle>
          <a:p>
            <a:endParaRPr lang="ar-SA"/>
          </a:p>
        </p:txBody>
      </p:sp>
      <p:sp>
        <p:nvSpPr>
          <p:cNvPr id="9" name="Picture Placeholder 6"/>
          <p:cNvSpPr>
            <a:spLocks noGrp="1"/>
          </p:cNvSpPr>
          <p:nvPr>
            <p:ph type="pic" sz="quarter" idx="11"/>
          </p:nvPr>
        </p:nvSpPr>
        <p:spPr>
          <a:xfrm>
            <a:off x="2285984" y="0"/>
            <a:ext cx="2286000" cy="3857625"/>
          </a:xfrm>
          <a:prstGeom prst="rect">
            <a:avLst/>
          </a:prstGeom>
          <a:ln w="12700">
            <a:noFill/>
          </a:ln>
        </p:spPr>
        <p:txBody>
          <a:bodyPr/>
          <a:lstStyle>
            <a:lvl1pPr algn="l" rtl="0">
              <a:defRPr sz="1200">
                <a:latin typeface="Lato" pitchFamily="34" charset="0"/>
              </a:defRPr>
            </a:lvl1pPr>
          </a:lstStyle>
          <a:p>
            <a:endParaRPr lang="ar-SA"/>
          </a:p>
        </p:txBody>
      </p:sp>
      <p:sp>
        <p:nvSpPr>
          <p:cNvPr id="10" name="Picture Placeholder 6"/>
          <p:cNvSpPr>
            <a:spLocks noGrp="1"/>
          </p:cNvSpPr>
          <p:nvPr>
            <p:ph type="pic" sz="quarter" idx="12"/>
          </p:nvPr>
        </p:nvSpPr>
        <p:spPr>
          <a:xfrm>
            <a:off x="4572000" y="0"/>
            <a:ext cx="2286000" cy="3857625"/>
          </a:xfrm>
          <a:prstGeom prst="rect">
            <a:avLst/>
          </a:prstGeom>
          <a:ln w="12700">
            <a:noFill/>
          </a:ln>
        </p:spPr>
        <p:txBody>
          <a:bodyPr/>
          <a:lstStyle>
            <a:lvl1pPr algn="l" rtl="0">
              <a:defRPr sz="1200">
                <a:latin typeface="Lato" pitchFamily="34" charset="0"/>
              </a:defRPr>
            </a:lvl1pPr>
          </a:lstStyle>
          <a:p>
            <a:endParaRPr lang="ar-SA"/>
          </a:p>
        </p:txBody>
      </p:sp>
      <p:sp>
        <p:nvSpPr>
          <p:cNvPr id="11" name="Picture Placeholder 6"/>
          <p:cNvSpPr>
            <a:spLocks noGrp="1"/>
          </p:cNvSpPr>
          <p:nvPr>
            <p:ph type="pic" sz="quarter" idx="13"/>
          </p:nvPr>
        </p:nvSpPr>
        <p:spPr>
          <a:xfrm>
            <a:off x="6858000" y="0"/>
            <a:ext cx="2286000" cy="3857625"/>
          </a:xfrm>
          <a:prstGeom prst="rect">
            <a:avLst/>
          </a:prstGeom>
          <a:ln w="12700">
            <a:noFill/>
          </a:ln>
        </p:spPr>
        <p:txBody>
          <a:bodyPr/>
          <a:lstStyle>
            <a:lvl1pPr algn="l" rtl="0">
              <a:defRPr sz="1200">
                <a:latin typeface="Lato" pitchFamily="34" charset="0"/>
              </a:defRPr>
            </a:lvl1pPr>
          </a:lstStyle>
          <a:p>
            <a:endParaRPr lang="ar-SA"/>
          </a:p>
        </p:txBody>
      </p:sp>
    </p:spTree>
    <p:extLst>
      <p:ext uri="{BB962C8B-B14F-4D97-AF65-F5344CB8AC3E}">
        <p14:creationId xmlns:p14="http://schemas.microsoft.com/office/powerpoint/2010/main" val="2342559733"/>
      </p:ext>
    </p:extLst>
  </p:cSld>
  <p:clrMapOvr>
    <a:masterClrMapping/>
  </p:clrMapOvr>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image" Target="../media/image1.png"/><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9F94F8-32D5-49A6-A64C-A78F6BB839C2}"/>
              </a:ext>
            </a:extLst>
          </p:cNvPr>
          <p:cNvSpPr/>
          <p:nvPr userDrawn="1"/>
        </p:nvSpPr>
        <p:spPr>
          <a:xfrm>
            <a:off x="0" y="4877451"/>
            <a:ext cx="1656522" cy="292553"/>
          </a:xfrm>
          <a:prstGeom prst="rect">
            <a:avLst/>
          </a:prstGeom>
          <a:solidFill>
            <a:srgbClr val="167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TextBox 3">
            <a:extLst>
              <a:ext uri="{FF2B5EF4-FFF2-40B4-BE49-F238E27FC236}">
                <a16:creationId xmlns:a16="http://schemas.microsoft.com/office/drawing/2014/main" id="{4E941995-1744-4457-944B-D2E69671E8F8}"/>
              </a:ext>
            </a:extLst>
          </p:cNvPr>
          <p:cNvSpPr txBox="1"/>
          <p:nvPr userDrawn="1"/>
        </p:nvSpPr>
        <p:spPr>
          <a:xfrm>
            <a:off x="44271" y="4887864"/>
            <a:ext cx="1602312" cy="261610"/>
          </a:xfrm>
          <a:prstGeom prst="rect">
            <a:avLst/>
          </a:prstGeom>
          <a:noFill/>
          <a:ln>
            <a:noFill/>
          </a:ln>
        </p:spPr>
        <p:txBody>
          <a:bodyPr wrap="square" rtlCol="0">
            <a:spAutoFit/>
          </a:bodyPr>
          <a:lstStyle/>
          <a:p>
            <a:pPr algn="ctr"/>
            <a:r>
              <a:rPr lang="en-ID" sz="1100" b="1" dirty="0">
                <a:ln>
                  <a:noFill/>
                </a:ln>
                <a:solidFill>
                  <a:schemeClr val="bg1"/>
                </a:solidFill>
                <a:latin typeface="Calibri" panose="020F0502020204030204" pitchFamily="34" charset="0"/>
                <a:cs typeface="Calibri" panose="020F0502020204030204" pitchFamily="34" charset="0"/>
              </a:rPr>
              <a:t>www.tmslglobal.com</a:t>
            </a:r>
          </a:p>
        </p:txBody>
      </p:sp>
      <p:pic>
        <p:nvPicPr>
          <p:cNvPr id="6" name="Picture 5">
            <a:extLst>
              <a:ext uri="{FF2B5EF4-FFF2-40B4-BE49-F238E27FC236}">
                <a16:creationId xmlns:a16="http://schemas.microsoft.com/office/drawing/2014/main" id="{FB9C0568-2E30-4A45-B9C5-34F479A1CDBD}"/>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7962900" y="4756426"/>
            <a:ext cx="1181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extLst>
      <p:ext uri="{BB962C8B-B14F-4D97-AF65-F5344CB8AC3E}">
        <p14:creationId xmlns:p14="http://schemas.microsoft.com/office/powerpoint/2010/main" val="301413901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mc:AlternateContent xmlns:mc="http://schemas.openxmlformats.org/markup-compatibility/2006" xmlns:p14="http://schemas.microsoft.com/office/powerpoint/2010/main">
    <mc:Choice Requires="p14">
      <p:transition p14:dur="10" advClick="0" advTm="8687">
        <p:fade/>
      </p:transition>
    </mc:Choice>
    <mc:Fallback xmlns="">
      <p:transition advClick="0" advTm="8687">
        <p:fade/>
      </p:transition>
    </mc:Fallback>
  </mc:AlternateContent>
  <p:txStyles>
    <p:titleStyle>
      <a:lvl1pPr algn="ctr" defTabSz="914377" rtl="1" eaLnBrk="1" latinLnBrk="0" hangingPunct="1">
        <a:spcBef>
          <a:spcPct val="0"/>
        </a:spcBef>
        <a:buNone/>
        <a:defRPr sz="4400" kern="1200">
          <a:solidFill>
            <a:schemeClr val="tx1"/>
          </a:solidFill>
          <a:latin typeface="+mj-lt"/>
          <a:ea typeface="+mj-ea"/>
          <a:cs typeface="+mj-cs"/>
        </a:defRPr>
      </a:lvl1pPr>
    </p:titleStyle>
    <p:bodyStyle>
      <a:lvl1pPr marL="342891" indent="-342891" algn="r" defTabSz="914377"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r" defTabSz="914377"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r" defTabSz="914377"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377" rtl="1" eaLnBrk="1" latinLnBrk="0" hangingPunct="1">
        <a:defRPr sz="1800" kern="1200">
          <a:solidFill>
            <a:schemeClr val="tx1"/>
          </a:solidFill>
          <a:latin typeface="+mn-lt"/>
          <a:ea typeface="+mn-ea"/>
          <a:cs typeface="+mn-cs"/>
        </a:defRPr>
      </a:lvl1pPr>
      <a:lvl2pPr marL="457189" algn="r" defTabSz="914377" rtl="1" eaLnBrk="1" latinLnBrk="0" hangingPunct="1">
        <a:defRPr sz="1800" kern="1200">
          <a:solidFill>
            <a:schemeClr val="tx1"/>
          </a:solidFill>
          <a:latin typeface="+mn-lt"/>
          <a:ea typeface="+mn-ea"/>
          <a:cs typeface="+mn-cs"/>
        </a:defRPr>
      </a:lvl2pPr>
      <a:lvl3pPr marL="914377" algn="r" defTabSz="914377" rtl="1" eaLnBrk="1" latinLnBrk="0" hangingPunct="1">
        <a:defRPr sz="1800" kern="1200">
          <a:solidFill>
            <a:schemeClr val="tx1"/>
          </a:solidFill>
          <a:latin typeface="+mn-lt"/>
          <a:ea typeface="+mn-ea"/>
          <a:cs typeface="+mn-cs"/>
        </a:defRPr>
      </a:lvl3pPr>
      <a:lvl4pPr marL="1371566" algn="r" defTabSz="914377" rtl="1" eaLnBrk="1" latinLnBrk="0" hangingPunct="1">
        <a:defRPr sz="1800" kern="1200">
          <a:solidFill>
            <a:schemeClr val="tx1"/>
          </a:solidFill>
          <a:latin typeface="+mn-lt"/>
          <a:ea typeface="+mn-ea"/>
          <a:cs typeface="+mn-cs"/>
        </a:defRPr>
      </a:lvl4pPr>
      <a:lvl5pPr marL="1828754" algn="r" defTabSz="914377" rtl="1" eaLnBrk="1" latinLnBrk="0" hangingPunct="1">
        <a:defRPr sz="1800" kern="1200">
          <a:solidFill>
            <a:schemeClr val="tx1"/>
          </a:solidFill>
          <a:latin typeface="+mn-lt"/>
          <a:ea typeface="+mn-ea"/>
          <a:cs typeface="+mn-cs"/>
        </a:defRPr>
      </a:lvl5pPr>
      <a:lvl6pPr marL="2285943" algn="r" defTabSz="914377" rtl="1" eaLnBrk="1" latinLnBrk="0" hangingPunct="1">
        <a:defRPr sz="1800" kern="1200">
          <a:solidFill>
            <a:schemeClr val="tx1"/>
          </a:solidFill>
          <a:latin typeface="+mn-lt"/>
          <a:ea typeface="+mn-ea"/>
          <a:cs typeface="+mn-cs"/>
        </a:defRPr>
      </a:lvl6pPr>
      <a:lvl7pPr marL="2743131" algn="r" defTabSz="914377" rtl="1" eaLnBrk="1" latinLnBrk="0" hangingPunct="1">
        <a:defRPr sz="1800" kern="1200">
          <a:solidFill>
            <a:schemeClr val="tx1"/>
          </a:solidFill>
          <a:latin typeface="+mn-lt"/>
          <a:ea typeface="+mn-ea"/>
          <a:cs typeface="+mn-cs"/>
        </a:defRPr>
      </a:lvl7pPr>
      <a:lvl8pPr marL="3200320" algn="r" defTabSz="914377" rtl="1" eaLnBrk="1" latinLnBrk="0" hangingPunct="1">
        <a:defRPr sz="1800" kern="1200">
          <a:solidFill>
            <a:schemeClr val="tx1"/>
          </a:solidFill>
          <a:latin typeface="+mn-lt"/>
          <a:ea typeface="+mn-ea"/>
          <a:cs typeface="+mn-cs"/>
        </a:defRPr>
      </a:lvl8pPr>
      <a:lvl9pPr marL="3657509" algn="r" defTabSz="914377"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Nunito Sans"/>
              </a:defRPr>
            </a:lvl1pPr>
          </a:lstStyle>
          <a:p>
            <a:endParaRPr lang="en-ID" dirty="0"/>
          </a:p>
        </p:txBody>
      </p:sp>
      <p:sp>
        <p:nvSpPr>
          <p:cNvPr id="6" name="Slide Number Placeholder 5"/>
          <p:cNvSpPr>
            <a:spLocks noGrp="1"/>
          </p:cNvSpPr>
          <p:nvPr>
            <p:ph type="sldNum" sz="quarter" idx="4"/>
          </p:nvPr>
        </p:nvSpPr>
        <p:spPr>
          <a:xfrm>
            <a:off x="6457951"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Nunito Sans"/>
              </a:defRPr>
            </a:lvl1pPr>
          </a:lstStyle>
          <a:p>
            <a:fld id="{6FD3091E-074C-445F-AA73-88C9D554D9D0}" type="slidenum">
              <a:rPr lang="en-ID" smtClean="0"/>
              <a:pPr/>
              <a:t>‹#›</a:t>
            </a:fld>
            <a:endParaRPr lang="en-ID" dirty="0"/>
          </a:p>
        </p:txBody>
      </p:sp>
      <p:pic>
        <p:nvPicPr>
          <p:cNvPr id="12" name="Picture 5">
            <a:extLst>
              <a:ext uri="{FF2B5EF4-FFF2-40B4-BE49-F238E27FC236}">
                <a16:creationId xmlns:a16="http://schemas.microsoft.com/office/drawing/2014/main" id="{A560F7A2-9CE7-455B-BC01-C75D7E2051A2}"/>
              </a:ext>
            </a:extLst>
          </p:cNvPr>
          <p:cNvPicPr>
            <a:picLocks noChangeAspect="1" noChangeArrowheads="1"/>
          </p:cNvPicPr>
          <p:nvPr userDrawn="1"/>
        </p:nvPicPr>
        <p:blipFill>
          <a:blip r:embed="rId30">
            <a:extLst>
              <a:ext uri="{28A0092B-C50C-407E-A947-70E740481C1C}">
                <a14:useLocalDpi xmlns:a14="http://schemas.microsoft.com/office/drawing/2010/main" val="0"/>
              </a:ext>
            </a:extLst>
          </a:blip>
          <a:srcRect/>
          <a:stretch>
            <a:fillRect/>
          </a:stretch>
        </p:blipFill>
        <p:spPr bwMode="auto">
          <a:xfrm>
            <a:off x="7962900" y="4756426"/>
            <a:ext cx="1181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4" name="Rectangle 13">
            <a:extLst>
              <a:ext uri="{FF2B5EF4-FFF2-40B4-BE49-F238E27FC236}">
                <a16:creationId xmlns:a16="http://schemas.microsoft.com/office/drawing/2014/main" id="{BC41C233-51DD-42B8-B9C2-DECCB47C12F6}"/>
              </a:ext>
            </a:extLst>
          </p:cNvPr>
          <p:cNvSpPr/>
          <p:nvPr userDrawn="1"/>
        </p:nvSpPr>
        <p:spPr>
          <a:xfrm>
            <a:off x="0" y="4877451"/>
            <a:ext cx="1656522" cy="292553"/>
          </a:xfrm>
          <a:prstGeom prst="rect">
            <a:avLst/>
          </a:prstGeom>
          <a:solidFill>
            <a:srgbClr val="167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 name="TextBox 14">
            <a:extLst>
              <a:ext uri="{FF2B5EF4-FFF2-40B4-BE49-F238E27FC236}">
                <a16:creationId xmlns:a16="http://schemas.microsoft.com/office/drawing/2014/main" id="{319D5897-A10E-4E6F-AB03-D1F84D5A28C3}"/>
              </a:ext>
            </a:extLst>
          </p:cNvPr>
          <p:cNvSpPr txBox="1"/>
          <p:nvPr userDrawn="1"/>
        </p:nvSpPr>
        <p:spPr>
          <a:xfrm>
            <a:off x="44271" y="4887864"/>
            <a:ext cx="1602312" cy="261610"/>
          </a:xfrm>
          <a:prstGeom prst="rect">
            <a:avLst/>
          </a:prstGeom>
          <a:noFill/>
          <a:ln>
            <a:noFill/>
          </a:ln>
        </p:spPr>
        <p:txBody>
          <a:bodyPr wrap="square" rtlCol="0">
            <a:spAutoFit/>
          </a:bodyPr>
          <a:lstStyle/>
          <a:p>
            <a:pPr algn="ctr"/>
            <a:r>
              <a:rPr lang="en-ID" sz="1100" b="1" dirty="0">
                <a:ln>
                  <a:noFill/>
                </a:ln>
                <a:solidFill>
                  <a:schemeClr val="bg1"/>
                </a:solidFill>
                <a:latin typeface="Calibri" panose="020F0502020204030204" pitchFamily="34" charset="0"/>
                <a:cs typeface="Calibri" panose="020F0502020204030204" pitchFamily="34" charset="0"/>
              </a:rPr>
              <a:t>www.tmslglobal.com</a:t>
            </a:r>
          </a:p>
        </p:txBody>
      </p:sp>
    </p:spTree>
    <p:extLst>
      <p:ext uri="{BB962C8B-B14F-4D97-AF65-F5344CB8AC3E}">
        <p14:creationId xmlns:p14="http://schemas.microsoft.com/office/powerpoint/2010/main" val="58337326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 id="2147483761" r:id="rId26"/>
    <p:sldLayoutId id="2147483762" r:id="rId27"/>
    <p:sldLayoutId id="2147483763" r:id="rId28"/>
  </p:sldLayoutIdLst>
  <p:txStyles>
    <p:titleStyle>
      <a:lvl1pPr algn="l" defTabSz="685750" rtl="0" eaLnBrk="1" latinLnBrk="0" hangingPunct="1">
        <a:lnSpc>
          <a:spcPct val="90000"/>
        </a:lnSpc>
        <a:spcBef>
          <a:spcPct val="0"/>
        </a:spcBef>
        <a:buNone/>
        <a:defRPr sz="3300" kern="1200">
          <a:solidFill>
            <a:schemeClr val="tx1"/>
          </a:solidFill>
          <a:latin typeface="Nunito Sans"/>
          <a:ea typeface="+mj-ea"/>
          <a:cs typeface="+mj-cs"/>
        </a:defRPr>
      </a:lvl1pPr>
    </p:titleStyle>
    <p:bodyStyle>
      <a:lvl1pPr marL="171437" indent="-171437" algn="l" defTabSz="685750" rtl="0" eaLnBrk="1" latinLnBrk="0" hangingPunct="1">
        <a:lnSpc>
          <a:spcPct val="90000"/>
        </a:lnSpc>
        <a:spcBef>
          <a:spcPts val="751"/>
        </a:spcBef>
        <a:buFont typeface="Arial" panose="020B0604020202020204" pitchFamily="34" charset="0"/>
        <a:buChar char="•"/>
        <a:defRPr sz="2100" kern="1200">
          <a:solidFill>
            <a:schemeClr val="tx1"/>
          </a:solidFill>
          <a:latin typeface="Nunito Sans"/>
          <a:ea typeface="+mn-ea"/>
          <a:cs typeface="+mn-cs"/>
        </a:defRPr>
      </a:lvl1pPr>
      <a:lvl2pPr marL="514311" indent="-171437" algn="l" defTabSz="685750" rtl="0" eaLnBrk="1" latinLnBrk="0" hangingPunct="1">
        <a:lnSpc>
          <a:spcPct val="90000"/>
        </a:lnSpc>
        <a:spcBef>
          <a:spcPts val="375"/>
        </a:spcBef>
        <a:buFont typeface="Arial" panose="020B0604020202020204" pitchFamily="34" charset="0"/>
        <a:buChar char="•"/>
        <a:defRPr sz="1800" kern="1200">
          <a:solidFill>
            <a:schemeClr val="tx1"/>
          </a:solidFill>
          <a:latin typeface="Nunito Sans"/>
          <a:ea typeface="+mn-ea"/>
          <a:cs typeface="+mn-cs"/>
        </a:defRPr>
      </a:lvl2pPr>
      <a:lvl3pPr marL="857185" indent="-171437" algn="l" defTabSz="685750" rtl="0" eaLnBrk="1" latinLnBrk="0" hangingPunct="1">
        <a:lnSpc>
          <a:spcPct val="90000"/>
        </a:lnSpc>
        <a:spcBef>
          <a:spcPts val="375"/>
        </a:spcBef>
        <a:buFont typeface="Arial" panose="020B0604020202020204" pitchFamily="34" charset="0"/>
        <a:buChar char="•"/>
        <a:defRPr sz="1500" kern="1200">
          <a:solidFill>
            <a:schemeClr val="tx1"/>
          </a:solidFill>
          <a:latin typeface="Nunito Sans"/>
          <a:ea typeface="+mn-ea"/>
          <a:cs typeface="+mn-cs"/>
        </a:defRPr>
      </a:lvl3pPr>
      <a:lvl4pPr marL="1200061"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Nunito Sans"/>
          <a:ea typeface="+mn-ea"/>
          <a:cs typeface="+mn-cs"/>
        </a:defRPr>
      </a:lvl4pPr>
      <a:lvl5pPr marL="1542935"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Nunito Sans"/>
          <a:ea typeface="+mn-ea"/>
          <a:cs typeface="+mn-cs"/>
        </a:defRPr>
      </a:lvl5pPr>
      <a:lvl6pPr marL="1885809"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683"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557"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431"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50" rtl="0" eaLnBrk="1" latinLnBrk="0" hangingPunct="1">
        <a:defRPr sz="1351" kern="1200">
          <a:solidFill>
            <a:schemeClr val="tx1"/>
          </a:solidFill>
          <a:latin typeface="+mn-lt"/>
          <a:ea typeface="+mn-ea"/>
          <a:cs typeface="+mn-cs"/>
        </a:defRPr>
      </a:lvl1pPr>
      <a:lvl2pPr marL="342874" algn="l" defTabSz="685750" rtl="0" eaLnBrk="1" latinLnBrk="0" hangingPunct="1">
        <a:defRPr sz="1351" kern="1200">
          <a:solidFill>
            <a:schemeClr val="tx1"/>
          </a:solidFill>
          <a:latin typeface="+mn-lt"/>
          <a:ea typeface="+mn-ea"/>
          <a:cs typeface="+mn-cs"/>
        </a:defRPr>
      </a:lvl2pPr>
      <a:lvl3pPr marL="685750" algn="l" defTabSz="685750" rtl="0" eaLnBrk="1" latinLnBrk="0" hangingPunct="1">
        <a:defRPr sz="1351" kern="1200">
          <a:solidFill>
            <a:schemeClr val="tx1"/>
          </a:solidFill>
          <a:latin typeface="+mn-lt"/>
          <a:ea typeface="+mn-ea"/>
          <a:cs typeface="+mn-cs"/>
        </a:defRPr>
      </a:lvl3pPr>
      <a:lvl4pPr marL="1028624" algn="l" defTabSz="685750" rtl="0" eaLnBrk="1" latinLnBrk="0" hangingPunct="1">
        <a:defRPr sz="1351" kern="1200">
          <a:solidFill>
            <a:schemeClr val="tx1"/>
          </a:solidFill>
          <a:latin typeface="+mn-lt"/>
          <a:ea typeface="+mn-ea"/>
          <a:cs typeface="+mn-cs"/>
        </a:defRPr>
      </a:lvl4pPr>
      <a:lvl5pPr marL="1371496" algn="l" defTabSz="685750" rtl="0" eaLnBrk="1" latinLnBrk="0" hangingPunct="1">
        <a:defRPr sz="1351" kern="1200">
          <a:solidFill>
            <a:schemeClr val="tx1"/>
          </a:solidFill>
          <a:latin typeface="+mn-lt"/>
          <a:ea typeface="+mn-ea"/>
          <a:cs typeface="+mn-cs"/>
        </a:defRPr>
      </a:lvl5pPr>
      <a:lvl6pPr marL="1714372" algn="l" defTabSz="685750" rtl="0" eaLnBrk="1" latinLnBrk="0" hangingPunct="1">
        <a:defRPr sz="1351" kern="1200">
          <a:solidFill>
            <a:schemeClr val="tx1"/>
          </a:solidFill>
          <a:latin typeface="+mn-lt"/>
          <a:ea typeface="+mn-ea"/>
          <a:cs typeface="+mn-cs"/>
        </a:defRPr>
      </a:lvl6pPr>
      <a:lvl7pPr marL="2057246" algn="l" defTabSz="685750" rtl="0" eaLnBrk="1" latinLnBrk="0" hangingPunct="1">
        <a:defRPr sz="1351" kern="1200">
          <a:solidFill>
            <a:schemeClr val="tx1"/>
          </a:solidFill>
          <a:latin typeface="+mn-lt"/>
          <a:ea typeface="+mn-ea"/>
          <a:cs typeface="+mn-cs"/>
        </a:defRPr>
      </a:lvl7pPr>
      <a:lvl8pPr marL="2400120" algn="l" defTabSz="685750" rtl="0" eaLnBrk="1" latinLnBrk="0" hangingPunct="1">
        <a:defRPr sz="1351" kern="1200">
          <a:solidFill>
            <a:schemeClr val="tx1"/>
          </a:solidFill>
          <a:latin typeface="+mn-lt"/>
          <a:ea typeface="+mn-ea"/>
          <a:cs typeface="+mn-cs"/>
        </a:defRPr>
      </a:lvl8pPr>
      <a:lvl9pPr marL="2742994" algn="l" defTabSz="685750"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DC13AE8A-1600-49D0-A0E8-149A962B4B4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24800" y="4753251"/>
            <a:ext cx="1181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 name="Rectangle 6">
            <a:extLst>
              <a:ext uri="{FF2B5EF4-FFF2-40B4-BE49-F238E27FC236}">
                <a16:creationId xmlns:a16="http://schemas.microsoft.com/office/drawing/2014/main" id="{C2BFE00B-544A-4554-91FB-E86C0CA2536A}"/>
              </a:ext>
            </a:extLst>
          </p:cNvPr>
          <p:cNvSpPr/>
          <p:nvPr userDrawn="1"/>
        </p:nvSpPr>
        <p:spPr>
          <a:xfrm>
            <a:off x="0" y="4877451"/>
            <a:ext cx="1656522" cy="292553"/>
          </a:xfrm>
          <a:prstGeom prst="rect">
            <a:avLst/>
          </a:prstGeom>
          <a:solidFill>
            <a:srgbClr val="167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TextBox 7">
            <a:extLst>
              <a:ext uri="{FF2B5EF4-FFF2-40B4-BE49-F238E27FC236}">
                <a16:creationId xmlns:a16="http://schemas.microsoft.com/office/drawing/2014/main" id="{7B2F4729-EBDF-4814-8726-1321CD4F3175}"/>
              </a:ext>
            </a:extLst>
          </p:cNvPr>
          <p:cNvSpPr txBox="1"/>
          <p:nvPr userDrawn="1"/>
        </p:nvSpPr>
        <p:spPr>
          <a:xfrm>
            <a:off x="44271" y="4887864"/>
            <a:ext cx="1602312" cy="261610"/>
          </a:xfrm>
          <a:prstGeom prst="rect">
            <a:avLst/>
          </a:prstGeom>
          <a:noFill/>
          <a:ln>
            <a:noFill/>
          </a:ln>
        </p:spPr>
        <p:txBody>
          <a:bodyPr wrap="square" rtlCol="0">
            <a:spAutoFit/>
          </a:bodyPr>
          <a:lstStyle/>
          <a:p>
            <a:pPr algn="ctr"/>
            <a:r>
              <a:rPr lang="en-ID" sz="1100" b="1" dirty="0">
                <a:ln>
                  <a:noFill/>
                </a:ln>
                <a:solidFill>
                  <a:schemeClr val="bg1"/>
                </a:solidFill>
                <a:latin typeface="Calibri" panose="020F0502020204030204" pitchFamily="34" charset="0"/>
                <a:cs typeface="Calibri" panose="020F0502020204030204" pitchFamily="34" charset="0"/>
              </a:rPr>
              <a:t>www.tmslglobal.com</a:t>
            </a:r>
          </a:p>
        </p:txBody>
      </p:sp>
    </p:spTree>
    <p:extLst>
      <p:ext uri="{BB962C8B-B14F-4D97-AF65-F5344CB8AC3E}">
        <p14:creationId xmlns:p14="http://schemas.microsoft.com/office/powerpoint/2010/main" val="268911909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ransition advClick="0" advTm="8687">
    <p:fade/>
  </p:transition>
  <p:txStyles>
    <p:titleStyle>
      <a:lvl1pPr algn="ctr" defTabSz="912813" rtl="1" eaLnBrk="0" fontAlgn="base" hangingPunct="0">
        <a:spcBef>
          <a:spcPct val="0"/>
        </a:spcBef>
        <a:spcAft>
          <a:spcPct val="0"/>
        </a:spcAft>
        <a:defRPr sz="4400" kern="1200">
          <a:solidFill>
            <a:schemeClr val="tx1"/>
          </a:solidFill>
          <a:latin typeface="+mj-lt"/>
          <a:ea typeface="+mj-ea"/>
          <a:cs typeface="+mj-cs"/>
        </a:defRPr>
      </a:lvl1pPr>
      <a:lvl2pPr algn="ctr" defTabSz="912813" rtl="1"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ctr" defTabSz="912813" rtl="1"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ctr" defTabSz="912813" rtl="1"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ctr" defTabSz="912813" rtl="1"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ctr" defTabSz="912813" rtl="1" fontAlgn="base">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ctr" defTabSz="912813" rtl="1" fontAlgn="base">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ctr" defTabSz="912813" rtl="1" fontAlgn="base">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ctr" defTabSz="912813" rtl="1" fontAlgn="base">
        <a:spcBef>
          <a:spcPct val="0"/>
        </a:spcBef>
        <a:spcAft>
          <a:spcPct val="0"/>
        </a:spcAft>
        <a:defRPr sz="4400">
          <a:solidFill>
            <a:schemeClr val="tx1"/>
          </a:solidFill>
          <a:latin typeface="Calibri" panose="020F0502020204030204" pitchFamily="34" charset="0"/>
          <a:cs typeface="Arial" panose="020B0604020202020204" pitchFamily="34" charset="0"/>
        </a:defRPr>
      </a:lvl9pPr>
    </p:titleStyle>
    <p:bodyStyle>
      <a:lvl1pPr marL="341313" indent="-341313" algn="r" defTabSz="912813" rtl="1"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r" defTabSz="912813" rtl="1"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r" defTabSz="912813" rtl="1"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r" defTabSz="912813" rtl="1"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r" defTabSz="912813" rtl="1"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r" defTabSz="914377"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377" rtl="1" eaLnBrk="1" latinLnBrk="0" hangingPunct="1">
        <a:defRPr sz="1800" kern="1200">
          <a:solidFill>
            <a:schemeClr val="tx1"/>
          </a:solidFill>
          <a:latin typeface="+mn-lt"/>
          <a:ea typeface="+mn-ea"/>
          <a:cs typeface="+mn-cs"/>
        </a:defRPr>
      </a:lvl1pPr>
      <a:lvl2pPr marL="457189" algn="r" defTabSz="914377" rtl="1" eaLnBrk="1" latinLnBrk="0" hangingPunct="1">
        <a:defRPr sz="1800" kern="1200">
          <a:solidFill>
            <a:schemeClr val="tx1"/>
          </a:solidFill>
          <a:latin typeface="+mn-lt"/>
          <a:ea typeface="+mn-ea"/>
          <a:cs typeface="+mn-cs"/>
        </a:defRPr>
      </a:lvl2pPr>
      <a:lvl3pPr marL="914377" algn="r" defTabSz="914377" rtl="1" eaLnBrk="1" latinLnBrk="0" hangingPunct="1">
        <a:defRPr sz="1800" kern="1200">
          <a:solidFill>
            <a:schemeClr val="tx1"/>
          </a:solidFill>
          <a:latin typeface="+mn-lt"/>
          <a:ea typeface="+mn-ea"/>
          <a:cs typeface="+mn-cs"/>
        </a:defRPr>
      </a:lvl3pPr>
      <a:lvl4pPr marL="1371566" algn="r" defTabSz="914377" rtl="1" eaLnBrk="1" latinLnBrk="0" hangingPunct="1">
        <a:defRPr sz="1800" kern="1200">
          <a:solidFill>
            <a:schemeClr val="tx1"/>
          </a:solidFill>
          <a:latin typeface="+mn-lt"/>
          <a:ea typeface="+mn-ea"/>
          <a:cs typeface="+mn-cs"/>
        </a:defRPr>
      </a:lvl4pPr>
      <a:lvl5pPr marL="1828754" algn="r" defTabSz="914377" rtl="1" eaLnBrk="1" latinLnBrk="0" hangingPunct="1">
        <a:defRPr sz="1800" kern="1200">
          <a:solidFill>
            <a:schemeClr val="tx1"/>
          </a:solidFill>
          <a:latin typeface="+mn-lt"/>
          <a:ea typeface="+mn-ea"/>
          <a:cs typeface="+mn-cs"/>
        </a:defRPr>
      </a:lvl5pPr>
      <a:lvl6pPr marL="2285943" algn="r" defTabSz="914377" rtl="1" eaLnBrk="1" latinLnBrk="0" hangingPunct="1">
        <a:defRPr sz="1800" kern="1200">
          <a:solidFill>
            <a:schemeClr val="tx1"/>
          </a:solidFill>
          <a:latin typeface="+mn-lt"/>
          <a:ea typeface="+mn-ea"/>
          <a:cs typeface="+mn-cs"/>
        </a:defRPr>
      </a:lvl6pPr>
      <a:lvl7pPr marL="2743131" algn="r" defTabSz="914377" rtl="1" eaLnBrk="1" latinLnBrk="0" hangingPunct="1">
        <a:defRPr sz="1800" kern="1200">
          <a:solidFill>
            <a:schemeClr val="tx1"/>
          </a:solidFill>
          <a:latin typeface="+mn-lt"/>
          <a:ea typeface="+mn-ea"/>
          <a:cs typeface="+mn-cs"/>
        </a:defRPr>
      </a:lvl7pPr>
      <a:lvl8pPr marL="3200320" algn="r" defTabSz="914377" rtl="1" eaLnBrk="1" latinLnBrk="0" hangingPunct="1">
        <a:defRPr sz="1800" kern="1200">
          <a:solidFill>
            <a:schemeClr val="tx1"/>
          </a:solidFill>
          <a:latin typeface="+mn-lt"/>
          <a:ea typeface="+mn-ea"/>
          <a:cs typeface="+mn-cs"/>
        </a:defRPr>
      </a:lvl8pPr>
      <a:lvl9pPr marL="3657509" algn="r" defTabSz="914377"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8.xml"/><Relationship Id="rId5" Type="http://schemas.openxmlformats.org/officeDocument/2006/relationships/slideLayout" Target="../slideLayouts/slideLayout49.xml"/><Relationship Id="rId4" Type="http://schemas.openxmlformats.org/officeDocument/2006/relationships/tags" Target="../tags/tag77.xml"/></Relationships>
</file>

<file path=ppt/slides/_rels/slide1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9.xml"/><Relationship Id="rId4"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65.xml"/><Relationship Id="rId1" Type="http://schemas.openxmlformats.org/officeDocument/2006/relationships/tags" Target="../tags/tag87.xml"/></Relationships>
</file>

<file path=ppt/slides/_rels/slide13.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10.xml"/><Relationship Id="rId4"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11.xml"/><Relationship Id="rId4"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12.xml"/><Relationship Id="rId4"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9.xml"/><Relationship Id="rId6" Type="http://schemas.openxmlformats.org/officeDocument/2006/relationships/hyperlink" Target="https://wa.me/971544495785" TargetMode="External"/><Relationship Id="rId5" Type="http://schemas.openxmlformats.org/officeDocument/2006/relationships/hyperlink" Target="https://wa.me/919820444889" TargetMode="External"/><Relationship Id="rId4" Type="http://schemas.openxmlformats.org/officeDocument/2006/relationships/hyperlink" Target="https://wa.me/91983353223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65.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2.xml"/><Relationship Id="rId4"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3.xml"/><Relationship Id="rId4"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4.xml"/><Relationship Id="rId5" Type="http://schemas.openxmlformats.org/officeDocument/2006/relationships/slideLayout" Target="../slideLayouts/slideLayout49.xml"/><Relationship Id="rId4" Type="http://schemas.openxmlformats.org/officeDocument/2006/relationships/tags" Target="../tags/tag52.xml"/></Relationships>
</file>

<file path=ppt/slides/_rels/slide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5.xml"/><Relationship Id="rId4"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6.xml"/><Relationship Id="rId4"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notesSlide" Target="../notesSlides/notesSlide7.xml"/><Relationship Id="rId4"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FA317C4-CE38-414B-A03E-289EC32562DA}"/>
              </a:ext>
            </a:extLst>
          </p:cNvPr>
          <p:cNvSpPr txBox="1">
            <a:spLocks/>
          </p:cNvSpPr>
          <p:nvPr/>
        </p:nvSpPr>
        <p:spPr>
          <a:xfrm>
            <a:off x="2412669" y="1743398"/>
            <a:ext cx="5439811" cy="434381"/>
          </a:xfrm>
          <a:prstGeom prst="rect">
            <a:avLst/>
          </a:prstGeom>
        </p:spPr>
        <p:txBody>
          <a:bodyPr>
            <a:noAutofit/>
          </a:bodyPr>
          <a:lstStyle>
            <a:lvl1pPr algn="l" defTabSz="1819389" rtl="0" eaLnBrk="1" latinLnBrk="0" hangingPunct="1">
              <a:lnSpc>
                <a:spcPct val="90000"/>
              </a:lnSpc>
              <a:spcBef>
                <a:spcPct val="0"/>
              </a:spcBef>
              <a:buNone/>
              <a:defRPr sz="9000" kern="1200">
                <a:solidFill>
                  <a:schemeClr val="tx1"/>
                </a:solidFill>
                <a:latin typeface="+mj-lt"/>
                <a:ea typeface="+mj-ea"/>
                <a:cs typeface="+mj-cs"/>
              </a:defRPr>
            </a:lvl1pPr>
          </a:lstStyle>
          <a:p>
            <a:pPr defTabSz="682254"/>
            <a:br>
              <a:rPr lang="en-US" sz="2813" dirty="0">
                <a:solidFill>
                  <a:prstClr val="black"/>
                </a:solidFill>
                <a:latin typeface="Calibri" panose="020F0502020204030204" pitchFamily="34" charset="0"/>
                <a:cs typeface="Calibri" panose="020F0502020204030204" pitchFamily="34" charset="0"/>
              </a:rPr>
            </a:br>
            <a:br>
              <a:rPr lang="en-US" sz="2813" dirty="0">
                <a:solidFill>
                  <a:prstClr val="black"/>
                </a:solidFill>
                <a:latin typeface="Calibri" panose="020F0502020204030204" pitchFamily="34" charset="0"/>
                <a:cs typeface="Calibri" panose="020F0502020204030204" pitchFamily="34" charset="0"/>
              </a:rPr>
            </a:br>
            <a:endParaRPr lang="en-IN" sz="2813" dirty="0">
              <a:solidFill>
                <a:prstClr val="black"/>
              </a:solidFill>
              <a:latin typeface="Nunito Sans" panose="020B0604020202020204" charset="0"/>
              <a:cs typeface="Calibri" panose="020F0502020204030204" pitchFamily="34" charset="0"/>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3839"/>
          <a:stretch/>
        </p:blipFill>
        <p:spPr>
          <a:xfrm>
            <a:off x="0" y="0"/>
            <a:ext cx="9144000" cy="5143500"/>
          </a:xfrm>
          <a:prstGeom prst="rect">
            <a:avLst/>
          </a:prstGeom>
        </p:spPr>
      </p:pic>
      <p:sp>
        <p:nvSpPr>
          <p:cNvPr id="7" name="TextBox 6">
            <a:extLst>
              <a:ext uri="{FF2B5EF4-FFF2-40B4-BE49-F238E27FC236}">
                <a16:creationId xmlns:a16="http://schemas.microsoft.com/office/drawing/2014/main" id="{F61E380F-041C-42B1-863D-67508FF665E4}"/>
              </a:ext>
            </a:extLst>
          </p:cNvPr>
          <p:cNvSpPr txBox="1"/>
          <p:nvPr/>
        </p:nvSpPr>
        <p:spPr>
          <a:xfrm>
            <a:off x="1667278" y="2629588"/>
            <a:ext cx="5809444" cy="2062103"/>
          </a:xfrm>
          <a:prstGeom prst="rect">
            <a:avLst/>
          </a:prstGeom>
          <a:noFill/>
        </p:spPr>
        <p:txBody>
          <a:bodyPr wrap="square" rtlCol="0">
            <a:spAutoFit/>
          </a:bodyPr>
          <a:lstStyle/>
          <a:p>
            <a:pPr algn="ctr"/>
            <a:r>
              <a:rPr lang="en-US" sz="3200" b="1" dirty="0">
                <a:solidFill>
                  <a:schemeClr val="bg1"/>
                </a:solidFill>
              </a:rPr>
              <a:t>GCC Tax &amp; Other </a:t>
            </a:r>
          </a:p>
          <a:p>
            <a:pPr algn="ctr"/>
            <a:r>
              <a:rPr lang="en-US" sz="3200" b="1" dirty="0">
                <a:solidFill>
                  <a:schemeClr val="bg1"/>
                </a:solidFill>
              </a:rPr>
              <a:t>Regulatory Communique</a:t>
            </a:r>
          </a:p>
          <a:p>
            <a:endParaRPr lang="en-US" sz="3200" b="1" dirty="0">
              <a:solidFill>
                <a:schemeClr val="bg1"/>
              </a:solidFill>
            </a:endParaRPr>
          </a:p>
          <a:p>
            <a:pPr algn="ctr"/>
            <a:r>
              <a:rPr lang="en-US" sz="3200" b="1" dirty="0">
                <a:solidFill>
                  <a:schemeClr val="bg1"/>
                </a:solidFill>
              </a:rPr>
              <a:t>December 2023</a:t>
            </a:r>
            <a:endParaRPr lang="en-IN" sz="3200" b="1" dirty="0">
              <a:solidFill>
                <a:schemeClr val="bg1"/>
              </a:solidFill>
            </a:endParaRPr>
          </a:p>
        </p:txBody>
      </p:sp>
    </p:spTree>
    <p:extLst>
      <p:ext uri="{BB962C8B-B14F-4D97-AF65-F5344CB8AC3E}">
        <p14:creationId xmlns:p14="http://schemas.microsoft.com/office/powerpoint/2010/main" val="396478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UAE CT, VAT AND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CORPORATE TAX UPDATES</a:t>
            </a:r>
          </a:p>
        </p:txBody>
      </p:sp>
      <p:sp>
        <p:nvSpPr>
          <p:cNvPr id="2" name="Text Placeholder 2">
            <a:extLst>
              <a:ext uri="{FF2B5EF4-FFF2-40B4-BE49-F238E27FC236}">
                <a16:creationId xmlns:a16="http://schemas.microsoft.com/office/drawing/2014/main" id="{B7DDA085-D410-8C35-C025-D6486142AA5A}"/>
              </a:ext>
            </a:extLst>
          </p:cNvPr>
          <p:cNvSpPr txBox="1">
            <a:spLocks noChangeArrowheads="1"/>
          </p:cNvSpPr>
          <p:nvPr>
            <p:custDataLst>
              <p:tags r:id="rId3"/>
            </p:custDataLst>
          </p:nvPr>
        </p:nvSpPr>
        <p:spPr bwMode="auto">
          <a:xfrm>
            <a:off x="596900" y="1624165"/>
            <a:ext cx="7953375" cy="228600"/>
          </a:xfrm>
          <a:prstGeom prst="rect">
            <a:avLst/>
          </a:prstGeom>
          <a:solidFill>
            <a:srgbClr val="525E76"/>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68575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Corporate Tax Guides – Registration of Natural Persons</a:t>
            </a:r>
            <a:endParaRPr kumimoji="0" lang="en-IN"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7B7CD996-7AB1-A325-A0BD-43EF5D8949AE}"/>
              </a:ext>
            </a:extLst>
          </p:cNvPr>
          <p:cNvCxnSpPr/>
          <p:nvPr/>
        </p:nvCxnSpPr>
        <p:spPr>
          <a:xfrm>
            <a:off x="383721" y="34961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7">
            <a:extLst>
              <a:ext uri="{FF2B5EF4-FFF2-40B4-BE49-F238E27FC236}">
                <a16:creationId xmlns:a16="http://schemas.microsoft.com/office/drawing/2014/main" id="{021F94DF-6D2C-4D6E-95F0-19834B42C2A5}"/>
              </a:ext>
            </a:extLst>
          </p:cNvPr>
          <p:cNvSpPr>
            <a:spLocks/>
          </p:cNvSpPr>
          <p:nvPr/>
        </p:nvSpPr>
        <p:spPr bwMode="auto">
          <a:xfrm>
            <a:off x="586573" y="3399539"/>
            <a:ext cx="7956888" cy="525480"/>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4"/>
              <a:tabLst/>
              <a:defRPr/>
            </a:pPr>
            <a:r>
              <a:rPr kumimoji="0" lang="en-US" sz="1100" b="0" i="0" u="none" strike="noStrike" kern="1200" cap="none" spc="0" normalizeH="0" baseline="0" noProof="0" dirty="0">
                <a:ln>
                  <a:noFill/>
                </a:ln>
                <a:solidFill>
                  <a:srgbClr val="FFFFFF"/>
                </a:solidFill>
                <a:effectLst/>
                <a:uLnTx/>
                <a:uFillTx/>
                <a:latin typeface="Nunito"/>
                <a:cs typeface="Arial"/>
              </a:rPr>
              <a:t>A natural person will only have one Tax Registration Number for Corporate Tax for all his/her Business and Business Activities. A natural person should only deregister for Corporate Tax if he/she has ceased conducting all Business or Business Activities.</a:t>
            </a:r>
          </a:p>
        </p:txBody>
      </p:sp>
      <p:sp>
        <p:nvSpPr>
          <p:cNvPr id="9" name="Freeform 7">
            <a:extLst>
              <a:ext uri="{FF2B5EF4-FFF2-40B4-BE49-F238E27FC236}">
                <a16:creationId xmlns:a16="http://schemas.microsoft.com/office/drawing/2014/main" id="{7F2297BF-E8F4-4029-9060-71C8E15FECB1}"/>
              </a:ext>
            </a:extLst>
          </p:cNvPr>
          <p:cNvSpPr>
            <a:spLocks/>
          </p:cNvSpPr>
          <p:nvPr/>
        </p:nvSpPr>
        <p:spPr bwMode="auto">
          <a:xfrm>
            <a:off x="586573" y="1942035"/>
            <a:ext cx="7956888" cy="589263"/>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2"/>
              <a:tabLst/>
              <a:defRPr/>
            </a:pPr>
            <a:r>
              <a:rPr kumimoji="0" lang="en-US" sz="1100" b="0" i="0" u="none" strike="noStrike" kern="1200" cap="none" spc="0" normalizeH="0" baseline="0" noProof="0" dirty="0">
                <a:ln>
                  <a:noFill/>
                </a:ln>
                <a:solidFill>
                  <a:srgbClr val="FFFFFF"/>
                </a:solidFill>
                <a:effectLst/>
                <a:uLnTx/>
                <a:uFillTx/>
                <a:latin typeface="Nunito"/>
                <a:cs typeface="Arial"/>
              </a:rPr>
              <a:t>If the FTA believes that a natural person is a Taxable Person and should have registered for Corporate Tax but has failed to do so, the FTA can, at its discretion and based on information available to the FTA, register that natural person for Corporate Tax, effective from the date they should have registered from.</a:t>
            </a:r>
          </a:p>
        </p:txBody>
      </p:sp>
      <p:sp>
        <p:nvSpPr>
          <p:cNvPr id="10" name="Text Placeholder 2">
            <a:extLst>
              <a:ext uri="{FF2B5EF4-FFF2-40B4-BE49-F238E27FC236}">
                <a16:creationId xmlns:a16="http://schemas.microsoft.com/office/drawing/2014/main" id="{05E60A32-50A2-4F8C-A64C-3E1B56246A0B}"/>
              </a:ext>
            </a:extLst>
          </p:cNvPr>
          <p:cNvSpPr txBox="1">
            <a:spLocks noChangeArrowheads="1"/>
          </p:cNvSpPr>
          <p:nvPr>
            <p:custDataLst>
              <p:tags r:id="rId4"/>
            </p:custDataLst>
          </p:nvPr>
        </p:nvSpPr>
        <p:spPr bwMode="auto">
          <a:xfrm>
            <a:off x="596900" y="2596178"/>
            <a:ext cx="7953375" cy="228600"/>
          </a:xfrm>
          <a:prstGeom prst="rect">
            <a:avLst/>
          </a:prstGeom>
          <a:solidFill>
            <a:srgbClr val="525E76"/>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6857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DEREGISTRATION</a:t>
            </a:r>
            <a:endParaRPr kumimoji="0" lang="en-IN" sz="12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endParaRPr>
          </a:p>
        </p:txBody>
      </p:sp>
      <p:sp>
        <p:nvSpPr>
          <p:cNvPr id="12" name="Freeform 7">
            <a:extLst>
              <a:ext uri="{FF2B5EF4-FFF2-40B4-BE49-F238E27FC236}">
                <a16:creationId xmlns:a16="http://schemas.microsoft.com/office/drawing/2014/main" id="{FE6325E5-D706-41CD-80F9-385B21CFDEB8}"/>
              </a:ext>
            </a:extLst>
          </p:cNvPr>
          <p:cNvSpPr>
            <a:spLocks/>
          </p:cNvSpPr>
          <p:nvPr/>
        </p:nvSpPr>
        <p:spPr bwMode="auto">
          <a:xfrm>
            <a:off x="586573" y="2900821"/>
            <a:ext cx="7956888" cy="419100"/>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3"/>
              <a:tabLst/>
              <a:defRPr/>
            </a:pPr>
            <a:r>
              <a:rPr kumimoji="0" lang="en-US" sz="1100" b="0" i="0" u="none" strike="noStrike" kern="1200" cap="none" spc="0" normalizeH="0" baseline="0" noProof="0" dirty="0">
                <a:ln>
                  <a:noFill/>
                </a:ln>
                <a:solidFill>
                  <a:srgbClr val="FFFFFF"/>
                </a:solidFill>
                <a:effectLst/>
                <a:uLnTx/>
                <a:uFillTx/>
                <a:latin typeface="Nunito"/>
                <a:cs typeface="Arial"/>
              </a:rPr>
              <a:t>If a natural person is no longer subject to Corporate Tax, he/she should deregister. This will most commonly occur when his/her Business or Business Activity ceases.</a:t>
            </a:r>
          </a:p>
        </p:txBody>
      </p:sp>
      <p:sp>
        <p:nvSpPr>
          <p:cNvPr id="13" name="Freeform 7">
            <a:extLst>
              <a:ext uri="{FF2B5EF4-FFF2-40B4-BE49-F238E27FC236}">
                <a16:creationId xmlns:a16="http://schemas.microsoft.com/office/drawing/2014/main" id="{222165FE-76C4-40CF-9546-12F22B9B4E0C}"/>
              </a:ext>
            </a:extLst>
          </p:cNvPr>
          <p:cNvSpPr>
            <a:spLocks/>
          </p:cNvSpPr>
          <p:nvPr/>
        </p:nvSpPr>
        <p:spPr bwMode="auto">
          <a:xfrm>
            <a:off x="593725" y="3993146"/>
            <a:ext cx="7956888" cy="792849"/>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5"/>
              <a:tabLst/>
              <a:defRPr/>
            </a:pPr>
            <a:r>
              <a:rPr kumimoji="0" lang="en-US" sz="1100" b="0" i="0" u="none" strike="noStrike" kern="1200" cap="none" spc="0" normalizeH="0" baseline="0" noProof="0" dirty="0">
                <a:ln>
                  <a:noFill/>
                </a:ln>
                <a:solidFill>
                  <a:srgbClr val="FFFFFF"/>
                </a:solidFill>
                <a:effectLst/>
                <a:uLnTx/>
                <a:uFillTx/>
                <a:latin typeface="Nunito"/>
                <a:cs typeface="Arial"/>
              </a:rPr>
              <a:t>In case of cessation of his/her Business or Business Activity, a natural person or, in certain cases, his/her Legal Representative must make a Tax Deregistration application to the FTA. This application must be made within 3 months of the date of cessation of the Business or Business Activity. The date of deregistration will be the date the Business or Business Activity ceased, unless the FTA determines otherwise.</a:t>
            </a:r>
          </a:p>
        </p:txBody>
      </p:sp>
    </p:spTree>
    <p:extLst>
      <p:ext uri="{BB962C8B-B14F-4D97-AF65-F5344CB8AC3E}">
        <p14:creationId xmlns:p14="http://schemas.microsoft.com/office/powerpoint/2010/main" val="2990018286"/>
      </p:ext>
    </p:extLst>
  </p:cSld>
  <p:clrMapOvr>
    <a:masterClrMapping/>
  </p:clrMapOvr>
  <p:transition advClick="0" advTm="8687">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UAE CT, VAT AND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CORPORATE TAX UPDATES</a:t>
            </a:r>
          </a:p>
        </p:txBody>
      </p:sp>
      <p:sp>
        <p:nvSpPr>
          <p:cNvPr id="2" name="Text Placeholder 2">
            <a:extLst>
              <a:ext uri="{FF2B5EF4-FFF2-40B4-BE49-F238E27FC236}">
                <a16:creationId xmlns:a16="http://schemas.microsoft.com/office/drawing/2014/main" id="{B7DDA085-D410-8C35-C025-D6486142AA5A}"/>
              </a:ext>
            </a:extLst>
          </p:cNvPr>
          <p:cNvSpPr txBox="1">
            <a:spLocks noChangeArrowheads="1"/>
          </p:cNvSpPr>
          <p:nvPr>
            <p:custDataLst>
              <p:tags r:id="rId3"/>
            </p:custDataLst>
          </p:nvPr>
        </p:nvSpPr>
        <p:spPr bwMode="auto">
          <a:xfrm>
            <a:off x="596900" y="1624165"/>
            <a:ext cx="7953375" cy="228600"/>
          </a:xfrm>
          <a:prstGeom prst="rect">
            <a:avLst/>
          </a:prstGeom>
          <a:solidFill>
            <a:srgbClr val="525E76"/>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68575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Corporate Tax Guides – Registration of Natural Persons</a:t>
            </a:r>
            <a:endParaRPr kumimoji="0" lang="en-IN"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7B7CD996-7AB1-A325-A0BD-43EF5D8949AE}"/>
              </a:ext>
            </a:extLst>
          </p:cNvPr>
          <p:cNvCxnSpPr/>
          <p:nvPr/>
        </p:nvCxnSpPr>
        <p:spPr>
          <a:xfrm>
            <a:off x="383721" y="34961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7">
            <a:extLst>
              <a:ext uri="{FF2B5EF4-FFF2-40B4-BE49-F238E27FC236}">
                <a16:creationId xmlns:a16="http://schemas.microsoft.com/office/drawing/2014/main" id="{021F94DF-6D2C-4D6E-95F0-19834B42C2A5}"/>
              </a:ext>
            </a:extLst>
          </p:cNvPr>
          <p:cNvSpPr>
            <a:spLocks/>
          </p:cNvSpPr>
          <p:nvPr/>
        </p:nvSpPr>
        <p:spPr bwMode="auto">
          <a:xfrm>
            <a:off x="586573" y="3451294"/>
            <a:ext cx="7956888" cy="587845"/>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8"/>
              <a:tabLst/>
              <a:defRPr/>
            </a:pPr>
            <a:r>
              <a:rPr kumimoji="0" lang="en-US" sz="1100" b="0" i="0" u="none" strike="noStrike" kern="1200" cap="none" spc="0" normalizeH="0" baseline="0" noProof="0" dirty="0">
                <a:ln>
                  <a:noFill/>
                </a:ln>
                <a:solidFill>
                  <a:srgbClr val="FFFFFF"/>
                </a:solidFill>
                <a:effectLst/>
                <a:uLnTx/>
                <a:uFillTx/>
                <a:latin typeface="Calibri"/>
                <a:cs typeface="Arial"/>
              </a:rPr>
              <a:t>In the event that a natural person submitted an application for deregistration and then in the same Tax Period commenced a new Business or Business Activity following submission, the Tax Deregistration application would no longer be valid and the natural person would continue to be registered for Corporate Tax.</a:t>
            </a:r>
            <a:endParaRPr kumimoji="0" lang="en-US" sz="1100" b="0" i="0" u="none" strike="noStrike" kern="1200" cap="none" spc="0" normalizeH="0" baseline="0" noProof="0" dirty="0">
              <a:ln>
                <a:noFill/>
              </a:ln>
              <a:solidFill>
                <a:srgbClr val="FFFFFF"/>
              </a:solidFill>
              <a:effectLst/>
              <a:uLnTx/>
              <a:uFillTx/>
              <a:latin typeface="Nunito"/>
              <a:cs typeface="Arial"/>
            </a:endParaRPr>
          </a:p>
        </p:txBody>
      </p:sp>
      <p:sp>
        <p:nvSpPr>
          <p:cNvPr id="9" name="Freeform 7">
            <a:extLst>
              <a:ext uri="{FF2B5EF4-FFF2-40B4-BE49-F238E27FC236}">
                <a16:creationId xmlns:a16="http://schemas.microsoft.com/office/drawing/2014/main" id="{7F2297BF-E8F4-4029-9060-71C8E15FECB1}"/>
              </a:ext>
            </a:extLst>
          </p:cNvPr>
          <p:cNvSpPr>
            <a:spLocks/>
          </p:cNvSpPr>
          <p:nvPr/>
        </p:nvSpPr>
        <p:spPr bwMode="auto">
          <a:xfrm>
            <a:off x="586573" y="1907531"/>
            <a:ext cx="7956888" cy="879168"/>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6"/>
              <a:tabLst/>
              <a:defRPr/>
            </a:pPr>
            <a:r>
              <a:rPr kumimoji="0" lang="en-US" sz="1100" b="0" i="0" u="none" strike="noStrike" kern="1200" cap="none" spc="0" normalizeH="0" baseline="0" noProof="0" dirty="0">
                <a:ln>
                  <a:noFill/>
                </a:ln>
                <a:solidFill>
                  <a:srgbClr val="FFFFFF"/>
                </a:solidFill>
                <a:effectLst/>
                <a:uLnTx/>
                <a:uFillTx/>
                <a:latin typeface="Nunito"/>
                <a:cs typeface="Arial"/>
              </a:rPr>
              <a:t>A natural person who is already registered for Corporate Tax with the FTA should not file a Tax Deregistration application if any of the natural person’s Business or Business Activities are still active or being conducted, even if the natural person’s total Turnover falls under the AED 1 million threshold within a Gregorian calendar year. Instead, he/she will retain his/her Tax Registration status. However, a natural person who remains registered whilst his/her total Turnover is under the AED 1 million threshold will only be required to file a ‘nil’ tax return.</a:t>
            </a:r>
          </a:p>
        </p:txBody>
      </p:sp>
      <p:sp>
        <p:nvSpPr>
          <p:cNvPr id="12" name="Freeform 7">
            <a:extLst>
              <a:ext uri="{FF2B5EF4-FFF2-40B4-BE49-F238E27FC236}">
                <a16:creationId xmlns:a16="http://schemas.microsoft.com/office/drawing/2014/main" id="{FE6325E5-D706-41CD-80F9-385B21CFDEB8}"/>
              </a:ext>
            </a:extLst>
          </p:cNvPr>
          <p:cNvSpPr>
            <a:spLocks/>
          </p:cNvSpPr>
          <p:nvPr/>
        </p:nvSpPr>
        <p:spPr bwMode="auto">
          <a:xfrm>
            <a:off x="586573" y="2823186"/>
            <a:ext cx="7956888" cy="587845"/>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7"/>
              <a:tabLst/>
              <a:defRPr/>
            </a:pPr>
            <a:r>
              <a:rPr kumimoji="0" lang="en-US" sz="1100" b="0" i="0" u="none" strike="noStrike" kern="1200" cap="none" spc="0" normalizeH="0" baseline="0" noProof="0" dirty="0">
                <a:ln>
                  <a:noFill/>
                </a:ln>
                <a:solidFill>
                  <a:srgbClr val="FFFFFF"/>
                </a:solidFill>
                <a:effectLst/>
                <a:uLnTx/>
                <a:uFillTx/>
                <a:latin typeface="Nunito"/>
                <a:cs typeface="Arial"/>
              </a:rPr>
              <a:t>The Tax Deregistration will not be approved if the natural person has not filed all the required Tax Returns and paid all due Corporate Tax and Administrative Penalties, including the Tax Return for the Tax Period up to and including the date of cessation.</a:t>
            </a:r>
          </a:p>
        </p:txBody>
      </p:sp>
      <p:sp>
        <p:nvSpPr>
          <p:cNvPr id="13" name="Freeform 7">
            <a:extLst>
              <a:ext uri="{FF2B5EF4-FFF2-40B4-BE49-F238E27FC236}">
                <a16:creationId xmlns:a16="http://schemas.microsoft.com/office/drawing/2014/main" id="{222165FE-76C4-40CF-9546-12F22B9B4E0C}"/>
              </a:ext>
            </a:extLst>
          </p:cNvPr>
          <p:cNvSpPr>
            <a:spLocks/>
          </p:cNvSpPr>
          <p:nvPr/>
        </p:nvSpPr>
        <p:spPr bwMode="auto">
          <a:xfrm>
            <a:off x="586573" y="4060635"/>
            <a:ext cx="7956888" cy="761533"/>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9"/>
              <a:tabLst/>
              <a:defRPr/>
            </a:pPr>
            <a:r>
              <a:rPr kumimoji="0" lang="en-US" sz="1100" b="0" i="0" u="none" strike="noStrike" kern="1200" cap="none" spc="0" normalizeH="0" baseline="0" noProof="0" dirty="0">
                <a:ln>
                  <a:noFill/>
                </a:ln>
                <a:solidFill>
                  <a:srgbClr val="FFFFFF"/>
                </a:solidFill>
                <a:effectLst/>
                <a:uLnTx/>
                <a:uFillTx/>
                <a:latin typeface="Nunito"/>
                <a:cs typeface="Arial"/>
              </a:rPr>
              <a:t>When a natural person dies, he/she ceases to be a Taxable Person. The settlement of any outstanding Corporate Tax liabilities should be settled from the value of the elements of the estate or income arising thereof prior to distribution among the heirs or legatees or if the corporate tax liability is outstanding after the value of the estate is realised, it is to be recovered from the heirs or legatees to the extent of their share in the estate.</a:t>
            </a:r>
          </a:p>
        </p:txBody>
      </p:sp>
    </p:spTree>
    <p:extLst>
      <p:ext uri="{BB962C8B-B14F-4D97-AF65-F5344CB8AC3E}">
        <p14:creationId xmlns:p14="http://schemas.microsoft.com/office/powerpoint/2010/main" val="3278702978"/>
      </p:ext>
    </p:extLst>
  </p:cSld>
  <p:clrMapOvr>
    <a:masterClrMapping/>
  </p:clrMapOvr>
  <p:transition advClick="0" advTm="8687">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pic>
        <p:nvPicPr>
          <p:cNvPr id="3" name="Picture 2">
            <a:extLst>
              <a:ext uri="{FF2B5EF4-FFF2-40B4-BE49-F238E27FC236}">
                <a16:creationId xmlns:a16="http://schemas.microsoft.com/office/drawing/2014/main" id="{4DEAC7BD-ADE0-4A15-8D29-E45E77E27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05"/>
            <a:ext cx="9014908" cy="4764965"/>
          </a:xfrm>
          <a:prstGeom prst="rect">
            <a:avLst/>
          </a:prstGeom>
        </p:spPr>
      </p:pic>
      <p:sp>
        <p:nvSpPr>
          <p:cNvPr id="5" name="Text Placeholder 2">
            <a:extLst>
              <a:ext uri="{FF2B5EF4-FFF2-40B4-BE49-F238E27FC236}">
                <a16:creationId xmlns:a16="http://schemas.microsoft.com/office/drawing/2014/main" id="{E96EE9EA-FB78-4E9B-B248-2D8008D9B203}"/>
              </a:ext>
            </a:extLst>
          </p:cNvPr>
          <p:cNvSpPr txBox="1">
            <a:spLocks noChangeArrowheads="1"/>
          </p:cNvSpPr>
          <p:nvPr>
            <p:custDataLst>
              <p:tags r:id="rId1"/>
            </p:custDataLst>
          </p:nvPr>
        </p:nvSpPr>
        <p:spPr bwMode="auto">
          <a:xfrm>
            <a:off x="4790064" y="2099937"/>
            <a:ext cx="3903361" cy="62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4400" b="1" i="1" u="none" strike="noStrike" kern="1200" cap="none" spc="0" normalizeH="0" baseline="0" noProof="0" dirty="0">
                <a:ln>
                  <a:noFill/>
                </a:ln>
                <a:solidFill>
                  <a:srgbClr val="126F80"/>
                </a:solidFill>
                <a:effectLst/>
                <a:uLnTx/>
                <a:uFillTx/>
                <a:latin typeface="Nunito Sans" panose="020B0604020202020204"/>
                <a:cs typeface="Arial" panose="020B0604020202020204" pitchFamily="34" charset="0"/>
              </a:rPr>
              <a:t>KSA OTHER </a:t>
            </a:r>
          </a:p>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4400" b="1" i="1" u="none" strike="noStrike" kern="1200" cap="none" spc="0" normalizeH="0" baseline="0" noProof="0" dirty="0">
                <a:ln>
                  <a:noFill/>
                </a:ln>
                <a:solidFill>
                  <a:srgbClr val="126F80"/>
                </a:solidFill>
                <a:effectLst/>
                <a:uLnTx/>
                <a:uFillTx/>
                <a:latin typeface="Nunito Sans" panose="020B0604020202020204"/>
                <a:cs typeface="Arial" panose="020B0604020202020204" pitchFamily="34" charset="0"/>
              </a:rPr>
              <a:t>REGULATORY UPDATES</a:t>
            </a:r>
          </a:p>
        </p:txBody>
      </p:sp>
    </p:spTree>
    <p:extLst>
      <p:ext uri="{BB962C8B-B14F-4D97-AF65-F5344CB8AC3E}">
        <p14:creationId xmlns:p14="http://schemas.microsoft.com/office/powerpoint/2010/main" val="144259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3" name="Freeform 7">
            <a:extLst>
              <a:ext uri="{FF2B5EF4-FFF2-40B4-BE49-F238E27FC236}">
                <a16:creationId xmlns:a16="http://schemas.microsoft.com/office/drawing/2014/main" id="{6BA112A8-2C57-CA25-C482-70D4655FBB2B}"/>
              </a:ext>
            </a:extLst>
          </p:cNvPr>
          <p:cNvSpPr>
            <a:spLocks/>
          </p:cNvSpPr>
          <p:nvPr/>
        </p:nvSpPr>
        <p:spPr bwMode="auto">
          <a:xfrm>
            <a:off x="587039" y="3463897"/>
            <a:ext cx="7950540" cy="1134997"/>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179387" marR="0" lvl="0" indent="0" algn="just" defTabSz="6858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Nunito Sans" pitchFamily="2" charset="0"/>
              <a:cs typeface="Arial"/>
            </a:endParaRPr>
          </a:p>
          <a:p>
            <a:pPr marL="179387" marR="0" lvl="0" indent="0" algn="just" defTabSz="685800" rtl="0" eaLnBrk="1" fontAlgn="auto" latinLnBrk="0" hangingPunct="1">
              <a:lnSpc>
                <a:spcPct val="100000"/>
              </a:lnSpc>
              <a:spcBef>
                <a:spcPts val="0"/>
              </a:spcBef>
              <a:spcAft>
                <a:spcPts val="0"/>
              </a:spcAft>
              <a:buClrTx/>
              <a:buSzTx/>
              <a:buFontTx/>
              <a:buNone/>
              <a:tabLst/>
              <a:defRPr/>
            </a:pP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Said </a:t>
            </a:r>
            <a:r>
              <a:rPr lang="en-US" sz="1150" dirty="0">
                <a:solidFill>
                  <a:srgbClr val="FFFFFF"/>
                </a:solidFill>
                <a:latin typeface="Nunito Sans" pitchFamily="2" charset="0"/>
                <a:cs typeface="Arial"/>
              </a:rPr>
              <a:t>g</a:t>
            </a:r>
            <a:r>
              <a:rPr kumimoji="0" lang="en-US" sz="1150" b="0" i="0" u="none" strike="noStrike" kern="1200" cap="none" spc="0" normalizeH="0" baseline="0" noProof="0" dirty="0" err="1">
                <a:ln>
                  <a:noFill/>
                </a:ln>
                <a:solidFill>
                  <a:srgbClr val="FFFFFF"/>
                </a:solidFill>
                <a:effectLst/>
                <a:uLnTx/>
                <a:uFillTx/>
                <a:latin typeface="Nunito Sans" pitchFamily="2" charset="0"/>
                <a:cs typeface="Arial"/>
              </a:rPr>
              <a:t>uide</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 has specified exemptions, </a:t>
            </a:r>
            <a:r>
              <a:rPr lang="en-US" sz="1150" dirty="0">
                <a:solidFill>
                  <a:srgbClr val="FFFFFF"/>
                </a:solidFill>
                <a:latin typeface="Nunito Sans" pitchFamily="2" charset="0"/>
                <a:cs typeface="Arial"/>
              </a:rPr>
              <a:t>which includes</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 provisions for personal baggage, used household items, and commercial samples etc. Further, it also captures the criteria for refunds and provides clarity on general terms and conditions associated with customs procedures.</a:t>
            </a:r>
          </a:p>
        </p:txBody>
      </p:sp>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KSA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OTHER REGULATORY UPDATES</a:t>
            </a:r>
          </a:p>
        </p:txBody>
      </p:sp>
      <p:cxnSp>
        <p:nvCxnSpPr>
          <p:cNvPr id="9" name="Straight Connector 8">
            <a:extLst>
              <a:ext uri="{FF2B5EF4-FFF2-40B4-BE49-F238E27FC236}">
                <a16:creationId xmlns:a16="http://schemas.microsoft.com/office/drawing/2014/main" id="{8BA78229-CB3A-9C01-3F17-A0B21CE31DBE}"/>
              </a:ext>
            </a:extLst>
          </p:cNvPr>
          <p:cNvCxnSpPr/>
          <p:nvPr/>
        </p:nvCxnSpPr>
        <p:spPr>
          <a:xfrm>
            <a:off x="383721" y="30162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reeform 7">
            <a:extLst>
              <a:ext uri="{FF2B5EF4-FFF2-40B4-BE49-F238E27FC236}">
                <a16:creationId xmlns:a16="http://schemas.microsoft.com/office/drawing/2014/main" id="{E41885E6-57B7-E344-43F0-6AEF26B3B926}"/>
              </a:ext>
            </a:extLst>
          </p:cNvPr>
          <p:cNvSpPr>
            <a:spLocks/>
          </p:cNvSpPr>
          <p:nvPr/>
        </p:nvSpPr>
        <p:spPr bwMode="auto">
          <a:xfrm>
            <a:off x="580691" y="2113812"/>
            <a:ext cx="7956888" cy="1134998"/>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126F80"/>
          </a:solidFill>
          <a:ln>
            <a:noFill/>
          </a:ln>
        </p:spPr>
        <p:txBody>
          <a:bodyPr vert="horz" wrap="square" lIns="91440" tIns="45720" rIns="91440" bIns="45720" numCol="1" anchor="t" anchorCtr="0" compatLnSpc="1">
            <a:prstTxWarp prst="textNoShape">
              <a:avLst/>
            </a:prstTxWarp>
          </a:bodyPr>
          <a:lstStyle/>
          <a:p>
            <a:pPr marL="187325" marR="0" lvl="0" indent="0" algn="just" defTabSz="685800" rtl="0" eaLnBrk="1" fontAlgn="auto" latinLnBrk="0" hangingPunct="1">
              <a:lnSpc>
                <a:spcPct val="100000"/>
              </a:lnSpc>
              <a:spcBef>
                <a:spcPts val="0"/>
              </a:spcBef>
              <a:spcAft>
                <a:spcPts val="0"/>
              </a:spcAft>
              <a:buClrTx/>
              <a:buSzTx/>
              <a:buFontTx/>
              <a:buNone/>
              <a:tabLst/>
              <a:defRPr/>
            </a:pPr>
            <a:endParaRPr lang="en-US" sz="1150" dirty="0">
              <a:solidFill>
                <a:srgbClr val="FFFFFF"/>
              </a:solidFill>
              <a:latin typeface="Nunito Sans" pitchFamily="2" charset="0"/>
              <a:cs typeface="Arial"/>
            </a:endParaRPr>
          </a:p>
          <a:p>
            <a:pPr marL="187325" algn="just">
              <a:defRPr/>
            </a:pPr>
            <a:r>
              <a:rPr lang="en-US" sz="1150" dirty="0">
                <a:solidFill>
                  <a:srgbClr val="FFFFFF"/>
                </a:solidFill>
                <a:latin typeface="Nunito Sans" pitchFamily="2" charset="0"/>
                <a:cs typeface="Arial"/>
              </a:rPr>
              <a:t>The ZATCA of KSA has issued a “</a:t>
            </a:r>
            <a:r>
              <a:rPr lang="en-IN" sz="1150" b="1" dirty="0">
                <a:solidFill>
                  <a:srgbClr val="FFFFFF"/>
                </a:solidFill>
                <a:latin typeface="Nunito Sans" pitchFamily="2" charset="0"/>
                <a:cs typeface="Arial"/>
              </a:rPr>
              <a:t>Guide on Controls Governing Customs Procedures</a:t>
            </a:r>
            <a:r>
              <a:rPr lang="en-IN" sz="1150" dirty="0">
                <a:solidFill>
                  <a:srgbClr val="FFFFFF"/>
                </a:solidFill>
                <a:latin typeface="Nunito Sans" pitchFamily="2" charset="0"/>
                <a:cs typeface="Arial"/>
              </a:rPr>
              <a:t>”</a:t>
            </a:r>
            <a:r>
              <a:rPr lang="en-US" sz="1150" dirty="0">
                <a:solidFill>
                  <a:srgbClr val="FFFFFF"/>
                </a:solidFill>
                <a:latin typeface="Nunito Sans" pitchFamily="2" charset="0"/>
                <a:cs typeface="Arial"/>
              </a:rPr>
              <a:t>. Said controls aim to streamline and simplify customs duties and procedures for all stakeholders involved in importing and exporting goods, providing clear guidelines for implementing associated customs processes. </a:t>
            </a:r>
            <a:endParaRPr lang="en-IN" sz="1150" dirty="0">
              <a:solidFill>
                <a:srgbClr val="FFFFFF"/>
              </a:solidFill>
              <a:latin typeface="Nunito Sans" pitchFamily="2" charset="0"/>
              <a:cs typeface="Arial"/>
            </a:endParaRPr>
          </a:p>
        </p:txBody>
      </p:sp>
      <p:sp>
        <p:nvSpPr>
          <p:cNvPr id="5" name="TextBox 10">
            <a:extLst>
              <a:ext uri="{FF2B5EF4-FFF2-40B4-BE49-F238E27FC236}">
                <a16:creationId xmlns:a16="http://schemas.microsoft.com/office/drawing/2014/main" id="{BCE2B6D0-BD81-F31F-AE8B-69928AC32EC7}"/>
              </a:ext>
            </a:extLst>
          </p:cNvPr>
          <p:cNvSpPr txBox="1">
            <a:spLocks noChangeArrowheads="1"/>
          </p:cNvSpPr>
          <p:nvPr>
            <p:custDataLst>
              <p:tags r:id="rId3"/>
            </p:custDataLst>
          </p:nvPr>
        </p:nvSpPr>
        <p:spPr bwMode="auto">
          <a:xfrm>
            <a:off x="590552" y="1652718"/>
            <a:ext cx="7960061" cy="246221"/>
          </a:xfrm>
          <a:prstGeom prst="rect">
            <a:avLst/>
          </a:prstGeom>
          <a:noFill/>
          <a:ln>
            <a:noFill/>
          </a:ln>
        </p:spPr>
        <p:txBody>
          <a:bodyPr wrap="square" lIns="0" tIns="0" rIns="0" bIns="0">
            <a:spAutoFit/>
          </a:bodyP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just" defTabSz="685800" rtl="0" eaLnBrk="1" fontAlgn="base" latinLnBrk="0" hangingPunct="1">
              <a:lnSpc>
                <a:spcPct val="100000"/>
              </a:lnSpc>
              <a:spcBef>
                <a:spcPts val="600"/>
              </a:spcBef>
              <a:spcAft>
                <a:spcPts val="1200"/>
              </a:spcAft>
              <a:buClrTx/>
              <a:buSzTx/>
              <a:buFontTx/>
              <a:buNone/>
              <a:tabLst/>
              <a:defRPr/>
            </a:pPr>
            <a:r>
              <a:rPr kumimoji="0" lang="en-IN" sz="1600" b="1" i="0" u="sng" strike="noStrike" kern="1200" cap="none" spc="0" normalizeH="0" baseline="0" noProof="0" dirty="0">
                <a:ln>
                  <a:noFill/>
                </a:ln>
                <a:solidFill>
                  <a:srgbClr val="2A5B8A"/>
                </a:solidFill>
                <a:effectLst/>
                <a:uLnTx/>
                <a:uFillTx/>
                <a:latin typeface="Nunito Sans"/>
                <a:cs typeface="Arial"/>
              </a:rPr>
              <a:t>Guide on Controls Governing </a:t>
            </a:r>
            <a:r>
              <a:rPr lang="en-IN" sz="1600" b="1" u="sng" dirty="0">
                <a:solidFill>
                  <a:srgbClr val="2A5B8A"/>
                </a:solidFill>
                <a:latin typeface="Nunito Sans"/>
                <a:cs typeface="Arial"/>
              </a:rPr>
              <a:t>C</a:t>
            </a:r>
            <a:r>
              <a:rPr kumimoji="0" lang="en-IN" sz="1600" b="1" i="0" u="sng" strike="noStrike" kern="1200" cap="none" spc="0" normalizeH="0" baseline="0" noProof="0" dirty="0" err="1">
                <a:ln>
                  <a:noFill/>
                </a:ln>
                <a:solidFill>
                  <a:srgbClr val="2A5B8A"/>
                </a:solidFill>
                <a:effectLst/>
                <a:uLnTx/>
                <a:uFillTx/>
                <a:latin typeface="Nunito Sans"/>
                <a:cs typeface="Arial"/>
              </a:rPr>
              <a:t>ustoms</a:t>
            </a:r>
            <a:r>
              <a:rPr kumimoji="0" lang="en-IN" sz="1600" b="1" i="0" u="sng" strike="noStrike" kern="1200" cap="none" spc="0" normalizeH="0" baseline="0" noProof="0" dirty="0">
                <a:ln>
                  <a:noFill/>
                </a:ln>
                <a:solidFill>
                  <a:srgbClr val="2A5B8A"/>
                </a:solidFill>
                <a:effectLst/>
                <a:uLnTx/>
                <a:uFillTx/>
                <a:latin typeface="Nunito Sans"/>
                <a:cs typeface="Arial"/>
              </a:rPr>
              <a:t> Procedures</a:t>
            </a:r>
            <a:endParaRPr kumimoji="0" lang="en-US" sz="1600" b="1" i="0" u="sng" strike="noStrike" kern="1200" cap="none" spc="0" normalizeH="0" baseline="0" noProof="0" dirty="0">
              <a:ln>
                <a:noFill/>
              </a:ln>
              <a:solidFill>
                <a:srgbClr val="2A5B8A"/>
              </a:solidFill>
              <a:effectLst/>
              <a:uLnTx/>
              <a:uFillTx/>
              <a:latin typeface="Nunito Sans"/>
              <a:cs typeface="Arial"/>
            </a:endParaRPr>
          </a:p>
        </p:txBody>
      </p:sp>
    </p:spTree>
    <p:extLst>
      <p:ext uri="{BB962C8B-B14F-4D97-AF65-F5344CB8AC3E}">
        <p14:creationId xmlns:p14="http://schemas.microsoft.com/office/powerpoint/2010/main" val="1842082518"/>
      </p:ext>
    </p:extLst>
  </p:cSld>
  <p:clrMapOvr>
    <a:masterClrMapping/>
  </p:clrMapOvr>
  <p:transition advClick="0" advTm="8687">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3" name="Freeform 7">
            <a:extLst>
              <a:ext uri="{FF2B5EF4-FFF2-40B4-BE49-F238E27FC236}">
                <a16:creationId xmlns:a16="http://schemas.microsoft.com/office/drawing/2014/main" id="{6BA112A8-2C57-CA25-C482-70D4655FBB2B}"/>
              </a:ext>
            </a:extLst>
          </p:cNvPr>
          <p:cNvSpPr>
            <a:spLocks/>
          </p:cNvSpPr>
          <p:nvPr/>
        </p:nvSpPr>
        <p:spPr bwMode="auto">
          <a:xfrm>
            <a:off x="587039" y="3463897"/>
            <a:ext cx="7950540" cy="1134997"/>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179387" marR="0" lvl="0" indent="0" algn="just" defTabSz="685800" rtl="0" eaLnBrk="1" fontAlgn="auto" latinLnBrk="0" hangingPunct="1">
              <a:lnSpc>
                <a:spcPct val="100000"/>
              </a:lnSpc>
              <a:spcBef>
                <a:spcPts val="0"/>
              </a:spcBef>
              <a:spcAft>
                <a:spcPts val="0"/>
              </a:spcAft>
              <a:buClrTx/>
              <a:buSzTx/>
              <a:buFontTx/>
              <a:buNone/>
              <a:tabLst/>
              <a:defRPr/>
            </a:pPr>
            <a:endParaRPr kumimoji="0" lang="en-US" sz="1150" b="0" i="0" u="none" strike="noStrike" kern="1200" cap="none" spc="0" normalizeH="0" baseline="0" noProof="0" dirty="0">
              <a:ln>
                <a:noFill/>
              </a:ln>
              <a:solidFill>
                <a:srgbClr val="FFFFFF"/>
              </a:solidFill>
              <a:effectLst/>
              <a:uLnTx/>
              <a:uFillTx/>
              <a:latin typeface="Nunito Sans" pitchFamily="2" charset="0"/>
              <a:cs typeface="Arial"/>
            </a:endParaRPr>
          </a:p>
          <a:p>
            <a:pPr marL="179387" marR="0" lvl="0" indent="0" algn="just" defTabSz="685800" rtl="0" eaLnBrk="1" fontAlgn="auto" latinLnBrk="0" hangingPunct="1">
              <a:lnSpc>
                <a:spcPct val="100000"/>
              </a:lnSpc>
              <a:spcBef>
                <a:spcPts val="0"/>
              </a:spcBef>
              <a:spcAft>
                <a:spcPts val="0"/>
              </a:spcAft>
              <a:buClrTx/>
              <a:buSzTx/>
              <a:buFontTx/>
              <a:buNone/>
              <a:tabLst/>
              <a:defRPr/>
            </a:pP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Further said </a:t>
            </a:r>
            <a:r>
              <a:rPr lang="en-US" sz="1150" dirty="0">
                <a:solidFill>
                  <a:srgbClr val="FFFFFF"/>
                </a:solidFill>
                <a:latin typeface="Nunito Sans" pitchFamily="2" charset="0"/>
                <a:cs typeface="Arial"/>
              </a:rPr>
              <a:t>b</a:t>
            </a:r>
            <a:r>
              <a:rPr kumimoji="0" lang="en-US" sz="1150" b="0" i="0" u="none" strike="noStrike" kern="1200" cap="none" spc="0" normalizeH="0" baseline="0" noProof="0" dirty="0" err="1">
                <a:ln>
                  <a:noFill/>
                </a:ln>
                <a:solidFill>
                  <a:srgbClr val="FFFFFF"/>
                </a:solidFill>
                <a:effectLst/>
                <a:uLnTx/>
                <a:uFillTx/>
                <a:latin typeface="Nunito Sans" pitchFamily="2" charset="0"/>
                <a:cs typeface="Arial"/>
              </a:rPr>
              <a:t>ulletin</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 also outlines key aspects of </a:t>
            </a:r>
            <a:r>
              <a:rPr lang="en-US" sz="1150" dirty="0">
                <a:solidFill>
                  <a:srgbClr val="FFFFFF"/>
                </a:solidFill>
                <a:latin typeface="Nunito Sans" pitchFamily="2" charset="0"/>
                <a:cs typeface="Arial"/>
              </a:rPr>
              <a:t>I</a:t>
            </a:r>
            <a:r>
              <a:rPr kumimoji="0" lang="en-US" sz="1150" b="0" i="0" u="none" strike="noStrike" kern="1200" cap="none" spc="0" normalizeH="0" baseline="0" noProof="0" dirty="0" err="1">
                <a:ln>
                  <a:noFill/>
                </a:ln>
                <a:solidFill>
                  <a:srgbClr val="FFFFFF"/>
                </a:solidFill>
                <a:effectLst/>
                <a:uLnTx/>
                <a:uFillTx/>
                <a:latin typeface="Nunito Sans" pitchFamily="2" charset="0"/>
                <a:cs typeface="Arial"/>
              </a:rPr>
              <a:t>ncome</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 tax applicable for individuals in KSA, defining residency criteria, specifying applicable tax rates, and detailing the tax base and preferred accounting methods</a:t>
            </a:r>
            <a:r>
              <a:rPr lang="en-US" sz="1150" dirty="0">
                <a:solidFill>
                  <a:srgbClr val="FFFFFF"/>
                </a:solidFill>
                <a:latin typeface="Nunito Sans" pitchFamily="2" charset="0"/>
                <a:cs typeface="Arial"/>
              </a:rPr>
              <a:t> etc.</a:t>
            </a:r>
            <a:endParaRPr kumimoji="0" lang="en-US" sz="1150" b="0" i="0" u="none" strike="noStrike" kern="1200" cap="none" spc="0" normalizeH="0" baseline="0" noProof="0" dirty="0">
              <a:ln>
                <a:noFill/>
              </a:ln>
              <a:solidFill>
                <a:srgbClr val="FFFFFF"/>
              </a:solidFill>
              <a:effectLst/>
              <a:uLnTx/>
              <a:uFillTx/>
              <a:latin typeface="Nunito Sans" pitchFamily="2" charset="0"/>
              <a:cs typeface="Arial"/>
            </a:endParaRPr>
          </a:p>
        </p:txBody>
      </p:sp>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KSA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OTHER REGULATORY UPDATES</a:t>
            </a:r>
          </a:p>
        </p:txBody>
      </p:sp>
      <p:cxnSp>
        <p:nvCxnSpPr>
          <p:cNvPr id="9" name="Straight Connector 8">
            <a:extLst>
              <a:ext uri="{FF2B5EF4-FFF2-40B4-BE49-F238E27FC236}">
                <a16:creationId xmlns:a16="http://schemas.microsoft.com/office/drawing/2014/main" id="{8BA78229-CB3A-9C01-3F17-A0B21CE31DBE}"/>
              </a:ext>
            </a:extLst>
          </p:cNvPr>
          <p:cNvCxnSpPr/>
          <p:nvPr/>
        </p:nvCxnSpPr>
        <p:spPr>
          <a:xfrm>
            <a:off x="383721" y="30162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reeform 7">
            <a:extLst>
              <a:ext uri="{FF2B5EF4-FFF2-40B4-BE49-F238E27FC236}">
                <a16:creationId xmlns:a16="http://schemas.microsoft.com/office/drawing/2014/main" id="{E41885E6-57B7-E344-43F0-6AEF26B3B926}"/>
              </a:ext>
            </a:extLst>
          </p:cNvPr>
          <p:cNvSpPr>
            <a:spLocks/>
          </p:cNvSpPr>
          <p:nvPr/>
        </p:nvSpPr>
        <p:spPr bwMode="auto">
          <a:xfrm>
            <a:off x="580691" y="2113812"/>
            <a:ext cx="7956888" cy="1134998"/>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126F80"/>
          </a:solidFill>
          <a:ln>
            <a:noFill/>
          </a:ln>
        </p:spPr>
        <p:txBody>
          <a:bodyPr vert="horz" wrap="square" lIns="91440" tIns="45720" rIns="91440" bIns="45720" numCol="1" anchor="t" anchorCtr="0" compatLnSpc="1">
            <a:prstTxWarp prst="textNoShape">
              <a:avLst/>
            </a:prstTxWarp>
          </a:bodyPr>
          <a:lstStyle/>
          <a:p>
            <a:pPr marL="187325" marR="0" lvl="0" indent="0" algn="just"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Nunito Sans" pitchFamily="2" charset="0"/>
              <a:cs typeface="Arial"/>
            </a:endParaRPr>
          </a:p>
          <a:p>
            <a:pPr marL="187325" algn="just">
              <a:defRPr/>
            </a:pP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The ZATCA of KSA has issued a Tax bulletin on “</a:t>
            </a:r>
            <a:r>
              <a:rPr lang="en-US" sz="1150" b="1" i="0" dirty="0">
                <a:solidFill>
                  <a:srgbClr val="FFFFFF"/>
                </a:solidFill>
                <a:effectLst/>
                <a:latin typeface="Nunito Sans" pitchFamily="2" charset="0"/>
                <a:cs typeface="Arial"/>
              </a:rPr>
              <a:t>R</a:t>
            </a:r>
            <a:r>
              <a:rPr lang="en-US" sz="1150" b="1" dirty="0">
                <a:solidFill>
                  <a:srgbClr val="FFFFFF"/>
                </a:solidFill>
                <a:latin typeface="Nunito Sans" pitchFamily="2" charset="0"/>
                <a:cs typeface="Arial"/>
              </a:rPr>
              <a:t>esident Natural Persons Subject to Income Tax”</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 Said tax bulletin provides clarification on Income tax provisions applicable to natural persons residing in </a:t>
            </a:r>
            <a:r>
              <a:rPr lang="en-US" sz="1150" dirty="0">
                <a:solidFill>
                  <a:srgbClr val="FFFFFF"/>
                </a:solidFill>
                <a:latin typeface="Nunito Sans" pitchFamily="2" charset="0"/>
                <a:cs typeface="Arial"/>
              </a:rPr>
              <a:t>KSA</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a:t>
            </a:r>
            <a:endParaRPr kumimoji="0" lang="en-IN" sz="1150" b="0" i="0" u="none" strike="noStrike" kern="1200" cap="none" spc="0" normalizeH="0" baseline="0" noProof="0" dirty="0">
              <a:ln>
                <a:noFill/>
              </a:ln>
              <a:solidFill>
                <a:srgbClr val="FFFFFF"/>
              </a:solidFill>
              <a:effectLst/>
              <a:uLnTx/>
              <a:uFillTx/>
              <a:latin typeface="Nunito Sans" pitchFamily="2" charset="0"/>
              <a:cs typeface="Arial"/>
            </a:endParaRPr>
          </a:p>
        </p:txBody>
      </p:sp>
      <p:sp>
        <p:nvSpPr>
          <p:cNvPr id="5" name="TextBox 10">
            <a:extLst>
              <a:ext uri="{FF2B5EF4-FFF2-40B4-BE49-F238E27FC236}">
                <a16:creationId xmlns:a16="http://schemas.microsoft.com/office/drawing/2014/main" id="{BCE2B6D0-BD81-F31F-AE8B-69928AC32EC7}"/>
              </a:ext>
            </a:extLst>
          </p:cNvPr>
          <p:cNvSpPr txBox="1">
            <a:spLocks noChangeArrowheads="1"/>
          </p:cNvSpPr>
          <p:nvPr>
            <p:custDataLst>
              <p:tags r:id="rId3"/>
            </p:custDataLst>
          </p:nvPr>
        </p:nvSpPr>
        <p:spPr bwMode="auto">
          <a:xfrm>
            <a:off x="590552" y="1652718"/>
            <a:ext cx="7960061" cy="246221"/>
          </a:xfrm>
          <a:prstGeom prst="rect">
            <a:avLst/>
          </a:prstGeom>
          <a:noFill/>
          <a:ln>
            <a:noFill/>
          </a:ln>
        </p:spPr>
        <p:txBody>
          <a:bodyPr wrap="square" lIns="0" tIns="0" rIns="0" bIns="0">
            <a:spAutoFit/>
          </a:bodyP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just" defTabSz="685800" rtl="0" eaLnBrk="1" fontAlgn="base" latinLnBrk="0" hangingPunct="1">
              <a:lnSpc>
                <a:spcPct val="100000"/>
              </a:lnSpc>
              <a:spcBef>
                <a:spcPts val="600"/>
              </a:spcBef>
              <a:spcAft>
                <a:spcPts val="1200"/>
              </a:spcAft>
              <a:buClrTx/>
              <a:buSzTx/>
              <a:buFontTx/>
              <a:buNone/>
              <a:tabLst/>
              <a:defRPr/>
            </a:pPr>
            <a:r>
              <a:rPr lang="en-US" sz="1600" b="1" u="sng" dirty="0">
                <a:solidFill>
                  <a:srgbClr val="2A5B8A"/>
                </a:solidFill>
                <a:latin typeface="Nunito Sans"/>
                <a:cs typeface="Arial"/>
              </a:rPr>
              <a:t>Tax Bulletin on Resident Natural Persons subject to Income Tax</a:t>
            </a:r>
          </a:p>
        </p:txBody>
      </p:sp>
    </p:spTree>
    <p:extLst>
      <p:ext uri="{BB962C8B-B14F-4D97-AF65-F5344CB8AC3E}">
        <p14:creationId xmlns:p14="http://schemas.microsoft.com/office/powerpoint/2010/main" val="3218692508"/>
      </p:ext>
    </p:extLst>
  </p:cSld>
  <p:clrMapOvr>
    <a:masterClrMapping/>
  </p:clrMapOvr>
  <p:transition advClick="0" advTm="8687">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3" name="Freeform 7">
            <a:extLst>
              <a:ext uri="{FF2B5EF4-FFF2-40B4-BE49-F238E27FC236}">
                <a16:creationId xmlns:a16="http://schemas.microsoft.com/office/drawing/2014/main" id="{6BA112A8-2C57-CA25-C482-70D4655FBB2B}"/>
              </a:ext>
            </a:extLst>
          </p:cNvPr>
          <p:cNvSpPr>
            <a:spLocks/>
          </p:cNvSpPr>
          <p:nvPr/>
        </p:nvSpPr>
        <p:spPr bwMode="auto">
          <a:xfrm>
            <a:off x="587039" y="3463897"/>
            <a:ext cx="7950540" cy="1134997"/>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179387" marR="0" lvl="0" indent="0" algn="just" defTabSz="685800" rtl="0" eaLnBrk="1" fontAlgn="auto" latinLnBrk="0" hangingPunct="1">
              <a:lnSpc>
                <a:spcPct val="100000"/>
              </a:lnSpc>
              <a:spcBef>
                <a:spcPts val="0"/>
              </a:spcBef>
              <a:spcAft>
                <a:spcPts val="0"/>
              </a:spcAft>
              <a:buClrTx/>
              <a:buSzTx/>
              <a:buFontTx/>
              <a:buNone/>
              <a:tabLst/>
              <a:defRPr/>
            </a:pPr>
            <a:endParaRPr kumimoji="0" lang="en-US" sz="1150" b="0" i="0" u="none" strike="noStrike" kern="1200" cap="none" spc="0" normalizeH="0" baseline="0" noProof="0" dirty="0">
              <a:ln>
                <a:noFill/>
              </a:ln>
              <a:solidFill>
                <a:srgbClr val="FFFFFF"/>
              </a:solidFill>
              <a:effectLst/>
              <a:uLnTx/>
              <a:uFillTx/>
              <a:latin typeface="Nunito Sans" pitchFamily="2" charset="0"/>
              <a:cs typeface="Arial"/>
            </a:endParaRPr>
          </a:p>
          <a:p>
            <a:pPr marL="179387" marR="0" lvl="0" indent="0" algn="just" defTabSz="685800" rtl="0" eaLnBrk="1" fontAlgn="auto" latinLnBrk="0" hangingPunct="1">
              <a:lnSpc>
                <a:spcPct val="100000"/>
              </a:lnSpc>
              <a:spcBef>
                <a:spcPts val="0"/>
              </a:spcBef>
              <a:spcAft>
                <a:spcPts val="0"/>
              </a:spcAft>
              <a:buClrTx/>
              <a:buSzTx/>
              <a:buFontTx/>
              <a:buNone/>
              <a:tabLst/>
              <a:defRPr/>
            </a:pP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Businesses receive various tax benefits, including exemptions from income tax, tax withholding, VAT, and customs duties. Such favorable fiscal conditions aim to stimulate economic activity, encourage investment, and facilitate growth within the region</a:t>
            </a:r>
            <a:r>
              <a:rPr kumimoji="0" lang="en-US" sz="1200" b="0" i="0" u="none" strike="noStrike" kern="1200" cap="none" spc="0" normalizeH="0" baseline="0" noProof="0" dirty="0">
                <a:ln>
                  <a:noFill/>
                </a:ln>
                <a:solidFill>
                  <a:srgbClr val="FFFFFF"/>
                </a:solidFill>
                <a:effectLst/>
                <a:uLnTx/>
                <a:uFillTx/>
                <a:latin typeface="Nunito Sans" pitchFamily="2" charset="0"/>
                <a:cs typeface="Arial"/>
              </a:rPr>
              <a:t>. </a:t>
            </a:r>
          </a:p>
        </p:txBody>
      </p:sp>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KSA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OTHER REGULATORY UPDATES</a:t>
            </a:r>
          </a:p>
        </p:txBody>
      </p:sp>
      <p:cxnSp>
        <p:nvCxnSpPr>
          <p:cNvPr id="9" name="Straight Connector 8">
            <a:extLst>
              <a:ext uri="{FF2B5EF4-FFF2-40B4-BE49-F238E27FC236}">
                <a16:creationId xmlns:a16="http://schemas.microsoft.com/office/drawing/2014/main" id="{8BA78229-CB3A-9C01-3F17-A0B21CE31DBE}"/>
              </a:ext>
            </a:extLst>
          </p:cNvPr>
          <p:cNvCxnSpPr/>
          <p:nvPr/>
        </p:nvCxnSpPr>
        <p:spPr>
          <a:xfrm>
            <a:off x="383721" y="30162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reeform 7">
            <a:extLst>
              <a:ext uri="{FF2B5EF4-FFF2-40B4-BE49-F238E27FC236}">
                <a16:creationId xmlns:a16="http://schemas.microsoft.com/office/drawing/2014/main" id="{E41885E6-57B7-E344-43F0-6AEF26B3B926}"/>
              </a:ext>
            </a:extLst>
          </p:cNvPr>
          <p:cNvSpPr>
            <a:spLocks/>
          </p:cNvSpPr>
          <p:nvPr/>
        </p:nvSpPr>
        <p:spPr bwMode="auto">
          <a:xfrm>
            <a:off x="580691" y="2113812"/>
            <a:ext cx="7956888" cy="1134998"/>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126F80"/>
          </a:solidFill>
          <a:ln>
            <a:noFill/>
          </a:ln>
        </p:spPr>
        <p:txBody>
          <a:bodyPr vert="horz" wrap="square" lIns="91440" tIns="45720" rIns="91440" bIns="45720" numCol="1" anchor="t" anchorCtr="0" compatLnSpc="1">
            <a:prstTxWarp prst="textNoShape">
              <a:avLst/>
            </a:prstTxWarp>
          </a:bodyPr>
          <a:lstStyle/>
          <a:p>
            <a:pPr marL="187325" marR="0" lvl="0" indent="0" algn="just"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Nunito Sans" pitchFamily="2" charset="0"/>
              <a:cs typeface="Arial"/>
            </a:endParaRPr>
          </a:p>
          <a:p>
            <a:pPr marL="187325" marR="0" lvl="0" indent="0" algn="just"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Nunito Sans" pitchFamily="2" charset="0"/>
                <a:cs typeface="Arial"/>
              </a:rPr>
              <a:t>The ZATCA of KSA has issued a “</a:t>
            </a:r>
            <a:r>
              <a:rPr kumimoji="0" lang="en-US" sz="1200" b="1" i="0" u="none" strike="noStrike" kern="1200" cap="none" spc="0" normalizeH="0" baseline="0" noProof="0" dirty="0">
                <a:ln>
                  <a:noFill/>
                </a:ln>
                <a:solidFill>
                  <a:srgbClr val="FFFFFF"/>
                </a:solidFill>
                <a:effectLst/>
                <a:uLnTx/>
                <a:uFillTx/>
                <a:latin typeface="Nunito Sans" pitchFamily="2" charset="0"/>
                <a:cs typeface="Arial"/>
              </a:rPr>
              <a:t>Guideline for the Zakat, Tax, and Customs Provisions of the Special Integrated Logistics Zone</a:t>
            </a:r>
            <a:r>
              <a:rPr kumimoji="0" lang="en-IN" sz="1200" b="0" i="0" u="none" strike="noStrike" kern="1200" cap="none" spc="0" normalizeH="0" baseline="0" noProof="0" dirty="0">
                <a:ln>
                  <a:noFill/>
                </a:ln>
                <a:solidFill>
                  <a:srgbClr val="FFFFFF"/>
                </a:solidFill>
                <a:effectLst/>
                <a:uLnTx/>
                <a:uFillTx/>
                <a:latin typeface="Nunito Sans" pitchFamily="2" charset="0"/>
                <a:cs typeface="Arial"/>
              </a:rPr>
              <a:t>”</a:t>
            </a:r>
            <a:r>
              <a:rPr kumimoji="0" lang="en-US" sz="1200" b="0" i="0" u="none" strike="noStrike" kern="1200" cap="none" spc="0" normalizeH="0" baseline="0" noProof="0" dirty="0">
                <a:ln>
                  <a:noFill/>
                </a:ln>
                <a:solidFill>
                  <a:srgbClr val="FFFFFF"/>
                </a:solidFill>
                <a:effectLst/>
                <a:uLnTx/>
                <a:uFillTx/>
                <a:latin typeface="Nunito Sans" pitchFamily="2" charset="0"/>
                <a:cs typeface="Arial"/>
              </a:rPr>
              <a:t>. Said guideline provides necessary clarifications and guidance for implementing Tax and customs provisions for the Special Integrated Logistics Zone.</a:t>
            </a:r>
            <a:endParaRPr kumimoji="0" lang="en-IN" sz="1200" b="0" i="0" u="none" strike="noStrike" kern="1200" cap="none" spc="0" normalizeH="0" baseline="0" noProof="0" dirty="0">
              <a:ln>
                <a:noFill/>
              </a:ln>
              <a:solidFill>
                <a:srgbClr val="FFFFFF"/>
              </a:solidFill>
              <a:effectLst/>
              <a:uLnTx/>
              <a:uFillTx/>
              <a:latin typeface="Nunito Sans" pitchFamily="2" charset="0"/>
              <a:cs typeface="Arial"/>
            </a:endParaRPr>
          </a:p>
        </p:txBody>
      </p:sp>
      <p:sp>
        <p:nvSpPr>
          <p:cNvPr id="5" name="TextBox 10">
            <a:extLst>
              <a:ext uri="{FF2B5EF4-FFF2-40B4-BE49-F238E27FC236}">
                <a16:creationId xmlns:a16="http://schemas.microsoft.com/office/drawing/2014/main" id="{BCE2B6D0-BD81-F31F-AE8B-69928AC32EC7}"/>
              </a:ext>
            </a:extLst>
          </p:cNvPr>
          <p:cNvSpPr txBox="1">
            <a:spLocks noChangeArrowheads="1"/>
          </p:cNvSpPr>
          <p:nvPr>
            <p:custDataLst>
              <p:tags r:id="rId3"/>
            </p:custDataLst>
          </p:nvPr>
        </p:nvSpPr>
        <p:spPr bwMode="auto">
          <a:xfrm>
            <a:off x="590552" y="1652718"/>
            <a:ext cx="7960061" cy="246221"/>
          </a:xfrm>
          <a:prstGeom prst="rect">
            <a:avLst/>
          </a:prstGeom>
          <a:noFill/>
          <a:ln>
            <a:noFill/>
          </a:ln>
        </p:spPr>
        <p:txBody>
          <a:bodyPr wrap="square" lIns="0" tIns="0" rIns="0" bIns="0">
            <a:spAutoFit/>
          </a:bodyP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just" defTabSz="685800" rtl="0" eaLnBrk="1" fontAlgn="base" latinLnBrk="0" hangingPunct="1">
              <a:lnSpc>
                <a:spcPct val="100000"/>
              </a:lnSpc>
              <a:spcBef>
                <a:spcPts val="600"/>
              </a:spcBef>
              <a:spcAft>
                <a:spcPts val="1200"/>
              </a:spcAft>
              <a:buClrTx/>
              <a:buSzTx/>
              <a:buFontTx/>
              <a:buNone/>
              <a:tabLst/>
              <a:defRPr/>
            </a:pPr>
            <a:r>
              <a:rPr lang="en-IN" sz="1600" b="1" u="sng" dirty="0">
                <a:solidFill>
                  <a:srgbClr val="2A5B8A"/>
                </a:solidFill>
                <a:latin typeface="Nunito Sans"/>
                <a:cs typeface="Arial"/>
              </a:rPr>
              <a:t>General Guideline on Special Integrated Logistics Zone</a:t>
            </a:r>
            <a:endParaRPr lang="en-US" sz="1600" b="1" u="sng" dirty="0">
              <a:solidFill>
                <a:srgbClr val="2A5B8A"/>
              </a:solidFill>
              <a:latin typeface="Nunito Sans"/>
              <a:cs typeface="Arial"/>
            </a:endParaRPr>
          </a:p>
        </p:txBody>
      </p:sp>
    </p:spTree>
    <p:extLst>
      <p:ext uri="{BB962C8B-B14F-4D97-AF65-F5344CB8AC3E}">
        <p14:creationId xmlns:p14="http://schemas.microsoft.com/office/powerpoint/2010/main" val="938229391"/>
      </p:ext>
    </p:extLst>
  </p:cSld>
  <p:clrMapOvr>
    <a:masterClrMapping/>
  </p:clrMapOvr>
  <p:transition advClick="0" advTm="8687">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FF352-E5E7-F0D5-252C-6EE61C8952ED}"/>
              </a:ext>
            </a:extLst>
          </p:cNvPr>
          <p:cNvSpPr/>
          <p:nvPr/>
        </p:nvSpPr>
        <p:spPr>
          <a:xfrm>
            <a:off x="5182998" y="655883"/>
            <a:ext cx="3980162" cy="923330"/>
          </a:xfrm>
          <a:prstGeom prst="rect">
            <a:avLst/>
          </a:prstGeom>
        </p:spPr>
        <p:txBody>
          <a:bodyPr wrap="square">
            <a:spAutoFit/>
          </a:bodyPr>
          <a:lstStyle/>
          <a:p>
            <a:pPr marL="0" marR="0" lvl="0" indent="0" algn="l" defTabSz="342874"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Nunito Sans"/>
                <a:cs typeface="Arial"/>
              </a:rPr>
              <a:t>VISIT :</a:t>
            </a:r>
          </a:p>
          <a:p>
            <a:pPr marL="0" marR="0" lvl="0" indent="0" algn="l" defTabSz="342874" rtl="0" eaLnBrk="1" fontAlgn="auto" latinLnBrk="0" hangingPunct="1">
              <a:lnSpc>
                <a:spcPct val="150000"/>
              </a:lnSpc>
              <a:spcBef>
                <a:spcPts val="0"/>
              </a:spcBef>
              <a:spcAft>
                <a:spcPts val="0"/>
              </a:spcAft>
              <a:buClrTx/>
              <a:buSzTx/>
              <a:buFontTx/>
              <a:buNone/>
              <a:tabLst/>
              <a:defRPr/>
            </a:pPr>
            <a:r>
              <a:rPr kumimoji="0" lang="en-US" sz="1200" b="0" i="0" u="sng" strike="noStrike" kern="1200" cap="none" spc="0" normalizeH="0" baseline="0" noProof="0" dirty="0">
                <a:ln>
                  <a:noFill/>
                </a:ln>
                <a:solidFill>
                  <a:prstClr val="black"/>
                </a:solidFill>
                <a:effectLst/>
                <a:uLnTx/>
                <a:uFillTx/>
                <a:latin typeface="Nunito Sans"/>
                <a:cs typeface="Arial"/>
              </a:rPr>
              <a:t>www.tmslglobal.com</a:t>
            </a:r>
            <a:r>
              <a:rPr kumimoji="0" lang="en-US" sz="1200" b="0" i="0" u="none" strike="noStrike" kern="1200" cap="none" spc="0" normalizeH="0" baseline="0" noProof="0" dirty="0">
                <a:ln>
                  <a:noFill/>
                </a:ln>
                <a:solidFill>
                  <a:prstClr val="black"/>
                </a:solidFill>
                <a:effectLst/>
                <a:uLnTx/>
                <a:uFillTx/>
                <a:latin typeface="Nunito Sans"/>
                <a:cs typeface="Arial"/>
              </a:rPr>
              <a:t> for more info or</a:t>
            </a:r>
          </a:p>
          <a:p>
            <a:pPr marL="0" marR="0" lvl="0" indent="0" algn="l" defTabSz="342874"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Nunito Sans"/>
                <a:cs typeface="Arial"/>
              </a:rPr>
              <a:t> d</a:t>
            </a:r>
            <a:r>
              <a:rPr kumimoji="0" lang="en-US" sz="1200" b="0" i="0" u="none" strike="noStrike" kern="1200" cap="none" spc="0" normalizeH="0" baseline="0" noProof="0" dirty="0">
                <a:ln>
                  <a:noFill/>
                </a:ln>
                <a:solidFill>
                  <a:srgbClr val="000000"/>
                </a:solidFill>
                <a:effectLst/>
                <a:uLnTx/>
                <a:uFillTx/>
                <a:latin typeface="Nunito Sans"/>
                <a:cs typeface="Arial"/>
              </a:rPr>
              <a:t>rop us an email at info@tmsl.in</a:t>
            </a:r>
            <a:r>
              <a:rPr kumimoji="0" lang="en-US" sz="1200" b="0" i="0" u="none" strike="noStrike" kern="1200" cap="none" spc="0" normalizeH="0" baseline="0" noProof="0" dirty="0">
                <a:ln>
                  <a:noFill/>
                </a:ln>
                <a:solidFill>
                  <a:prstClr val="black"/>
                </a:solidFill>
                <a:effectLst/>
                <a:uLnTx/>
                <a:uFillTx/>
                <a:latin typeface="Nunito Sans"/>
                <a:cs typeface="Arial"/>
              </a:rPr>
              <a:t> </a:t>
            </a:r>
          </a:p>
        </p:txBody>
      </p:sp>
      <p:sp>
        <p:nvSpPr>
          <p:cNvPr id="5" name="TextBox 4">
            <a:extLst>
              <a:ext uri="{FF2B5EF4-FFF2-40B4-BE49-F238E27FC236}">
                <a16:creationId xmlns:a16="http://schemas.microsoft.com/office/drawing/2014/main" id="{7BD9C3B1-4E05-74A3-1D2A-3812D568DDFE}"/>
              </a:ext>
            </a:extLst>
          </p:cNvPr>
          <p:cNvSpPr txBox="1"/>
          <p:nvPr/>
        </p:nvSpPr>
        <p:spPr>
          <a:xfrm>
            <a:off x="5032231" y="74869"/>
            <a:ext cx="2701381" cy="541174"/>
          </a:xfrm>
          <a:prstGeom prst="rect">
            <a:avLst/>
          </a:prstGeom>
          <a:noFill/>
        </p:spPr>
        <p:txBody>
          <a:bodyPr wrap="none" rtlCol="0">
            <a:spAutoFit/>
          </a:bodyPr>
          <a:lstStyle/>
          <a:p>
            <a:pPr marL="0" marR="0" lvl="0" indent="0" algn="l" defTabSz="342874" rtl="0" eaLnBrk="1" fontAlgn="auto" latinLnBrk="0" hangingPunct="1">
              <a:lnSpc>
                <a:spcPts val="3525"/>
              </a:lnSpc>
              <a:spcBef>
                <a:spcPts val="0"/>
              </a:spcBef>
              <a:spcAft>
                <a:spcPts val="0"/>
              </a:spcAft>
              <a:buClrTx/>
              <a:buSzTx/>
              <a:buFontTx/>
              <a:buNone/>
              <a:tabLst/>
              <a:defRPr/>
            </a:pPr>
            <a:r>
              <a:rPr kumimoji="0" lang="en-US" sz="3300" b="1" i="0" u="none" strike="noStrike" kern="1200" cap="none" spc="0" normalizeH="0" baseline="0" noProof="0" dirty="0">
                <a:ln>
                  <a:noFill/>
                </a:ln>
                <a:solidFill>
                  <a:srgbClr val="525E76"/>
                </a:solidFill>
                <a:effectLst/>
                <a:uLnTx/>
                <a:uFillTx/>
                <a:latin typeface="Nunito Sans"/>
                <a:cs typeface="Arial"/>
              </a:rPr>
              <a:t>THANK YOU</a:t>
            </a:r>
          </a:p>
        </p:txBody>
      </p:sp>
      <p:pic>
        <p:nvPicPr>
          <p:cNvPr id="7" name="Picture Placeholder 3">
            <a:extLst>
              <a:ext uri="{FF2B5EF4-FFF2-40B4-BE49-F238E27FC236}">
                <a16:creationId xmlns:a16="http://schemas.microsoft.com/office/drawing/2014/main" id="{813FEBF2-4F7A-C227-1914-48838CBDF26C}"/>
              </a:ext>
            </a:extLst>
          </p:cNvPr>
          <p:cNvPicPr>
            <a:picLocks noChangeAspect="1"/>
          </p:cNvPicPr>
          <p:nvPr/>
        </p:nvPicPr>
        <p:blipFill>
          <a:blip r:embed="rId3">
            <a:extLst>
              <a:ext uri="{28A0092B-C50C-407E-A947-70E740481C1C}">
                <a14:useLocalDpi xmlns:a14="http://schemas.microsoft.com/office/drawing/2010/main" val="0"/>
              </a:ext>
            </a:extLst>
          </a:blip>
          <a:srcRect l="30408" r="30408"/>
          <a:stretch>
            <a:fillRect/>
          </a:stretch>
        </p:blipFill>
        <p:spPr>
          <a:xfrm>
            <a:off x="1" y="0"/>
            <a:ext cx="4904508" cy="4790209"/>
          </a:xfrm>
          <a:custGeom>
            <a:avLst/>
            <a:gdLst>
              <a:gd name="connsiteX0" fmla="*/ 0 w 4021493"/>
              <a:gd name="connsiteY0" fmla="*/ 0 h 6858000"/>
              <a:gd name="connsiteX1" fmla="*/ 4021493 w 4021493"/>
              <a:gd name="connsiteY1" fmla="*/ 0 h 6858000"/>
              <a:gd name="connsiteX2" fmla="*/ 4021493 w 4021493"/>
              <a:gd name="connsiteY2" fmla="*/ 6858000 h 6858000"/>
              <a:gd name="connsiteX3" fmla="*/ 0 w 4021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1493" h="6858000">
                <a:moveTo>
                  <a:pt x="0" y="0"/>
                </a:moveTo>
                <a:lnTo>
                  <a:pt x="4021493" y="0"/>
                </a:lnTo>
                <a:lnTo>
                  <a:pt x="4021493" y="6858000"/>
                </a:lnTo>
                <a:lnTo>
                  <a:pt x="0" y="6858000"/>
                </a:lnTo>
                <a:close/>
              </a:path>
            </a:pathLst>
          </a:custGeom>
        </p:spPr>
      </p:pic>
      <p:sp>
        <p:nvSpPr>
          <p:cNvPr id="10" name="Rectangle 9">
            <a:extLst>
              <a:ext uri="{FF2B5EF4-FFF2-40B4-BE49-F238E27FC236}">
                <a16:creationId xmlns:a16="http://schemas.microsoft.com/office/drawing/2014/main" id="{9413FE48-E1DE-7D6E-82AE-81CFCDAB5B5B}"/>
              </a:ext>
            </a:extLst>
          </p:cNvPr>
          <p:cNvSpPr/>
          <p:nvPr/>
        </p:nvSpPr>
        <p:spPr>
          <a:xfrm>
            <a:off x="5091102" y="1529677"/>
            <a:ext cx="1694759" cy="30008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000000"/>
                </a:solidFill>
                <a:effectLst/>
                <a:uLnTx/>
                <a:uFillTx/>
                <a:latin typeface="Calibri"/>
                <a:cs typeface="Calibri" panose="020F0502020204030204" pitchFamily="34" charset="0"/>
              </a:rPr>
              <a:t>OFFICE ADDRESS</a:t>
            </a:r>
            <a:endParaRPr kumimoji="0" lang="uk-UA" sz="1350" b="0" i="0" u="none" strike="noStrike" kern="1200" cap="none" spc="0" normalizeH="0" baseline="0" noProof="0">
              <a:ln>
                <a:noFill/>
              </a:ln>
              <a:solidFill>
                <a:srgbClr val="000000"/>
              </a:solidFill>
              <a:effectLst/>
              <a:uLnTx/>
              <a:uFillTx/>
              <a:latin typeface="Calibri"/>
              <a:cs typeface="Calibri" panose="020F0502020204030204" pitchFamily="34" charset="0"/>
            </a:endParaRPr>
          </a:p>
        </p:txBody>
      </p:sp>
      <p:cxnSp>
        <p:nvCxnSpPr>
          <p:cNvPr id="13" name="Straight Connector 12">
            <a:extLst>
              <a:ext uri="{FF2B5EF4-FFF2-40B4-BE49-F238E27FC236}">
                <a16:creationId xmlns:a16="http://schemas.microsoft.com/office/drawing/2014/main" id="{40A66964-E59C-9CC3-9A55-783929DD7817}"/>
              </a:ext>
            </a:extLst>
          </p:cNvPr>
          <p:cNvCxnSpPr/>
          <p:nvPr/>
        </p:nvCxnSpPr>
        <p:spPr>
          <a:xfrm>
            <a:off x="5182998" y="1830023"/>
            <a:ext cx="2430000"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5">
            <a:extLst>
              <a:ext uri="{FF2B5EF4-FFF2-40B4-BE49-F238E27FC236}">
                <a16:creationId xmlns:a16="http://schemas.microsoft.com/office/drawing/2014/main" id="{AEF42467-B9F3-941E-19C4-49100F8B3214}"/>
              </a:ext>
            </a:extLst>
          </p:cNvPr>
          <p:cNvSpPr txBox="1">
            <a:spLocks/>
          </p:cNvSpPr>
          <p:nvPr/>
        </p:nvSpPr>
        <p:spPr>
          <a:xfrm>
            <a:off x="5091101" y="1980143"/>
            <a:ext cx="2893333" cy="917559"/>
          </a:xfrm>
          <a:prstGeom prst="rect">
            <a:avLst/>
          </a:prstGeom>
        </p:spPr>
        <p:txBody>
          <a:bodyPr/>
          <a:lstStyle>
            <a:lvl1pPr marL="171437" indent="-171437" algn="l" defTabSz="685750" rtl="0" eaLnBrk="1" latinLnBrk="0" hangingPunct="1">
              <a:lnSpc>
                <a:spcPct val="90000"/>
              </a:lnSpc>
              <a:spcBef>
                <a:spcPts val="751"/>
              </a:spcBef>
              <a:buFont typeface="Arial" panose="020B0604020202020204" pitchFamily="34" charset="0"/>
              <a:buChar char="•"/>
              <a:defRPr sz="2100" kern="1200">
                <a:solidFill>
                  <a:schemeClr val="tx1"/>
                </a:solidFill>
                <a:latin typeface="Nunito Sans"/>
                <a:ea typeface="+mn-ea"/>
                <a:cs typeface="+mn-cs"/>
              </a:defRPr>
            </a:lvl1pPr>
            <a:lvl2pPr marL="514311" indent="-171437" algn="l" defTabSz="685750" rtl="0" eaLnBrk="1" latinLnBrk="0" hangingPunct="1">
              <a:lnSpc>
                <a:spcPct val="90000"/>
              </a:lnSpc>
              <a:spcBef>
                <a:spcPts val="375"/>
              </a:spcBef>
              <a:buFont typeface="Arial" panose="020B0604020202020204" pitchFamily="34" charset="0"/>
              <a:buChar char="•"/>
              <a:defRPr sz="1800" kern="1200">
                <a:solidFill>
                  <a:schemeClr val="tx1"/>
                </a:solidFill>
                <a:latin typeface="Nunito Sans"/>
                <a:ea typeface="+mn-ea"/>
                <a:cs typeface="+mn-cs"/>
              </a:defRPr>
            </a:lvl2pPr>
            <a:lvl3pPr marL="857185" indent="-171437" algn="l" defTabSz="685750" rtl="0" eaLnBrk="1" latinLnBrk="0" hangingPunct="1">
              <a:lnSpc>
                <a:spcPct val="90000"/>
              </a:lnSpc>
              <a:spcBef>
                <a:spcPts val="375"/>
              </a:spcBef>
              <a:buFont typeface="Arial" panose="020B0604020202020204" pitchFamily="34" charset="0"/>
              <a:buChar char="•"/>
              <a:defRPr sz="1500" kern="1200">
                <a:solidFill>
                  <a:schemeClr val="tx1"/>
                </a:solidFill>
                <a:latin typeface="Nunito Sans"/>
                <a:ea typeface="+mn-ea"/>
                <a:cs typeface="+mn-cs"/>
              </a:defRPr>
            </a:lvl3pPr>
            <a:lvl4pPr marL="1200061"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Nunito Sans"/>
                <a:ea typeface="+mn-ea"/>
                <a:cs typeface="+mn-cs"/>
              </a:defRPr>
            </a:lvl4pPr>
            <a:lvl5pPr marL="1542935"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Nunito Sans"/>
                <a:ea typeface="+mn-ea"/>
                <a:cs typeface="+mn-cs"/>
              </a:defRPr>
            </a:lvl5pPr>
            <a:lvl6pPr marL="1885809"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683"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557"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431"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marR="0" lvl="0" indent="0" algn="l" defTabSz="685750" rtl="0" eaLnBrk="1" fontAlgn="auto" latinLnBrk="0" hangingPunct="1">
              <a:lnSpc>
                <a:spcPct val="90000"/>
              </a:lnSpc>
              <a:spcBef>
                <a:spcPts val="751"/>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Nunito Sans"/>
                <a:cs typeface="Calibri" panose="020F0502020204030204" pitchFamily="34" charset="0"/>
              </a:rPr>
              <a:t>Office No.501, Al </a:t>
            </a:r>
            <a:r>
              <a:rPr kumimoji="0" lang="en-US" sz="1200" b="0" i="0" u="none" strike="noStrike" kern="1200" cap="none" spc="0" normalizeH="0" baseline="0" noProof="0" dirty="0" err="1">
                <a:ln>
                  <a:noFill/>
                </a:ln>
                <a:solidFill>
                  <a:srgbClr val="000000"/>
                </a:solidFill>
                <a:effectLst/>
                <a:uLnTx/>
                <a:uFillTx/>
                <a:latin typeface="Nunito Sans"/>
                <a:cs typeface="Calibri" panose="020F0502020204030204" pitchFamily="34" charset="0"/>
              </a:rPr>
              <a:t>Moosa</a:t>
            </a:r>
            <a:r>
              <a:rPr kumimoji="0" lang="en-US" sz="1200" b="0" i="0" u="none" strike="noStrike" kern="1200" cap="none" spc="0" normalizeH="0" baseline="0" noProof="0" dirty="0">
                <a:ln>
                  <a:noFill/>
                </a:ln>
                <a:solidFill>
                  <a:srgbClr val="000000"/>
                </a:solidFill>
                <a:effectLst/>
                <a:uLnTx/>
                <a:uFillTx/>
                <a:latin typeface="Nunito Sans"/>
                <a:cs typeface="Calibri" panose="020F0502020204030204" pitchFamily="34" charset="0"/>
              </a:rPr>
              <a:t> Tower 1, Sheikh Zayed Road, Trade Center 1, PO Box: 77016 Dubai, United Arab Emirates. </a:t>
            </a:r>
          </a:p>
        </p:txBody>
      </p:sp>
      <p:sp>
        <p:nvSpPr>
          <p:cNvPr id="15" name="Text Placeholder 10">
            <a:extLst>
              <a:ext uri="{FF2B5EF4-FFF2-40B4-BE49-F238E27FC236}">
                <a16:creationId xmlns:a16="http://schemas.microsoft.com/office/drawing/2014/main" id="{8B2957E7-1B6F-2078-009B-BBB6BEEB9911}"/>
              </a:ext>
            </a:extLst>
          </p:cNvPr>
          <p:cNvSpPr txBox="1">
            <a:spLocks/>
          </p:cNvSpPr>
          <p:nvPr/>
        </p:nvSpPr>
        <p:spPr>
          <a:xfrm>
            <a:off x="5156631" y="2995866"/>
            <a:ext cx="2411016" cy="186974"/>
          </a:xfrm>
          <a:prstGeom prst="rect">
            <a:avLst/>
          </a:prstGeom>
        </p:spPr>
        <p:txBody>
          <a:bodyPr wrap="square" lIns="0" tIns="0" rIns="0" bIns="0" anchor="t">
            <a:spAutoFit/>
          </a:bodyPr>
          <a:lstStyle>
            <a:lvl1pPr marL="171437" indent="-171437" algn="l" defTabSz="685750" rtl="0" eaLnBrk="1" latinLnBrk="0" hangingPunct="1">
              <a:lnSpc>
                <a:spcPct val="90000"/>
              </a:lnSpc>
              <a:spcBef>
                <a:spcPts val="751"/>
              </a:spcBef>
              <a:buFont typeface="Arial" panose="020B0604020202020204" pitchFamily="34" charset="0"/>
              <a:buChar char="•"/>
              <a:defRPr sz="2100" kern="1200">
                <a:solidFill>
                  <a:schemeClr val="tx1"/>
                </a:solidFill>
                <a:latin typeface="Nunito Sans"/>
                <a:ea typeface="+mn-ea"/>
                <a:cs typeface="+mn-cs"/>
              </a:defRPr>
            </a:lvl1pPr>
            <a:lvl2pPr marL="514311" indent="-171437" algn="l" defTabSz="685750" rtl="0" eaLnBrk="1" latinLnBrk="0" hangingPunct="1">
              <a:lnSpc>
                <a:spcPct val="90000"/>
              </a:lnSpc>
              <a:spcBef>
                <a:spcPts val="375"/>
              </a:spcBef>
              <a:buFont typeface="Arial" panose="020B0604020202020204" pitchFamily="34" charset="0"/>
              <a:buChar char="•"/>
              <a:defRPr sz="1800" kern="1200">
                <a:solidFill>
                  <a:schemeClr val="tx1"/>
                </a:solidFill>
                <a:latin typeface="Nunito Sans"/>
                <a:ea typeface="+mn-ea"/>
                <a:cs typeface="+mn-cs"/>
              </a:defRPr>
            </a:lvl2pPr>
            <a:lvl3pPr marL="857185" indent="-171437" algn="l" defTabSz="685750" rtl="0" eaLnBrk="1" latinLnBrk="0" hangingPunct="1">
              <a:lnSpc>
                <a:spcPct val="90000"/>
              </a:lnSpc>
              <a:spcBef>
                <a:spcPts val="375"/>
              </a:spcBef>
              <a:buFont typeface="Arial" panose="020B0604020202020204" pitchFamily="34" charset="0"/>
              <a:buChar char="•"/>
              <a:defRPr sz="1500" kern="1200">
                <a:solidFill>
                  <a:schemeClr val="tx1"/>
                </a:solidFill>
                <a:latin typeface="Nunito Sans"/>
                <a:ea typeface="+mn-ea"/>
                <a:cs typeface="+mn-cs"/>
              </a:defRPr>
            </a:lvl3pPr>
            <a:lvl4pPr marL="1200061"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Nunito Sans"/>
                <a:ea typeface="+mn-ea"/>
                <a:cs typeface="+mn-cs"/>
              </a:defRPr>
            </a:lvl4pPr>
            <a:lvl5pPr marL="1542935"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Nunito Sans"/>
                <a:ea typeface="+mn-ea"/>
                <a:cs typeface="+mn-cs"/>
              </a:defRPr>
            </a:lvl5pPr>
            <a:lvl6pPr marL="1885809"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683"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557"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431" indent="-171437" algn="l" defTabSz="685750"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marR="0" lvl="0" indent="0" algn="l" defTabSz="685750" rtl="0" eaLnBrk="1" fontAlgn="auto" latinLnBrk="0" hangingPunct="1">
              <a:lnSpc>
                <a:spcPct val="90000"/>
              </a:lnSpc>
              <a:spcBef>
                <a:spcPts val="7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000000"/>
                </a:solidFill>
                <a:effectLst/>
                <a:uLnTx/>
                <a:uFillTx/>
                <a:latin typeface="Nunito Sans"/>
                <a:cs typeface="Calibri" panose="020F0502020204030204" pitchFamily="34" charset="0"/>
              </a:rPr>
              <a:t>CONTACT US</a:t>
            </a:r>
            <a:endParaRPr kumimoji="0" lang="uk-UA" sz="1350" b="0" i="0" u="none" strike="noStrike" kern="1200" cap="none" spc="0" normalizeH="0" baseline="0" noProof="0" dirty="0">
              <a:ln>
                <a:noFill/>
              </a:ln>
              <a:solidFill>
                <a:srgbClr val="000000"/>
              </a:solidFill>
              <a:effectLst/>
              <a:uLnTx/>
              <a:uFillTx/>
              <a:latin typeface="Nunito Sans"/>
              <a:cs typeface="Calibri" panose="020F0502020204030204" pitchFamily="34" charset="0"/>
            </a:endParaRPr>
          </a:p>
        </p:txBody>
      </p:sp>
      <p:cxnSp>
        <p:nvCxnSpPr>
          <p:cNvPr id="16" name="Straight Connector 15">
            <a:extLst>
              <a:ext uri="{FF2B5EF4-FFF2-40B4-BE49-F238E27FC236}">
                <a16:creationId xmlns:a16="http://schemas.microsoft.com/office/drawing/2014/main" id="{487268B2-A7C4-679D-F0BE-7A1FD932F1CF}"/>
              </a:ext>
            </a:extLst>
          </p:cNvPr>
          <p:cNvCxnSpPr/>
          <p:nvPr/>
        </p:nvCxnSpPr>
        <p:spPr>
          <a:xfrm>
            <a:off x="5163839" y="3222680"/>
            <a:ext cx="2430000"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2D2A97-1BC7-A344-5FFB-F01F36511442}"/>
              </a:ext>
            </a:extLst>
          </p:cNvPr>
          <p:cNvCxnSpPr/>
          <p:nvPr/>
        </p:nvCxnSpPr>
        <p:spPr>
          <a:xfrm>
            <a:off x="5226792" y="984700"/>
            <a:ext cx="2430000" cy="0"/>
          </a:xfrm>
          <a:prstGeom prst="line">
            <a:avLst/>
          </a:prstGeom>
          <a:ln w="730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995A413-9173-8E20-97B0-CEE5B8056D7F}"/>
              </a:ext>
            </a:extLst>
          </p:cNvPr>
          <p:cNvSpPr/>
          <p:nvPr/>
        </p:nvSpPr>
        <p:spPr>
          <a:xfrm>
            <a:off x="5091102" y="3234795"/>
            <a:ext cx="2701381" cy="1954381"/>
          </a:xfrm>
          <a:prstGeom prst="rect">
            <a:avLst/>
          </a:prstGeom>
        </p:spPr>
        <p:txBody>
          <a:bodyPr wrap="square">
            <a:spAutoFit/>
          </a:bodyPr>
          <a:lstStyle>
            <a:defPPr>
              <a:defRPr lang="uk-UA"/>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sv-SE"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rPr>
              <a:t>Pratik Shah: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sv-SE"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rPr>
              <a:t>+971 55 957 8232 / +91 98335 32232</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sv-SE"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hlinkClick r:id="rId4"/>
              </a:rPr>
              <a:t>https://wa.me/919833532232</a:t>
            </a:r>
            <a:endParaRPr kumimoji="0" lang="sv-SE"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endParaRPr>
          </a:p>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sv-SE" sz="1100" b="0"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endParaRP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nb-NO"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rPr>
              <a:t>Sanket Shah</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nb-NO"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rPr>
              <a:t>+91 98204 44889</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nb-NO"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hlinkClick r:id="rId5"/>
              </a:rPr>
              <a:t>https://wa.me/919820444889</a:t>
            </a:r>
            <a:r>
              <a:rPr kumimoji="0" lang="nb-NO"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rPr>
              <a:t> </a:t>
            </a:r>
          </a:p>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nb-NO"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endParaRP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nb-NO" sz="1100" b="1" i="0" u="none" strike="noStrike" kern="1200" cap="none" spc="0" normalizeH="0" baseline="0" noProof="0">
                <a:ln>
                  <a:noFill/>
                </a:ln>
                <a:solidFill>
                  <a:srgbClr val="000000"/>
                </a:solidFill>
                <a:effectLst/>
                <a:uLnTx/>
                <a:uFillTx/>
                <a:latin typeface="Nunito Sans" pitchFamily="2" charset="0"/>
                <a:cs typeface="Calibri" panose="020F0502020204030204" pitchFamily="34" charset="0"/>
              </a:rPr>
              <a:t> </a:t>
            </a:r>
            <a:r>
              <a:rPr kumimoji="0" lang="en-US" sz="1100" b="1" i="0" u="none" strike="noStrike" kern="1200" cap="none" spc="0" normalizeH="0" baseline="0" noProof="0" dirty="0">
                <a:ln>
                  <a:noFill/>
                </a:ln>
                <a:solidFill>
                  <a:srgbClr val="000000"/>
                </a:solidFill>
                <a:effectLst/>
                <a:uLnTx/>
                <a:uFillTx/>
                <a:latin typeface="Nunito Sans" pitchFamily="2" charset="0"/>
                <a:cs typeface="Calibri" panose="020F0502020204030204" pitchFamily="34" charset="0"/>
              </a:rPr>
              <a:t>Piyush Baid:</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Nunito Sans" pitchFamily="2" charset="0"/>
                <a:cs typeface="Calibri" panose="020F0502020204030204" pitchFamily="34" charset="0"/>
              </a:rPr>
              <a:t>+971 54 449 5785 / +91 97405 55590</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Nunito Sans" pitchFamily="2" charset="0"/>
                <a:cs typeface="Calibri" panose="020F0502020204030204" pitchFamily="34" charset="0"/>
                <a:hlinkClick r:id="rId6"/>
              </a:rPr>
              <a:t>https://wa.me/971544495785</a:t>
            </a:r>
            <a:r>
              <a:rPr kumimoji="0" lang="en-US" sz="1100" b="1" i="0" u="none" strike="noStrike" kern="1200" cap="none" spc="0" normalizeH="0" baseline="0" noProof="0" dirty="0">
                <a:ln>
                  <a:noFill/>
                </a:ln>
                <a:solidFill>
                  <a:srgbClr val="000000"/>
                </a:solidFill>
                <a:effectLst/>
                <a:uLnTx/>
                <a:uFillTx/>
                <a:latin typeface="Nunito Sans" pitchFamily="2" charset="0"/>
                <a:cs typeface="Calibri" panose="020F0502020204030204" pitchFamily="34" charset="0"/>
              </a:rPr>
              <a:t> </a:t>
            </a:r>
          </a:p>
        </p:txBody>
      </p:sp>
    </p:spTree>
    <p:extLst>
      <p:ext uri="{BB962C8B-B14F-4D97-AF65-F5344CB8AC3E}">
        <p14:creationId xmlns:p14="http://schemas.microsoft.com/office/powerpoint/2010/main" val="1121103052"/>
      </p:ext>
    </p:extLst>
  </p:cSld>
  <p:clrMapOvr>
    <a:masterClrMapping/>
  </p:clrMapOvr>
  <p:transition advClick="0" advTm="8687">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txBody>
          <a:bodyPr/>
          <a:lstStyle/>
          <a:p>
            <a:endParaRPr lang="en-IN" dirty="0"/>
          </a:p>
        </p:txBody>
      </p:sp>
      <p:pic>
        <p:nvPicPr>
          <p:cNvPr id="3" name="Picture 2">
            <a:extLst>
              <a:ext uri="{FF2B5EF4-FFF2-40B4-BE49-F238E27FC236}">
                <a16:creationId xmlns:a16="http://schemas.microsoft.com/office/drawing/2014/main" id="{4DEAC7BD-ADE0-4A15-8D29-E45E77E27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05"/>
            <a:ext cx="9014908" cy="4764965"/>
          </a:xfrm>
          <a:prstGeom prst="rect">
            <a:avLst/>
          </a:prstGeom>
        </p:spPr>
      </p:pic>
      <p:sp>
        <p:nvSpPr>
          <p:cNvPr id="5" name="Text Placeholder 2">
            <a:extLst>
              <a:ext uri="{FF2B5EF4-FFF2-40B4-BE49-F238E27FC236}">
                <a16:creationId xmlns:a16="http://schemas.microsoft.com/office/drawing/2014/main" id="{E96EE9EA-FB78-4E9B-B248-2D8008D9B203}"/>
              </a:ext>
            </a:extLst>
          </p:cNvPr>
          <p:cNvSpPr txBox="1">
            <a:spLocks noChangeArrowheads="1"/>
          </p:cNvSpPr>
          <p:nvPr>
            <p:custDataLst>
              <p:tags r:id="rId1"/>
            </p:custDataLst>
          </p:nvPr>
        </p:nvSpPr>
        <p:spPr bwMode="auto">
          <a:xfrm>
            <a:off x="4790065" y="2099937"/>
            <a:ext cx="3522662" cy="62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4000" b="1" i="1" strike="noStrike" kern="1200" cap="none" spc="0" normalizeH="0" baseline="0" noProof="0" dirty="0">
                <a:ln>
                  <a:noFill/>
                </a:ln>
                <a:solidFill>
                  <a:srgbClr val="126F80"/>
                </a:solidFill>
                <a:effectLst/>
                <a:uLnTx/>
                <a:uFillTx/>
                <a:latin typeface="Nunito Sans" panose="020B0604020202020204"/>
                <a:cs typeface="Arial" panose="020B0604020202020204" pitchFamily="34" charset="0"/>
              </a:rPr>
              <a:t>UAE OTHER </a:t>
            </a:r>
          </a:p>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4000" b="1" i="1" strike="noStrike" kern="1200" cap="none" spc="0" normalizeH="0" baseline="0" noProof="0" dirty="0">
                <a:ln>
                  <a:noFill/>
                </a:ln>
                <a:solidFill>
                  <a:srgbClr val="126F80"/>
                </a:solidFill>
                <a:effectLst/>
                <a:uLnTx/>
                <a:uFillTx/>
                <a:latin typeface="Nunito Sans" panose="020B0604020202020204"/>
                <a:cs typeface="Arial" panose="020B0604020202020204" pitchFamily="34" charset="0"/>
              </a:rPr>
              <a:t>REGULATORY UPDATES</a:t>
            </a:r>
          </a:p>
        </p:txBody>
      </p:sp>
    </p:spTree>
    <p:extLst>
      <p:ext uri="{BB962C8B-B14F-4D97-AF65-F5344CB8AC3E}">
        <p14:creationId xmlns:p14="http://schemas.microsoft.com/office/powerpoint/2010/main" val="323808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3" name="Freeform 7">
            <a:extLst>
              <a:ext uri="{FF2B5EF4-FFF2-40B4-BE49-F238E27FC236}">
                <a16:creationId xmlns:a16="http://schemas.microsoft.com/office/drawing/2014/main" id="{6BA112A8-2C57-CA25-C482-70D4655FBB2B}"/>
              </a:ext>
            </a:extLst>
          </p:cNvPr>
          <p:cNvSpPr>
            <a:spLocks/>
          </p:cNvSpPr>
          <p:nvPr/>
        </p:nvSpPr>
        <p:spPr bwMode="auto">
          <a:xfrm>
            <a:off x="587039" y="3463897"/>
            <a:ext cx="7950540" cy="1134997"/>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179387" algn="just">
              <a:defRPr/>
            </a:pPr>
            <a:endParaRPr lang="en-US" sz="1200" dirty="0">
              <a:solidFill>
                <a:srgbClr val="FFFFFF"/>
              </a:solidFill>
              <a:latin typeface="Nunito Sans" pitchFamily="2" charset="0"/>
              <a:cs typeface="Tunga" panose="020B0502040204020203" pitchFamily="34" charset="0"/>
            </a:endParaRPr>
          </a:p>
          <a:p>
            <a:pPr marL="179387" algn="just">
              <a:defRPr/>
            </a:pPr>
            <a:r>
              <a:rPr lang="en-US" sz="1100" dirty="0">
                <a:solidFill>
                  <a:srgbClr val="FFFFFF"/>
                </a:solidFill>
                <a:latin typeface="Nunito Sans" pitchFamily="2" charset="0"/>
                <a:cs typeface="Tunga" panose="020B0502040204020203" pitchFamily="34" charset="0"/>
              </a:rPr>
              <a:t>The Company can opt for a two-factor authentication, the portal will be redirected to this screen upon verification. Further, a One Time Password (OTP) will be sent to your registered email address and registered verified mobile number. If your mobile number is not verified, OTP will be sent only to your registered email address.</a:t>
            </a:r>
            <a:endParaRPr lang="en-AE" sz="1100" dirty="0">
              <a:solidFill>
                <a:srgbClr val="FFFFFF"/>
              </a:solidFill>
              <a:latin typeface="Nunito Sans" pitchFamily="2" charset="0"/>
              <a:cs typeface="Tunga" panose="020B0502040204020203" pitchFamily="34" charset="0"/>
            </a:endParaRPr>
          </a:p>
          <a:p>
            <a:pPr marL="179387" marR="0" lvl="0" algn="just" defTabSz="685800" rtl="0" eaLnBrk="1" fontAlgn="auto" latinLnBrk="0" hangingPunct="1">
              <a:lnSpc>
                <a:spcPct val="100000"/>
              </a:lnSpc>
              <a:spcBef>
                <a:spcPts val="0"/>
              </a:spcBef>
              <a:spcAft>
                <a:spcPts val="0"/>
              </a:spcAft>
              <a:buClrTx/>
              <a:buSzTx/>
              <a:tabLst/>
              <a:defRPr/>
            </a:pPr>
            <a:endParaRPr kumimoji="0" lang="en-US" sz="1150" b="0" i="0" u="none" strike="noStrike" kern="1200" cap="none" spc="0" normalizeH="0" baseline="0" noProof="0" dirty="0">
              <a:ln>
                <a:noFill/>
              </a:ln>
              <a:solidFill>
                <a:srgbClr val="FFFFFF"/>
              </a:solidFill>
              <a:effectLst/>
              <a:uLnTx/>
              <a:uFillTx/>
              <a:latin typeface="Nunito Sans" pitchFamily="2" charset="0"/>
              <a:cs typeface="Arial"/>
            </a:endParaRPr>
          </a:p>
        </p:txBody>
      </p:sp>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UAE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lang="en-US" altLang="en-US" sz="1800" b="1" dirty="0">
                <a:solidFill>
                  <a:srgbClr val="FFFFFF"/>
                </a:solidFill>
                <a:latin typeface="Nunito Sans" panose="020B0604020202020204"/>
              </a:rPr>
              <a:t>OTHER REGULATORY</a:t>
            </a: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 UPDATES</a:t>
            </a:r>
          </a:p>
        </p:txBody>
      </p:sp>
      <p:cxnSp>
        <p:nvCxnSpPr>
          <p:cNvPr id="9" name="Straight Connector 8">
            <a:extLst>
              <a:ext uri="{FF2B5EF4-FFF2-40B4-BE49-F238E27FC236}">
                <a16:creationId xmlns:a16="http://schemas.microsoft.com/office/drawing/2014/main" id="{8BA78229-CB3A-9C01-3F17-A0B21CE31DBE}"/>
              </a:ext>
            </a:extLst>
          </p:cNvPr>
          <p:cNvCxnSpPr/>
          <p:nvPr/>
        </p:nvCxnSpPr>
        <p:spPr>
          <a:xfrm>
            <a:off x="383721" y="30162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reeform 7">
            <a:extLst>
              <a:ext uri="{FF2B5EF4-FFF2-40B4-BE49-F238E27FC236}">
                <a16:creationId xmlns:a16="http://schemas.microsoft.com/office/drawing/2014/main" id="{E41885E6-57B7-E344-43F0-6AEF26B3B926}"/>
              </a:ext>
            </a:extLst>
          </p:cNvPr>
          <p:cNvSpPr>
            <a:spLocks/>
          </p:cNvSpPr>
          <p:nvPr/>
        </p:nvSpPr>
        <p:spPr bwMode="auto">
          <a:xfrm>
            <a:off x="580691" y="2113812"/>
            <a:ext cx="7956888" cy="1134998"/>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126F80"/>
          </a:solidFill>
          <a:ln>
            <a:noFill/>
          </a:ln>
        </p:spPr>
        <p:txBody>
          <a:bodyPr vert="horz" wrap="square" lIns="91440" tIns="45720" rIns="91440" bIns="45720" numCol="1" anchor="t" anchorCtr="0" compatLnSpc="1">
            <a:prstTxWarp prst="textNoShape">
              <a:avLst/>
            </a:prstTxWarp>
          </a:bodyPr>
          <a:lstStyle/>
          <a:p>
            <a:pPr marL="187325" marR="0" lvl="0" algn="just" defTabSz="6858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Tunga" panose="020B0502040204020203" pitchFamily="34" charset="0"/>
            </a:endParaRPr>
          </a:p>
          <a:p>
            <a:pPr marL="187325" marR="0" lvl="0" algn="just" defTabSz="685800"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Tunga" panose="020B0502040204020203" pitchFamily="34" charset="0"/>
              </a:rPr>
              <a:t>The Federal Tax Authority (FTA) of the UAE has updated its </a:t>
            </a:r>
            <a:r>
              <a:rPr kumimoji="0" lang="en-US" sz="11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Tunga" panose="020B0502040204020203" pitchFamily="34" charset="0"/>
              </a:rPr>
              <a:t>"Manage Online User"</a:t>
            </a:r>
            <a:r>
              <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Tunga" panose="020B0502040204020203" pitchFamily="34" charset="0"/>
              </a:rPr>
              <a:t> Manual</a:t>
            </a:r>
            <a:r>
              <a:rPr lang="en-US" sz="1100" dirty="0">
                <a:solidFill>
                  <a:srgbClr val="FFFFFF"/>
                </a:solidFill>
                <a:latin typeface="Nunito Sans" pitchFamily="2" charset="0"/>
                <a:ea typeface="Calibri" panose="020F0502020204030204" pitchFamily="34" charset="0"/>
                <a:cs typeface="Tunga" panose="020B0502040204020203" pitchFamily="34" charset="0"/>
              </a:rPr>
              <a:t>. Said manual shall help in understanding on Login process, user types, forgot passwords, and modifying online users and also </a:t>
            </a:r>
            <a:r>
              <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Tunga" panose="020B0502040204020203" pitchFamily="34" charset="0"/>
              </a:rPr>
              <a:t>incorporating a two-factor authentication (2FA) system.</a:t>
            </a:r>
            <a:endParaRPr kumimoji="0" lang="en-IN" sz="1150" b="0" i="0" u="none" strike="noStrike" kern="1200" cap="none" spc="0" normalizeH="0" baseline="0" noProof="0" dirty="0">
              <a:ln>
                <a:noFill/>
              </a:ln>
              <a:solidFill>
                <a:srgbClr val="FFFFFF"/>
              </a:solidFill>
              <a:effectLst/>
              <a:uLnTx/>
              <a:uFillTx/>
              <a:latin typeface="Nunito Sans" pitchFamily="2" charset="0"/>
              <a:cs typeface="Arial"/>
            </a:endParaRPr>
          </a:p>
        </p:txBody>
      </p:sp>
      <p:sp>
        <p:nvSpPr>
          <p:cNvPr id="5" name="TextBox 10">
            <a:extLst>
              <a:ext uri="{FF2B5EF4-FFF2-40B4-BE49-F238E27FC236}">
                <a16:creationId xmlns:a16="http://schemas.microsoft.com/office/drawing/2014/main" id="{BCE2B6D0-BD81-F31F-AE8B-69928AC32EC7}"/>
              </a:ext>
            </a:extLst>
          </p:cNvPr>
          <p:cNvSpPr txBox="1">
            <a:spLocks noChangeArrowheads="1"/>
          </p:cNvSpPr>
          <p:nvPr>
            <p:custDataLst>
              <p:tags r:id="rId3"/>
            </p:custDataLst>
          </p:nvPr>
        </p:nvSpPr>
        <p:spPr bwMode="auto">
          <a:xfrm>
            <a:off x="590552" y="1652718"/>
            <a:ext cx="7960061" cy="246221"/>
          </a:xfrm>
          <a:prstGeom prst="rect">
            <a:avLst/>
          </a:prstGeom>
          <a:noFill/>
          <a:ln>
            <a:noFill/>
          </a:ln>
        </p:spPr>
        <p:txBody>
          <a:bodyPr wrap="square" lIns="0" tIns="0" rIns="0" bIns="0">
            <a:spAutoFit/>
          </a:bodyP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just" defTabSz="685800" rtl="0" eaLnBrk="1" fontAlgn="base" latinLnBrk="0" hangingPunct="1">
              <a:lnSpc>
                <a:spcPct val="100000"/>
              </a:lnSpc>
              <a:spcBef>
                <a:spcPts val="600"/>
              </a:spcBef>
              <a:spcAft>
                <a:spcPts val="1200"/>
              </a:spcAft>
              <a:buClrTx/>
              <a:buSzTx/>
              <a:buFontTx/>
              <a:buNone/>
              <a:tabLst/>
              <a:defRPr/>
            </a:pPr>
            <a:r>
              <a:rPr kumimoji="0" lang="en-US" sz="1600" b="1" i="0" u="sng" strike="noStrike" kern="1200" cap="none" spc="0" normalizeH="0" baseline="0" noProof="0" dirty="0">
                <a:ln>
                  <a:noFill/>
                </a:ln>
                <a:solidFill>
                  <a:srgbClr val="2A5B8A"/>
                </a:solidFill>
                <a:effectLst/>
                <a:uLnTx/>
                <a:uFillTx/>
                <a:latin typeface="Nunito Sans"/>
                <a:cs typeface="Arial"/>
              </a:rPr>
              <a:t>Manual on managing Online Users</a:t>
            </a:r>
          </a:p>
        </p:txBody>
      </p:sp>
    </p:spTree>
    <p:extLst>
      <p:ext uri="{BB962C8B-B14F-4D97-AF65-F5344CB8AC3E}">
        <p14:creationId xmlns:p14="http://schemas.microsoft.com/office/powerpoint/2010/main" val="616119957"/>
      </p:ext>
    </p:extLst>
  </p:cSld>
  <p:clrMapOvr>
    <a:masterClrMapping/>
  </p:clrMapOvr>
  <p:transition advClick="0" advTm="8687">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3" name="Freeform 7">
            <a:extLst>
              <a:ext uri="{FF2B5EF4-FFF2-40B4-BE49-F238E27FC236}">
                <a16:creationId xmlns:a16="http://schemas.microsoft.com/office/drawing/2014/main" id="{6BA112A8-2C57-CA25-C482-70D4655FBB2B}"/>
              </a:ext>
            </a:extLst>
          </p:cNvPr>
          <p:cNvSpPr>
            <a:spLocks/>
          </p:cNvSpPr>
          <p:nvPr/>
        </p:nvSpPr>
        <p:spPr bwMode="auto">
          <a:xfrm>
            <a:off x="587039" y="3463897"/>
            <a:ext cx="7950540" cy="1134997"/>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179387" marR="0" lvl="0" indent="0" algn="just" defTabSz="685800" rtl="0" eaLnBrk="1" fontAlgn="auto" latinLnBrk="0" hangingPunct="1">
              <a:lnSpc>
                <a:spcPct val="100000"/>
              </a:lnSpc>
              <a:spcBef>
                <a:spcPts val="0"/>
              </a:spcBef>
              <a:spcAft>
                <a:spcPts val="0"/>
              </a:spcAft>
              <a:buClrTx/>
              <a:buSzTx/>
              <a:buFontTx/>
              <a:buNone/>
              <a:tabLst/>
              <a:defRPr/>
            </a:pPr>
            <a:endParaRPr kumimoji="0" lang="en-US" sz="1150" b="0" i="0" u="none" strike="noStrike" kern="1200" cap="none" spc="0" normalizeH="0" baseline="0" noProof="0" dirty="0">
              <a:ln>
                <a:noFill/>
              </a:ln>
              <a:solidFill>
                <a:srgbClr val="FFFFFF"/>
              </a:solidFill>
              <a:effectLst/>
              <a:uLnTx/>
              <a:uFillTx/>
              <a:latin typeface="Nunito Sans" pitchFamily="2" charset="0"/>
              <a:cs typeface="Arial"/>
            </a:endParaRPr>
          </a:p>
          <a:p>
            <a:pPr marL="179387" marR="0" lvl="0" algn="just" defTabSz="685800" rtl="0" eaLnBrk="1" fontAlgn="auto" latinLnBrk="0" hangingPunct="1">
              <a:lnSpc>
                <a:spcPct val="100000"/>
              </a:lnSpc>
              <a:spcBef>
                <a:spcPts val="0"/>
              </a:spcBef>
              <a:spcAft>
                <a:spcPts val="0"/>
              </a:spcAft>
              <a:buClrTx/>
              <a:buSzTx/>
              <a:tabLst/>
              <a:defRPr/>
            </a:pP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It is pertinent to note that </a:t>
            </a:r>
            <a:r>
              <a:rPr lang="en-US" sz="1150" dirty="0" err="1">
                <a:solidFill>
                  <a:srgbClr val="FFFFFF"/>
                </a:solidFill>
                <a:latin typeface="Nunito Sans" pitchFamily="2" charset="0"/>
                <a:cs typeface="Arial"/>
              </a:rPr>
              <a:t>i</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f a Tax agent is registered for both Corporate Tax and Indirect taxes with the Authority, they must annually complete a minimum of 30 hours of Structured Continuous Professional Development in technical tax programs. Out of said 30 hours, </a:t>
            </a:r>
            <a:r>
              <a:rPr lang="en-US" sz="1150" dirty="0">
                <a:solidFill>
                  <a:srgbClr val="FFFFFF"/>
                </a:solidFill>
                <a:latin typeface="Nunito Sans" pitchFamily="2" charset="0"/>
                <a:cs typeface="Arial"/>
              </a:rPr>
              <a:t> a</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 minimum of 15 hours must be </a:t>
            </a:r>
            <a:r>
              <a:rPr kumimoji="0" lang="en-US" sz="1150" b="0" i="0" u="none" strike="noStrike" kern="1200" cap="none" spc="0" normalizeH="0" baseline="0" noProof="0" dirty="0" err="1">
                <a:ln>
                  <a:noFill/>
                </a:ln>
                <a:solidFill>
                  <a:srgbClr val="FFFFFF"/>
                </a:solidFill>
                <a:effectLst/>
                <a:uLnTx/>
                <a:uFillTx/>
                <a:latin typeface="Nunito Sans" pitchFamily="2" charset="0"/>
                <a:cs typeface="Arial"/>
              </a:rPr>
              <a:t>focussed</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 on Corporate Tax, while the remaining 15 hours should be on </a:t>
            </a:r>
            <a:r>
              <a:rPr lang="en-US" sz="1150" dirty="0">
                <a:solidFill>
                  <a:srgbClr val="FFFFFF"/>
                </a:solidFill>
                <a:latin typeface="Nunito Sans" pitchFamily="2" charset="0"/>
                <a:cs typeface="Arial"/>
              </a:rPr>
              <a:t>I</a:t>
            </a:r>
            <a:r>
              <a:rPr kumimoji="0" lang="en-US" sz="1150" b="0" i="0" u="none" strike="noStrike" kern="1200" cap="none" spc="0" normalizeH="0" baseline="0" noProof="0" dirty="0" err="1">
                <a:ln>
                  <a:noFill/>
                </a:ln>
                <a:solidFill>
                  <a:srgbClr val="FFFFFF"/>
                </a:solidFill>
                <a:effectLst/>
                <a:uLnTx/>
                <a:uFillTx/>
                <a:latin typeface="Nunito Sans" pitchFamily="2" charset="0"/>
                <a:cs typeface="Arial"/>
              </a:rPr>
              <a:t>ndirect</a:t>
            </a:r>
            <a:r>
              <a:rPr kumimoji="0" lang="en-US" sz="1150" b="0" i="0" u="none" strike="noStrike" kern="1200" cap="none" spc="0" normalizeH="0" baseline="0" noProof="0" dirty="0">
                <a:ln>
                  <a:noFill/>
                </a:ln>
                <a:solidFill>
                  <a:srgbClr val="FFFFFF"/>
                </a:solidFill>
                <a:effectLst/>
                <a:uLnTx/>
                <a:uFillTx/>
                <a:latin typeface="Nunito Sans" pitchFamily="2" charset="0"/>
                <a:cs typeface="Arial"/>
              </a:rPr>
              <a:t> taxes.</a:t>
            </a:r>
          </a:p>
        </p:txBody>
      </p:sp>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UAE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OTHER REGULATORY UPDATES</a:t>
            </a:r>
          </a:p>
        </p:txBody>
      </p:sp>
      <p:cxnSp>
        <p:nvCxnSpPr>
          <p:cNvPr id="9" name="Straight Connector 8">
            <a:extLst>
              <a:ext uri="{FF2B5EF4-FFF2-40B4-BE49-F238E27FC236}">
                <a16:creationId xmlns:a16="http://schemas.microsoft.com/office/drawing/2014/main" id="{8BA78229-CB3A-9C01-3F17-A0B21CE31DBE}"/>
              </a:ext>
            </a:extLst>
          </p:cNvPr>
          <p:cNvCxnSpPr/>
          <p:nvPr/>
        </p:nvCxnSpPr>
        <p:spPr>
          <a:xfrm>
            <a:off x="383721" y="30162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reeform 7">
            <a:extLst>
              <a:ext uri="{FF2B5EF4-FFF2-40B4-BE49-F238E27FC236}">
                <a16:creationId xmlns:a16="http://schemas.microsoft.com/office/drawing/2014/main" id="{E41885E6-57B7-E344-43F0-6AEF26B3B926}"/>
              </a:ext>
            </a:extLst>
          </p:cNvPr>
          <p:cNvSpPr>
            <a:spLocks/>
          </p:cNvSpPr>
          <p:nvPr/>
        </p:nvSpPr>
        <p:spPr bwMode="auto">
          <a:xfrm>
            <a:off x="580691" y="2113812"/>
            <a:ext cx="7956888" cy="1134998"/>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126F80"/>
          </a:solidFill>
          <a:ln>
            <a:noFill/>
          </a:ln>
        </p:spPr>
        <p:txBody>
          <a:bodyPr vert="horz" wrap="square" lIns="91440" tIns="45720" rIns="91440" bIns="45720" numCol="1" anchor="t" anchorCtr="0" compatLnSpc="1">
            <a:prstTxWarp prst="textNoShape">
              <a:avLst/>
            </a:prstTxWarp>
          </a:bodyPr>
          <a:lstStyle/>
          <a:p>
            <a:pPr marL="187325" marR="0" lvl="0" indent="0" algn="just" defTabSz="6858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Tunga" panose="020B0502040204020203" pitchFamily="34" charset="0"/>
            </a:endParaRPr>
          </a:p>
          <a:p>
            <a:pPr marL="187325" marR="0" lvl="0" algn="just" defTabSz="685800" rtl="0" eaLnBrk="1" fontAlgn="auto" latinLnBrk="0" hangingPunct="1">
              <a:lnSpc>
                <a:spcPct val="100000"/>
              </a:lnSpc>
              <a:spcBef>
                <a:spcPts val="0"/>
              </a:spcBef>
              <a:spcAft>
                <a:spcPts val="0"/>
              </a:spcAft>
              <a:buClrTx/>
              <a:buSzTx/>
              <a:tabLst/>
              <a:defRPr/>
            </a:pPr>
            <a:r>
              <a:rPr kumimoji="0" lang="en-US" sz="115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Tunga" panose="020B0502040204020203" pitchFamily="34" charset="0"/>
              </a:rPr>
              <a:t>The Federal Tax Authority (FTA) of the UAE has issued a Decision </a:t>
            </a:r>
            <a:r>
              <a:rPr lang="en-US" sz="1150" dirty="0">
                <a:solidFill>
                  <a:srgbClr val="FFFFFF"/>
                </a:solidFill>
                <a:latin typeface="Nunito Sans" pitchFamily="2" charset="0"/>
                <a:ea typeface="Calibri" panose="020F0502020204030204" pitchFamily="34" charset="0"/>
                <a:cs typeface="Tunga" panose="020B0502040204020203" pitchFamily="34" charset="0"/>
              </a:rPr>
              <a:t>outlining </a:t>
            </a:r>
            <a:r>
              <a:rPr lang="en-US" sz="1150" b="1" dirty="0">
                <a:solidFill>
                  <a:srgbClr val="FFFFFF"/>
                </a:solidFill>
                <a:latin typeface="Nunito Sans" pitchFamily="2" charset="0"/>
                <a:ea typeface="Calibri" panose="020F0502020204030204" pitchFamily="34" charset="0"/>
                <a:cs typeface="Tunga" panose="020B0502040204020203" pitchFamily="34" charset="0"/>
              </a:rPr>
              <a:t>“</a:t>
            </a:r>
            <a:r>
              <a:rPr lang="en-IN" sz="1150" b="1" dirty="0">
                <a:solidFill>
                  <a:srgbClr val="FFFFFF"/>
                </a:solidFill>
                <a:latin typeface="Nunito Sans" pitchFamily="2" charset="0"/>
                <a:ea typeface="Calibri" panose="020F0502020204030204" pitchFamily="34" charset="0"/>
                <a:cs typeface="Tunga" panose="020B0502040204020203" pitchFamily="34" charset="0"/>
              </a:rPr>
              <a:t>Professional Development Requirements for Natural Person Tax Agents”. </a:t>
            </a:r>
            <a:r>
              <a:rPr lang="en-IN" sz="1150" dirty="0">
                <a:solidFill>
                  <a:srgbClr val="FFFFFF"/>
                </a:solidFill>
                <a:latin typeface="Nunito Sans" pitchFamily="2" charset="0"/>
                <a:ea typeface="Calibri" panose="020F0502020204030204" pitchFamily="34" charset="0"/>
                <a:cs typeface="Tunga" panose="020B0502040204020203" pitchFamily="34" charset="0"/>
              </a:rPr>
              <a:t>It </a:t>
            </a:r>
            <a:r>
              <a:rPr lang="en-US" sz="1150" dirty="0">
                <a:solidFill>
                  <a:srgbClr val="FFFFFF"/>
                </a:solidFill>
                <a:latin typeface="Nunito Sans" pitchFamily="2" charset="0"/>
                <a:ea typeface="Calibri" panose="020F0502020204030204" pitchFamily="34" charset="0"/>
                <a:cs typeface="Tunga" panose="020B0502040204020203" pitchFamily="34" charset="0"/>
              </a:rPr>
              <a:t>states that if a tax agent is registered with the Authority for Corporate tax or Indirect taxes, they must undertake a minimum of 20 hours of Structured Continuous Professional Development related to technical tax programs annually.</a:t>
            </a:r>
            <a:r>
              <a:rPr lang="en-IN" sz="1150" dirty="0">
                <a:solidFill>
                  <a:srgbClr val="FFFFFF"/>
                </a:solidFill>
                <a:latin typeface="Nunito Sans" pitchFamily="2" charset="0"/>
                <a:ea typeface="Calibri" panose="020F0502020204030204" pitchFamily="34" charset="0"/>
                <a:cs typeface="Tunga" panose="020B0502040204020203" pitchFamily="34" charset="0"/>
              </a:rPr>
              <a:t> It is to be noted that said Decision is effective from 01 January 2024.</a:t>
            </a:r>
          </a:p>
        </p:txBody>
      </p:sp>
      <p:sp>
        <p:nvSpPr>
          <p:cNvPr id="5" name="TextBox 10">
            <a:extLst>
              <a:ext uri="{FF2B5EF4-FFF2-40B4-BE49-F238E27FC236}">
                <a16:creationId xmlns:a16="http://schemas.microsoft.com/office/drawing/2014/main" id="{BCE2B6D0-BD81-F31F-AE8B-69928AC32EC7}"/>
              </a:ext>
            </a:extLst>
          </p:cNvPr>
          <p:cNvSpPr txBox="1">
            <a:spLocks noChangeArrowheads="1"/>
          </p:cNvSpPr>
          <p:nvPr>
            <p:custDataLst>
              <p:tags r:id="rId3"/>
            </p:custDataLst>
          </p:nvPr>
        </p:nvSpPr>
        <p:spPr bwMode="auto">
          <a:xfrm>
            <a:off x="590552" y="1652718"/>
            <a:ext cx="7960061" cy="246221"/>
          </a:xfrm>
          <a:prstGeom prst="rect">
            <a:avLst/>
          </a:prstGeom>
          <a:noFill/>
          <a:ln>
            <a:noFill/>
          </a:ln>
        </p:spPr>
        <p:txBody>
          <a:bodyPr wrap="square" lIns="0" tIns="0" rIns="0" bIns="0">
            <a:spAutoFit/>
          </a:bodyP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just" defTabSz="685800" rtl="0" eaLnBrk="1" fontAlgn="base" latinLnBrk="0" hangingPunct="1">
              <a:lnSpc>
                <a:spcPct val="100000"/>
              </a:lnSpc>
              <a:spcBef>
                <a:spcPts val="600"/>
              </a:spcBef>
              <a:spcAft>
                <a:spcPts val="1200"/>
              </a:spcAft>
              <a:buClrTx/>
              <a:buSzTx/>
              <a:buFontTx/>
              <a:buNone/>
              <a:tabLst/>
              <a:defRPr/>
            </a:pPr>
            <a:r>
              <a:rPr lang="en-IN" sz="1600" b="1" u="sng" dirty="0">
                <a:solidFill>
                  <a:srgbClr val="2A5B8A"/>
                </a:solidFill>
                <a:latin typeface="Nunito Sans"/>
                <a:cs typeface="Arial"/>
              </a:rPr>
              <a:t>Professional Development Requirements for Natural Person Tax Agents</a:t>
            </a:r>
            <a:endParaRPr lang="en-US" sz="1600" b="1" u="sng" dirty="0">
              <a:solidFill>
                <a:srgbClr val="2A5B8A"/>
              </a:solidFill>
              <a:latin typeface="Nunito Sans"/>
              <a:cs typeface="Arial"/>
            </a:endParaRPr>
          </a:p>
        </p:txBody>
      </p:sp>
    </p:spTree>
    <p:extLst>
      <p:ext uri="{BB962C8B-B14F-4D97-AF65-F5344CB8AC3E}">
        <p14:creationId xmlns:p14="http://schemas.microsoft.com/office/powerpoint/2010/main" val="2674257212"/>
      </p:ext>
    </p:extLst>
  </p:cSld>
  <p:clrMapOvr>
    <a:masterClrMapping/>
  </p:clrMapOvr>
  <p:transition advClick="0" advTm="8687">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txBody>
          <a:bodyPr/>
          <a:lstStyle/>
          <a:p>
            <a:endParaRPr lang="en-IN" dirty="0"/>
          </a:p>
        </p:txBody>
      </p:sp>
      <p:pic>
        <p:nvPicPr>
          <p:cNvPr id="3" name="Picture 2">
            <a:extLst>
              <a:ext uri="{FF2B5EF4-FFF2-40B4-BE49-F238E27FC236}">
                <a16:creationId xmlns:a16="http://schemas.microsoft.com/office/drawing/2014/main" id="{4DEAC7BD-ADE0-4A15-8D29-E45E77E27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04"/>
            <a:ext cx="9025666" cy="4770652"/>
          </a:xfrm>
          <a:prstGeom prst="rect">
            <a:avLst/>
          </a:prstGeom>
        </p:spPr>
      </p:pic>
      <p:sp>
        <p:nvSpPr>
          <p:cNvPr id="4" name="TextBox 3"/>
          <p:cNvSpPr txBox="1"/>
          <p:nvPr/>
        </p:nvSpPr>
        <p:spPr>
          <a:xfrm>
            <a:off x="5042560" y="1711531"/>
            <a:ext cx="3725883" cy="2123658"/>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4400" b="1" i="1" u="none" strike="noStrike" kern="1200" cap="none" spc="0" normalizeH="0" baseline="0" noProof="0" dirty="0">
                <a:ln>
                  <a:noFill/>
                </a:ln>
                <a:solidFill>
                  <a:srgbClr val="126F80"/>
                </a:solidFill>
                <a:effectLst/>
                <a:uLnTx/>
                <a:uFillTx/>
                <a:latin typeface="Nunito Sans" pitchFamily="2" charset="0"/>
                <a:cs typeface="Arial"/>
              </a:rPr>
              <a:t>CORPORATE TAX UPDATES</a:t>
            </a:r>
          </a:p>
        </p:txBody>
      </p:sp>
    </p:spTree>
    <p:extLst>
      <p:ext uri="{BB962C8B-B14F-4D97-AF65-F5344CB8AC3E}">
        <p14:creationId xmlns:p14="http://schemas.microsoft.com/office/powerpoint/2010/main" val="137268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UAE CT, VAT AND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CORPORATE TAX UPDATES</a:t>
            </a:r>
          </a:p>
        </p:txBody>
      </p:sp>
      <p:sp>
        <p:nvSpPr>
          <p:cNvPr id="2" name="Text Placeholder 2">
            <a:extLst>
              <a:ext uri="{FF2B5EF4-FFF2-40B4-BE49-F238E27FC236}">
                <a16:creationId xmlns:a16="http://schemas.microsoft.com/office/drawing/2014/main" id="{B7DDA085-D410-8C35-C025-D6486142AA5A}"/>
              </a:ext>
            </a:extLst>
          </p:cNvPr>
          <p:cNvSpPr txBox="1">
            <a:spLocks noChangeArrowheads="1"/>
          </p:cNvSpPr>
          <p:nvPr>
            <p:custDataLst>
              <p:tags r:id="rId3"/>
            </p:custDataLst>
          </p:nvPr>
        </p:nvSpPr>
        <p:spPr bwMode="auto">
          <a:xfrm>
            <a:off x="596900" y="1624165"/>
            <a:ext cx="7953375" cy="228600"/>
          </a:xfrm>
          <a:prstGeom prst="rect">
            <a:avLst/>
          </a:prstGeom>
          <a:solidFill>
            <a:srgbClr val="525E76"/>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6857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Corporate Tax Guides – Registration of Natural Persons</a:t>
            </a:r>
            <a:endParaRPr kumimoji="0" lang="en-IN"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D49D293-64FB-CE73-9D7F-4D4893588255}"/>
              </a:ext>
            </a:extLst>
          </p:cNvPr>
          <p:cNvSpPr txBox="1"/>
          <p:nvPr/>
        </p:nvSpPr>
        <p:spPr>
          <a:xfrm>
            <a:off x="596900" y="1877788"/>
            <a:ext cx="7946478" cy="261610"/>
          </a:xfrm>
          <a:prstGeom prst="rect">
            <a:avLst/>
          </a:prstGeom>
          <a:noFill/>
        </p:spPr>
        <p:txBody>
          <a:bodyPr wrap="square" rtlCol="0">
            <a:spAutoFit/>
          </a:bodyPr>
          <a:lstStyle/>
          <a:p>
            <a:pPr marL="0" marR="0" lvl="0" indent="0" algn="just" defTabSz="68575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Nunito Sans" pitchFamily="2" charset="0"/>
                <a:ea typeface="Calibri" panose="020F0502020204030204" pitchFamily="34" charset="0"/>
                <a:cs typeface="Calibri" panose="020F0502020204030204" pitchFamily="34" charset="0"/>
              </a:rPr>
              <a:t>The Corporate Tax Guide was issued by the Federal Tax Authority to provide general guidance on registration of Natural Persons.</a:t>
            </a:r>
          </a:p>
        </p:txBody>
      </p:sp>
      <p:sp>
        <p:nvSpPr>
          <p:cNvPr id="5" name="Freeform 5">
            <a:extLst>
              <a:ext uri="{FF2B5EF4-FFF2-40B4-BE49-F238E27FC236}">
                <a16:creationId xmlns:a16="http://schemas.microsoft.com/office/drawing/2014/main" id="{C5B6593E-6A07-618F-6D4C-404D88B3CEB8}"/>
              </a:ext>
            </a:extLst>
          </p:cNvPr>
          <p:cNvSpPr>
            <a:spLocks/>
          </p:cNvSpPr>
          <p:nvPr/>
        </p:nvSpPr>
        <p:spPr bwMode="auto">
          <a:xfrm>
            <a:off x="586490" y="2699531"/>
            <a:ext cx="7956888" cy="1818150"/>
          </a:xfrm>
          <a:custGeom>
            <a:avLst/>
            <a:gdLst>
              <a:gd name="T0" fmla="*/ 6586 w 6816"/>
              <a:gd name="T1" fmla="*/ 987 h 987"/>
              <a:gd name="T2" fmla="*/ 230 w 6816"/>
              <a:gd name="T3" fmla="*/ 987 h 987"/>
              <a:gd name="T4" fmla="*/ 0 w 6816"/>
              <a:gd name="T5" fmla="*/ 757 h 987"/>
              <a:gd name="T6" fmla="*/ 0 w 6816"/>
              <a:gd name="T7" fmla="*/ 231 h 987"/>
              <a:gd name="T8" fmla="*/ 230 w 6816"/>
              <a:gd name="T9" fmla="*/ 0 h 987"/>
              <a:gd name="T10" fmla="*/ 6586 w 6816"/>
              <a:gd name="T11" fmla="*/ 0 h 987"/>
              <a:gd name="T12" fmla="*/ 6816 w 6816"/>
              <a:gd name="T13" fmla="*/ 231 h 987"/>
              <a:gd name="T14" fmla="*/ 6816 w 6816"/>
              <a:gd name="T15" fmla="*/ 757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7"/>
                </a:cubicBezTo>
                <a:cubicBezTo>
                  <a:pt x="0" y="231"/>
                  <a:pt x="0" y="231"/>
                  <a:pt x="0" y="231"/>
                </a:cubicBezTo>
                <a:cubicBezTo>
                  <a:pt x="0" y="104"/>
                  <a:pt x="104" y="0"/>
                  <a:pt x="230" y="0"/>
                </a:cubicBezTo>
                <a:cubicBezTo>
                  <a:pt x="6586" y="0"/>
                  <a:pt x="6586" y="0"/>
                  <a:pt x="6586" y="0"/>
                </a:cubicBezTo>
                <a:cubicBezTo>
                  <a:pt x="6712" y="0"/>
                  <a:pt x="6816" y="104"/>
                  <a:pt x="6816" y="231"/>
                </a:cubicBezTo>
                <a:cubicBezTo>
                  <a:pt x="6816" y="757"/>
                  <a:pt x="6816" y="757"/>
                  <a:pt x="6816" y="757"/>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61950" marR="0" lvl="0" indent="-273050" algn="l" defTabSz="685800" rtl="0" eaLnBrk="1" fontAlgn="auto" latinLnBrk="0" hangingPunct="1">
              <a:lnSpc>
                <a:spcPct val="100000"/>
              </a:lnSpc>
              <a:spcBef>
                <a:spcPts val="0"/>
              </a:spcBef>
              <a:spcAft>
                <a:spcPts val="0"/>
              </a:spcAft>
              <a:buClrTx/>
              <a:buSzTx/>
              <a:buFont typeface="+mj-lt"/>
              <a:buAutoNum type="arabicPeriod"/>
              <a:tabLst/>
              <a:defRPr/>
            </a:pPr>
            <a:r>
              <a:rPr kumimoji="0" lang="en-US" sz="1100" b="0" i="0" u="none" strike="noStrike" kern="1200" cap="none" spc="0" normalizeH="0" baseline="0" noProof="0" dirty="0">
                <a:ln>
                  <a:noFill/>
                </a:ln>
                <a:solidFill>
                  <a:srgbClr val="FFFFFF"/>
                </a:solidFill>
                <a:effectLst/>
                <a:uLnTx/>
                <a:uFillTx/>
                <a:latin typeface="Nunito Sans" pitchFamily="2" charset="0"/>
                <a:cs typeface="Arial"/>
              </a:rPr>
              <a:t>The following natural person will fall within the scope of Corporate Tax and thus be required to register for Corporate Tax purposes: </a:t>
            </a:r>
          </a:p>
          <a:p>
            <a:pPr marL="539750" marR="0" lvl="0" indent="-179388"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FFFFFF"/>
                </a:solidFill>
                <a:effectLst/>
                <a:uLnTx/>
                <a:uFillTx/>
                <a:latin typeface="Nunito" pitchFamily="2" charset="0"/>
                <a:cs typeface="Arial"/>
              </a:rPr>
              <a:t>He/She is a Resident Person;</a:t>
            </a:r>
          </a:p>
          <a:p>
            <a:pPr marL="539750" marR="0" lvl="0" indent="-179388"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FFFFFF"/>
                </a:solidFill>
                <a:effectLst/>
                <a:uLnTx/>
                <a:uFillTx/>
                <a:latin typeface="Nunito" pitchFamily="2" charset="0"/>
                <a:ea typeface="Calibri" panose="020F0502020204030204" pitchFamily="34" charset="0"/>
                <a:cs typeface="Calibri" panose="020F0502020204030204" pitchFamily="34" charset="0"/>
              </a:rPr>
              <a:t>He/She is a Non-Resident Person with a Permanent Establishment in the UAE;</a:t>
            </a:r>
          </a:p>
          <a:p>
            <a:pPr marL="539750" marR="0" lvl="0" indent="-179388"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He/She carries on a Business or Business Activity in respect of which he/she derives a total Turnover in excess of 1 Mn; and</a:t>
            </a:r>
          </a:p>
          <a:p>
            <a:pPr marL="539750" marR="0" lvl="0" indent="-179388"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The Turnover is not derived from:</a:t>
            </a:r>
          </a:p>
          <a:p>
            <a:pPr marL="882650" marR="0" lvl="1" indent="-179388" algn="l" defTabSz="6858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Wage,</a:t>
            </a:r>
          </a:p>
          <a:p>
            <a:pPr marL="882650" marR="0" lvl="1" indent="-179388" algn="l" defTabSz="6858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Personal Investment, or</a:t>
            </a:r>
          </a:p>
          <a:p>
            <a:pPr marL="882650" marR="0" lvl="1" indent="-179388" algn="l" defTabSz="6858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Real Estate Investment.</a:t>
            </a:r>
          </a:p>
        </p:txBody>
      </p:sp>
      <p:sp>
        <p:nvSpPr>
          <p:cNvPr id="7" name="Text Placeholder 2">
            <a:extLst>
              <a:ext uri="{FF2B5EF4-FFF2-40B4-BE49-F238E27FC236}">
                <a16:creationId xmlns:a16="http://schemas.microsoft.com/office/drawing/2014/main" id="{7ECBF3E7-68A9-4B00-8043-E2A01D843A95}"/>
              </a:ext>
            </a:extLst>
          </p:cNvPr>
          <p:cNvSpPr txBox="1">
            <a:spLocks noChangeArrowheads="1"/>
          </p:cNvSpPr>
          <p:nvPr>
            <p:custDataLst>
              <p:tags r:id="rId4"/>
            </p:custDataLst>
          </p:nvPr>
        </p:nvSpPr>
        <p:spPr bwMode="auto">
          <a:xfrm>
            <a:off x="596900" y="2367271"/>
            <a:ext cx="7953375" cy="228600"/>
          </a:xfrm>
          <a:prstGeom prst="rect">
            <a:avLst/>
          </a:prstGeom>
          <a:solidFill>
            <a:srgbClr val="525E76"/>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68575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FFFFFF"/>
                </a:solidFill>
                <a:effectLst/>
                <a:uLnTx/>
                <a:uFillTx/>
                <a:latin typeface="Nunito"/>
                <a:ea typeface="Calibri" panose="020F0502020204030204" pitchFamily="34" charset="0"/>
                <a:cs typeface="Calibri" panose="020F0502020204030204" pitchFamily="34" charset="0"/>
              </a:rPr>
              <a:t>REGISTRATION</a:t>
            </a:r>
            <a:endParaRPr kumimoji="0" lang="en-IN" sz="1200" b="1" i="0" u="none" strike="noStrike" kern="1200" cap="none" spc="0" normalizeH="0" baseline="0" noProof="0" dirty="0">
              <a:ln>
                <a:noFill/>
              </a:ln>
              <a:solidFill>
                <a:srgbClr val="FFFFFF"/>
              </a:solidFill>
              <a:effectLst/>
              <a:uLnTx/>
              <a:uFillTx/>
              <a:latin typeface="Nunito"/>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4970930"/>
      </p:ext>
    </p:extLst>
  </p:cSld>
  <p:clrMapOvr>
    <a:masterClrMapping/>
  </p:clrMapOvr>
  <p:transition advClick="0" advTm="8687">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UAE CT, VAT AND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CORPORATE TAX UPDATES</a:t>
            </a:r>
          </a:p>
        </p:txBody>
      </p:sp>
      <p:sp>
        <p:nvSpPr>
          <p:cNvPr id="2" name="Text Placeholder 2">
            <a:extLst>
              <a:ext uri="{FF2B5EF4-FFF2-40B4-BE49-F238E27FC236}">
                <a16:creationId xmlns:a16="http://schemas.microsoft.com/office/drawing/2014/main" id="{B7DDA085-D410-8C35-C025-D6486142AA5A}"/>
              </a:ext>
            </a:extLst>
          </p:cNvPr>
          <p:cNvSpPr txBox="1">
            <a:spLocks noChangeArrowheads="1"/>
          </p:cNvSpPr>
          <p:nvPr>
            <p:custDataLst>
              <p:tags r:id="rId3"/>
            </p:custDataLst>
          </p:nvPr>
        </p:nvSpPr>
        <p:spPr bwMode="auto">
          <a:xfrm>
            <a:off x="596900" y="1624165"/>
            <a:ext cx="7953375" cy="228600"/>
          </a:xfrm>
          <a:prstGeom prst="rect">
            <a:avLst/>
          </a:prstGeom>
          <a:solidFill>
            <a:srgbClr val="525E76"/>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68575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Corporate Tax Guides – Registration of Natural Persons</a:t>
            </a:r>
            <a:endParaRPr kumimoji="0" lang="en-IN"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7B7CD996-7AB1-A325-A0BD-43EF5D8949AE}"/>
              </a:ext>
            </a:extLst>
          </p:cNvPr>
          <p:cNvCxnSpPr/>
          <p:nvPr/>
        </p:nvCxnSpPr>
        <p:spPr>
          <a:xfrm>
            <a:off x="383721" y="34961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reeform 7">
            <a:extLst>
              <a:ext uri="{FF2B5EF4-FFF2-40B4-BE49-F238E27FC236}">
                <a16:creationId xmlns:a16="http://schemas.microsoft.com/office/drawing/2014/main" id="{5DEFE735-91F3-4CA9-979C-38EC5C1125E2}"/>
              </a:ext>
            </a:extLst>
          </p:cNvPr>
          <p:cNvSpPr>
            <a:spLocks/>
          </p:cNvSpPr>
          <p:nvPr/>
        </p:nvSpPr>
        <p:spPr bwMode="auto">
          <a:xfrm>
            <a:off x="587039" y="1942035"/>
            <a:ext cx="7956888" cy="433650"/>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3" indent="-268288" algn="just" defTabSz="685750" rtl="0" eaLnBrk="1" fontAlgn="auto" latinLnBrk="0" hangingPunct="1">
              <a:lnSpc>
                <a:spcPct val="100000"/>
              </a:lnSpc>
              <a:spcBef>
                <a:spcPts val="0"/>
              </a:spcBef>
              <a:spcAft>
                <a:spcPts val="0"/>
              </a:spcAft>
              <a:buClrTx/>
              <a:buSzTx/>
              <a:buFont typeface="+mj-lt"/>
              <a:buAutoNum type="arabicPeriod" startAt="2"/>
              <a:tabLst/>
              <a:defRPr/>
            </a:pPr>
            <a:r>
              <a:rPr kumimoji="0" lang="en-US" sz="1100" b="0" i="0" u="none" strike="noStrike" kern="1200" cap="none" spc="0" normalizeH="0" baseline="0" noProof="0" dirty="0">
                <a:ln>
                  <a:noFill/>
                </a:ln>
                <a:solidFill>
                  <a:srgbClr val="FFFFFF"/>
                </a:solidFill>
                <a:effectLst/>
                <a:uLnTx/>
                <a:uFillTx/>
                <a:latin typeface="Nunito"/>
                <a:cs typeface="Arial"/>
              </a:rPr>
              <a:t>The definition of Business allows for a short-term commercial activity to be considered a Business for Corporate Tax purposes. This is why the Corporate Tax Law refers to conduct of a Business rather than the carrying on of a Business.</a:t>
            </a:r>
            <a:endParaRPr kumimoji="0" lang="en-US" sz="1100" b="0" i="0" u="none" strike="noStrike" kern="1200" cap="none" spc="0" normalizeH="0" baseline="0" noProof="0" dirty="0">
              <a:ln>
                <a:noFill/>
              </a:ln>
              <a:solidFill>
                <a:srgbClr val="FFFFFF"/>
              </a:solidFill>
              <a:effectLst/>
              <a:uLnTx/>
              <a:uFillTx/>
              <a:latin typeface="Nunito"/>
              <a:ea typeface="Calibri" panose="020F0502020204030204" pitchFamily="34" charset="0"/>
              <a:cs typeface="Calibri" panose="020F0502020204030204" pitchFamily="34" charset="0"/>
            </a:endParaRPr>
          </a:p>
        </p:txBody>
      </p:sp>
      <p:sp>
        <p:nvSpPr>
          <p:cNvPr id="10" name="Freeform 7">
            <a:extLst>
              <a:ext uri="{FF2B5EF4-FFF2-40B4-BE49-F238E27FC236}">
                <a16:creationId xmlns:a16="http://schemas.microsoft.com/office/drawing/2014/main" id="{389E0ABF-5023-4B6B-A547-FBC4001B94AE}"/>
              </a:ext>
            </a:extLst>
          </p:cNvPr>
          <p:cNvSpPr>
            <a:spLocks/>
          </p:cNvSpPr>
          <p:nvPr/>
        </p:nvSpPr>
        <p:spPr bwMode="auto">
          <a:xfrm>
            <a:off x="585763" y="2464955"/>
            <a:ext cx="7956888" cy="433650"/>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358775" marR="0" lvl="3" indent="-268288" algn="just" defTabSz="685750" rtl="0" eaLnBrk="1" fontAlgn="auto" latinLnBrk="0" hangingPunct="1">
              <a:lnSpc>
                <a:spcPct val="100000"/>
              </a:lnSpc>
              <a:spcBef>
                <a:spcPts val="0"/>
              </a:spcBef>
              <a:spcAft>
                <a:spcPts val="0"/>
              </a:spcAft>
              <a:buClrTx/>
              <a:buSzTx/>
              <a:buFont typeface="+mj-lt"/>
              <a:buAutoNum type="arabicPeriod" startAt="3"/>
              <a:tabLst/>
              <a:defRPr/>
            </a:pPr>
            <a:r>
              <a:rPr kumimoji="0" lang="en-US" sz="1100" b="0" i="0" u="none" strike="noStrike" kern="1200" cap="none" spc="0" normalizeH="0" baseline="0" noProof="0" dirty="0">
                <a:ln>
                  <a:noFill/>
                </a:ln>
                <a:solidFill>
                  <a:srgbClr val="FFFFFF"/>
                </a:solidFill>
                <a:effectLst/>
                <a:uLnTx/>
                <a:uFillTx/>
                <a:latin typeface="Nunito"/>
                <a:cs typeface="Arial"/>
              </a:rPr>
              <a:t>An application to register for Corporate Tax can be made on the </a:t>
            </a:r>
            <a:r>
              <a:rPr kumimoji="0" lang="en-US" sz="1100" b="0" i="0" u="none" strike="noStrike" kern="1200" cap="none" spc="0" normalizeH="0" baseline="0" noProof="0" dirty="0" err="1">
                <a:ln>
                  <a:noFill/>
                </a:ln>
                <a:solidFill>
                  <a:srgbClr val="FFFFFF"/>
                </a:solidFill>
                <a:effectLst/>
                <a:uLnTx/>
                <a:uFillTx/>
                <a:latin typeface="Nunito"/>
                <a:cs typeface="Arial"/>
              </a:rPr>
              <a:t>EmaraTax</a:t>
            </a:r>
            <a:r>
              <a:rPr kumimoji="0" lang="en-US" sz="1100" b="0" i="0" u="none" strike="noStrike" kern="1200" cap="none" spc="0" normalizeH="0" baseline="0" noProof="0" dirty="0">
                <a:ln>
                  <a:noFill/>
                </a:ln>
                <a:solidFill>
                  <a:srgbClr val="FFFFFF"/>
                </a:solidFill>
                <a:effectLst/>
                <a:uLnTx/>
                <a:uFillTx/>
                <a:latin typeface="Nunito"/>
                <a:cs typeface="Arial"/>
              </a:rPr>
              <a:t> portal. A natural person who is already registered for Value Added Tax or Excise Tax can use his/her existing login details.</a:t>
            </a:r>
            <a:endParaRPr kumimoji="0" lang="en-US" sz="1100" b="0" i="0" u="none" strike="noStrike" kern="1200" cap="none" spc="0" normalizeH="0" baseline="0" noProof="0" dirty="0">
              <a:ln>
                <a:noFill/>
              </a:ln>
              <a:solidFill>
                <a:srgbClr val="FFFFFF"/>
              </a:solidFill>
              <a:effectLst/>
              <a:uLnTx/>
              <a:uFillTx/>
              <a:latin typeface="Nunito"/>
              <a:ea typeface="Calibri" panose="020F0502020204030204" pitchFamily="34" charset="0"/>
              <a:cs typeface="Calibri" panose="020F0502020204030204" pitchFamily="34" charset="0"/>
            </a:endParaRPr>
          </a:p>
        </p:txBody>
      </p:sp>
      <p:sp>
        <p:nvSpPr>
          <p:cNvPr id="11" name="Freeform 7">
            <a:extLst>
              <a:ext uri="{FF2B5EF4-FFF2-40B4-BE49-F238E27FC236}">
                <a16:creationId xmlns:a16="http://schemas.microsoft.com/office/drawing/2014/main" id="{81D498A0-23EC-46BC-9E9A-178FF8DD6251}"/>
              </a:ext>
            </a:extLst>
          </p:cNvPr>
          <p:cNvSpPr>
            <a:spLocks/>
          </p:cNvSpPr>
          <p:nvPr/>
        </p:nvSpPr>
        <p:spPr bwMode="auto">
          <a:xfrm>
            <a:off x="585763" y="3510795"/>
            <a:ext cx="7956888" cy="564794"/>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358775" marR="0" lvl="3" indent="-268288" algn="just" defTabSz="685750" rtl="0" eaLnBrk="1" fontAlgn="auto" latinLnBrk="0" hangingPunct="1">
              <a:lnSpc>
                <a:spcPct val="100000"/>
              </a:lnSpc>
              <a:spcBef>
                <a:spcPts val="0"/>
              </a:spcBef>
              <a:spcAft>
                <a:spcPts val="0"/>
              </a:spcAft>
              <a:buClrTx/>
              <a:buSzTx/>
              <a:buFont typeface="+mj-lt"/>
              <a:buAutoNum type="arabicPeriod" startAt="5"/>
              <a:tabLst/>
              <a:defRPr/>
            </a:pPr>
            <a:r>
              <a:rPr kumimoji="0" lang="en-US" sz="1100" b="0" i="0" u="none" strike="noStrike" kern="1200" cap="none" spc="0" normalizeH="0" baseline="0" noProof="0" dirty="0">
                <a:ln>
                  <a:noFill/>
                </a:ln>
                <a:solidFill>
                  <a:srgbClr val="FFFFFF"/>
                </a:solidFill>
                <a:effectLst/>
                <a:uLnTx/>
                <a:uFillTx/>
                <a:latin typeface="Nunito"/>
                <a:cs typeface="Arial"/>
              </a:rPr>
              <a:t>A natural person who is required to register for Corporate Tax must submit a registration application along with the relevant supporting documentation to the FTA. The FTA will review each application and either approve or reject it. Once the application is approved, the FTA will issue the natural person with a Tax Registration Number.</a:t>
            </a:r>
          </a:p>
        </p:txBody>
      </p:sp>
      <p:sp>
        <p:nvSpPr>
          <p:cNvPr id="12" name="Freeform 7">
            <a:extLst>
              <a:ext uri="{FF2B5EF4-FFF2-40B4-BE49-F238E27FC236}">
                <a16:creationId xmlns:a16="http://schemas.microsoft.com/office/drawing/2014/main" id="{5F8216FF-9630-4E31-9B00-C511B23BB346}"/>
              </a:ext>
            </a:extLst>
          </p:cNvPr>
          <p:cNvSpPr>
            <a:spLocks/>
          </p:cNvSpPr>
          <p:nvPr/>
        </p:nvSpPr>
        <p:spPr bwMode="auto">
          <a:xfrm>
            <a:off x="585763" y="2987875"/>
            <a:ext cx="7956888" cy="433650"/>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3" indent="-268288" algn="just" defTabSz="685750" rtl="0" eaLnBrk="1" fontAlgn="auto" latinLnBrk="0" hangingPunct="1">
              <a:lnSpc>
                <a:spcPct val="100000"/>
              </a:lnSpc>
              <a:spcBef>
                <a:spcPts val="0"/>
              </a:spcBef>
              <a:spcAft>
                <a:spcPts val="0"/>
              </a:spcAft>
              <a:buClrTx/>
              <a:buSzTx/>
              <a:buFont typeface="+mj-lt"/>
              <a:buAutoNum type="arabicPeriod" startAt="4"/>
              <a:tabLst/>
              <a:defRPr/>
            </a:pPr>
            <a:r>
              <a:rPr kumimoji="0" lang="en-US" sz="1100" b="0" i="0" u="none" strike="noStrike" kern="1200" cap="none" spc="0" normalizeH="0" baseline="0" noProof="0" dirty="0">
                <a:ln>
                  <a:noFill/>
                </a:ln>
                <a:solidFill>
                  <a:srgbClr val="FFFFFF"/>
                </a:solidFill>
                <a:effectLst/>
                <a:uLnTx/>
                <a:uFillTx/>
                <a:latin typeface="Nunito"/>
                <a:cs typeface="Arial"/>
              </a:rPr>
              <a:t>A natural person that has not previously registered with the FTA will be required to create new login credentials the first time he/she accesses the </a:t>
            </a:r>
            <a:r>
              <a:rPr kumimoji="0" lang="en-US" sz="1100" b="0" i="0" u="none" strike="noStrike" kern="1200" cap="none" spc="0" normalizeH="0" baseline="0" noProof="0" dirty="0" err="1">
                <a:ln>
                  <a:noFill/>
                </a:ln>
                <a:solidFill>
                  <a:srgbClr val="FFFFFF"/>
                </a:solidFill>
                <a:effectLst/>
                <a:uLnTx/>
                <a:uFillTx/>
                <a:latin typeface="Nunito"/>
                <a:cs typeface="Arial"/>
              </a:rPr>
              <a:t>Emara</a:t>
            </a:r>
            <a:r>
              <a:rPr kumimoji="0" lang="en-US" sz="1100" b="0" i="0" u="none" strike="noStrike" kern="1200" cap="none" spc="0" normalizeH="0" baseline="0" noProof="0" dirty="0">
                <a:ln>
                  <a:noFill/>
                </a:ln>
                <a:solidFill>
                  <a:srgbClr val="FFFFFF"/>
                </a:solidFill>
                <a:effectLst/>
                <a:uLnTx/>
                <a:uFillTx/>
                <a:latin typeface="Nunito"/>
                <a:cs typeface="Arial"/>
              </a:rPr>
              <a:t> Tax portal.</a:t>
            </a:r>
            <a:endParaRPr kumimoji="0" lang="en-US" sz="1100" b="0" i="0" u="none" strike="noStrike" kern="1200" cap="none" spc="0" normalizeH="0" baseline="0" noProof="0" dirty="0">
              <a:ln>
                <a:noFill/>
              </a:ln>
              <a:solidFill>
                <a:srgbClr val="FFFFFF"/>
              </a:solidFill>
              <a:effectLst/>
              <a:uLnTx/>
              <a:uFillTx/>
              <a:latin typeface="Nunito"/>
              <a:ea typeface="Calibri" panose="020F0502020204030204" pitchFamily="34" charset="0"/>
              <a:cs typeface="Calibri" panose="020F0502020204030204" pitchFamily="34" charset="0"/>
            </a:endParaRPr>
          </a:p>
        </p:txBody>
      </p:sp>
      <p:sp>
        <p:nvSpPr>
          <p:cNvPr id="13" name="Freeform 7">
            <a:extLst>
              <a:ext uri="{FF2B5EF4-FFF2-40B4-BE49-F238E27FC236}">
                <a16:creationId xmlns:a16="http://schemas.microsoft.com/office/drawing/2014/main" id="{13A63C96-5928-42B5-B8C4-78D58D932DF2}"/>
              </a:ext>
            </a:extLst>
          </p:cNvPr>
          <p:cNvSpPr>
            <a:spLocks/>
          </p:cNvSpPr>
          <p:nvPr/>
        </p:nvSpPr>
        <p:spPr bwMode="auto">
          <a:xfrm>
            <a:off x="593725" y="4164859"/>
            <a:ext cx="7956888" cy="433650"/>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3" indent="-268288" algn="just" defTabSz="685750" rtl="0" eaLnBrk="1" fontAlgn="auto" latinLnBrk="0" hangingPunct="1">
              <a:lnSpc>
                <a:spcPct val="100000"/>
              </a:lnSpc>
              <a:spcBef>
                <a:spcPts val="0"/>
              </a:spcBef>
              <a:spcAft>
                <a:spcPts val="0"/>
              </a:spcAft>
              <a:buClrTx/>
              <a:buSzTx/>
              <a:buFont typeface="+mj-lt"/>
              <a:buAutoNum type="arabicPeriod" startAt="6"/>
              <a:tabLst/>
              <a:defRPr/>
            </a:pPr>
            <a:r>
              <a:rPr kumimoji="0" lang="en-US" sz="1100" b="0" i="0" u="none" strike="noStrike" kern="1200" cap="none" spc="0" normalizeH="0" baseline="0" noProof="0" dirty="0">
                <a:ln>
                  <a:noFill/>
                </a:ln>
                <a:solidFill>
                  <a:srgbClr val="FFFFFF"/>
                </a:solidFill>
                <a:effectLst/>
                <a:uLnTx/>
                <a:uFillTx/>
                <a:latin typeface="Nunito"/>
                <a:cs typeface="Arial"/>
              </a:rPr>
              <a:t>The FTA will aim to review the registration application form and respond within 20 business days from the date on which the completed registration application is received. </a:t>
            </a:r>
            <a:endParaRPr kumimoji="0" lang="en-US" sz="1100" b="0" i="0" u="none" strike="noStrike" kern="1200" cap="none" spc="0" normalizeH="0" baseline="0" noProof="0" dirty="0">
              <a:ln>
                <a:noFill/>
              </a:ln>
              <a:solidFill>
                <a:srgbClr val="FFFFFF"/>
              </a:solidFill>
              <a:effectLst/>
              <a:uLnTx/>
              <a:uFillTx/>
              <a:latin typeface="Nunito"/>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3777195"/>
      </p:ext>
    </p:extLst>
  </p:cSld>
  <p:clrMapOvr>
    <a:masterClrMapping/>
  </p:clrMapOvr>
  <p:transition advClick="0" advTm="8687">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UAE CT, VAT AND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CORPORATE TAX UPDATES</a:t>
            </a:r>
          </a:p>
        </p:txBody>
      </p:sp>
      <p:sp>
        <p:nvSpPr>
          <p:cNvPr id="2" name="Text Placeholder 2">
            <a:extLst>
              <a:ext uri="{FF2B5EF4-FFF2-40B4-BE49-F238E27FC236}">
                <a16:creationId xmlns:a16="http://schemas.microsoft.com/office/drawing/2014/main" id="{B7DDA085-D410-8C35-C025-D6486142AA5A}"/>
              </a:ext>
            </a:extLst>
          </p:cNvPr>
          <p:cNvSpPr txBox="1">
            <a:spLocks noChangeArrowheads="1"/>
          </p:cNvSpPr>
          <p:nvPr>
            <p:custDataLst>
              <p:tags r:id="rId3"/>
            </p:custDataLst>
          </p:nvPr>
        </p:nvSpPr>
        <p:spPr bwMode="auto">
          <a:xfrm>
            <a:off x="596900" y="1624165"/>
            <a:ext cx="7953375" cy="228600"/>
          </a:xfrm>
          <a:prstGeom prst="rect">
            <a:avLst/>
          </a:prstGeom>
          <a:solidFill>
            <a:srgbClr val="525E76"/>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68575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Corporate Tax Guides – Registration of Natural Persons</a:t>
            </a:r>
            <a:endParaRPr kumimoji="0" lang="en-IN"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7B7CD996-7AB1-A325-A0BD-43EF5D8949AE}"/>
              </a:ext>
            </a:extLst>
          </p:cNvPr>
          <p:cNvCxnSpPr/>
          <p:nvPr/>
        </p:nvCxnSpPr>
        <p:spPr>
          <a:xfrm>
            <a:off x="383721" y="34961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7">
            <a:extLst>
              <a:ext uri="{FF2B5EF4-FFF2-40B4-BE49-F238E27FC236}">
                <a16:creationId xmlns:a16="http://schemas.microsoft.com/office/drawing/2014/main" id="{021F94DF-6D2C-4D6E-95F0-19834B42C2A5}"/>
              </a:ext>
            </a:extLst>
          </p:cNvPr>
          <p:cNvSpPr>
            <a:spLocks/>
          </p:cNvSpPr>
          <p:nvPr/>
        </p:nvSpPr>
        <p:spPr bwMode="auto">
          <a:xfrm>
            <a:off x="587039" y="1942035"/>
            <a:ext cx="7956888" cy="568817"/>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7"/>
              <a:tabLst/>
              <a:defRPr/>
            </a:pPr>
            <a:r>
              <a:rPr kumimoji="0" lang="en-US" sz="1100" b="0" i="0" u="none" strike="noStrike" kern="1200" cap="none" spc="0" normalizeH="0" baseline="0" noProof="0" dirty="0">
                <a:ln>
                  <a:noFill/>
                </a:ln>
                <a:solidFill>
                  <a:srgbClr val="FFFFFF"/>
                </a:solidFill>
                <a:effectLst/>
                <a:uLnTx/>
                <a:uFillTx/>
                <a:latin typeface="Nunito"/>
                <a:cs typeface="Arial"/>
              </a:rPr>
              <a:t>Where additional information has been requested by the FTA, the FTA will aim to respond to the applicant within 20 business days of receiving the additional information. If the additional information is not submitted within the timeframe specified by the FTA, the application shall be rejected and a new application will need to be submitted. </a:t>
            </a:r>
          </a:p>
        </p:txBody>
      </p:sp>
      <p:sp>
        <p:nvSpPr>
          <p:cNvPr id="10" name="Freeform 7">
            <a:extLst>
              <a:ext uri="{FF2B5EF4-FFF2-40B4-BE49-F238E27FC236}">
                <a16:creationId xmlns:a16="http://schemas.microsoft.com/office/drawing/2014/main" id="{F796EA3A-4E68-4F6A-83D2-A4A565F03D27}"/>
              </a:ext>
            </a:extLst>
          </p:cNvPr>
          <p:cNvSpPr>
            <a:spLocks/>
          </p:cNvSpPr>
          <p:nvPr/>
        </p:nvSpPr>
        <p:spPr bwMode="auto">
          <a:xfrm>
            <a:off x="587039" y="2547555"/>
            <a:ext cx="7956888" cy="2244774"/>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8"/>
              <a:tabLst/>
              <a:defRPr/>
            </a:pPr>
            <a:r>
              <a:rPr kumimoji="0" lang="en-US" sz="1100" b="0" i="0" u="none" strike="noStrike" kern="1200" cap="none" spc="0" normalizeH="0" baseline="0" noProof="0" dirty="0">
                <a:ln>
                  <a:noFill/>
                </a:ln>
                <a:solidFill>
                  <a:srgbClr val="FFFFFF"/>
                </a:solidFill>
                <a:effectLst/>
                <a:uLnTx/>
                <a:uFillTx/>
                <a:latin typeface="Nunito"/>
                <a:cs typeface="Arial"/>
              </a:rPr>
              <a:t>Key information and documentation requirements for Tax Registration purposes</a:t>
            </a:r>
          </a:p>
        </p:txBody>
      </p:sp>
      <p:graphicFrame>
        <p:nvGraphicFramePr>
          <p:cNvPr id="4" name="Table 3">
            <a:extLst>
              <a:ext uri="{FF2B5EF4-FFF2-40B4-BE49-F238E27FC236}">
                <a16:creationId xmlns:a16="http://schemas.microsoft.com/office/drawing/2014/main" id="{1D067140-296A-47D8-8C10-68AF653406F6}"/>
              </a:ext>
            </a:extLst>
          </p:cNvPr>
          <p:cNvGraphicFramePr>
            <a:graphicFrameLocks noGrp="1"/>
          </p:cNvGraphicFramePr>
          <p:nvPr>
            <p:extLst>
              <p:ext uri="{D42A27DB-BD31-4B8C-83A1-F6EECF244321}">
                <p14:modId xmlns:p14="http://schemas.microsoft.com/office/powerpoint/2010/main" val="475936999"/>
              </p:ext>
            </p:extLst>
          </p:nvPr>
        </p:nvGraphicFramePr>
        <p:xfrm>
          <a:off x="1026355" y="2765409"/>
          <a:ext cx="7260236" cy="2026920"/>
        </p:xfrm>
        <a:graphic>
          <a:graphicData uri="http://schemas.openxmlformats.org/drawingml/2006/table">
            <a:tbl>
              <a:tblPr firstRow="1" bandRow="1">
                <a:tableStyleId>{5C22544A-7EE6-4342-B048-85BDC9FD1C3A}</a:tableStyleId>
              </a:tblPr>
              <a:tblGrid>
                <a:gridCol w="5596328">
                  <a:extLst>
                    <a:ext uri="{9D8B030D-6E8A-4147-A177-3AD203B41FA5}">
                      <a16:colId xmlns:a16="http://schemas.microsoft.com/office/drawing/2014/main" val="2353368352"/>
                    </a:ext>
                  </a:extLst>
                </a:gridCol>
                <a:gridCol w="1663908">
                  <a:extLst>
                    <a:ext uri="{9D8B030D-6E8A-4147-A177-3AD203B41FA5}">
                      <a16:colId xmlns:a16="http://schemas.microsoft.com/office/drawing/2014/main" val="1337915073"/>
                    </a:ext>
                  </a:extLst>
                </a:gridCol>
              </a:tblGrid>
              <a:tr h="246142">
                <a:tc>
                  <a:txBody>
                    <a:bodyPr/>
                    <a:lstStyle/>
                    <a:p>
                      <a:pPr algn="ctr"/>
                      <a:r>
                        <a:rPr lang="en-IN" sz="1100" b="1" dirty="0">
                          <a:solidFill>
                            <a:schemeClr val="bg1"/>
                          </a:solidFill>
                          <a:latin typeface="Nunito"/>
                        </a:rPr>
                        <a:t>Information and documentation for a natural person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tc>
                  <a:txBody>
                    <a:bodyPr/>
                    <a:lstStyle/>
                    <a:p>
                      <a:pPr algn="ctr"/>
                      <a:r>
                        <a:rPr lang="en-IN" sz="1100" b="1" dirty="0">
                          <a:solidFill>
                            <a:schemeClr val="bg1"/>
                          </a:solidFill>
                          <a:latin typeface="Nunito"/>
                        </a:rPr>
                        <a:t>Requirement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extLst>
                  <a:ext uri="{0D108BD9-81ED-4DB2-BD59-A6C34878D82A}">
                    <a16:rowId xmlns:a16="http://schemas.microsoft.com/office/drawing/2014/main" val="913061022"/>
                  </a:ext>
                </a:extLst>
              </a:tr>
              <a:tr h="231663">
                <a:tc>
                  <a:txBody>
                    <a:bodyPr/>
                    <a:lstStyle/>
                    <a:p>
                      <a:pPr algn="l"/>
                      <a:r>
                        <a:rPr lang="en-US" sz="1000" dirty="0">
                          <a:solidFill>
                            <a:schemeClr val="bg1"/>
                          </a:solidFill>
                          <a:latin typeface="Nunito"/>
                        </a:rPr>
                        <a:t>Contact details: telephone number, physical address and email address </a:t>
                      </a:r>
                      <a:endParaRPr lang="en-IN" sz="1000" dirty="0">
                        <a:solidFill>
                          <a:schemeClr val="bg1"/>
                        </a:solidFill>
                        <a:latin typeface="Nunit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tc>
                  <a:txBody>
                    <a:bodyPr/>
                    <a:lstStyle/>
                    <a:p>
                      <a:pPr algn="l"/>
                      <a:r>
                        <a:rPr lang="en-IN" sz="1000" dirty="0">
                          <a:solidFill>
                            <a:schemeClr val="bg1"/>
                          </a:solidFill>
                          <a:latin typeface="Nunito"/>
                        </a:rPr>
                        <a:t>Mandatory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extLst>
                  <a:ext uri="{0D108BD9-81ED-4DB2-BD59-A6C34878D82A}">
                    <a16:rowId xmlns:a16="http://schemas.microsoft.com/office/drawing/2014/main" val="3962594512"/>
                  </a:ext>
                </a:extLst>
              </a:tr>
              <a:tr h="231663">
                <a:tc>
                  <a:txBody>
                    <a:bodyPr/>
                    <a:lstStyle/>
                    <a:p>
                      <a:pPr algn="l"/>
                      <a:r>
                        <a:rPr lang="en-US" sz="1000" dirty="0">
                          <a:solidFill>
                            <a:schemeClr val="bg1"/>
                          </a:solidFill>
                          <a:latin typeface="Nunito"/>
                        </a:rPr>
                        <a:t>Passport (a copy of the photo page to be uploaded with the application) </a:t>
                      </a:r>
                      <a:endParaRPr lang="en-IN" sz="1000" dirty="0">
                        <a:solidFill>
                          <a:schemeClr val="bg1"/>
                        </a:solidFill>
                        <a:latin typeface="Nunit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tc>
                  <a:txBody>
                    <a:bodyPr/>
                    <a:lstStyle/>
                    <a:p>
                      <a:pPr algn="l"/>
                      <a:r>
                        <a:rPr lang="en-IN" sz="1000" dirty="0">
                          <a:solidFill>
                            <a:schemeClr val="bg1"/>
                          </a:solidFill>
                          <a:latin typeface="Nunito"/>
                        </a:rPr>
                        <a:t>Mandatory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extLst>
                  <a:ext uri="{0D108BD9-81ED-4DB2-BD59-A6C34878D82A}">
                    <a16:rowId xmlns:a16="http://schemas.microsoft.com/office/drawing/2014/main" val="3673491405"/>
                  </a:ext>
                </a:extLst>
              </a:tr>
              <a:tr h="376452">
                <a:tc>
                  <a:txBody>
                    <a:bodyPr/>
                    <a:lstStyle/>
                    <a:p>
                      <a:pPr algn="l"/>
                      <a:r>
                        <a:rPr lang="en-US" sz="1000" dirty="0">
                          <a:solidFill>
                            <a:schemeClr val="bg1"/>
                          </a:solidFill>
                          <a:latin typeface="Nunito"/>
                        </a:rPr>
                        <a:t>Emirates ID (a copy of the front and back of the Emirates ID to be uploaded with the application) </a:t>
                      </a:r>
                      <a:endParaRPr lang="en-IN" sz="1000" dirty="0">
                        <a:solidFill>
                          <a:schemeClr val="bg1"/>
                        </a:solidFill>
                        <a:latin typeface="Nunit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tc>
                  <a:txBody>
                    <a:bodyPr/>
                    <a:lstStyle/>
                    <a:p>
                      <a:pPr algn="l"/>
                      <a:r>
                        <a:rPr lang="en-IN" sz="1000" dirty="0">
                          <a:solidFill>
                            <a:schemeClr val="bg1"/>
                          </a:solidFill>
                          <a:latin typeface="Nunito"/>
                        </a:rPr>
                        <a:t>Mandatory (if applicable)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extLst>
                  <a:ext uri="{0D108BD9-81ED-4DB2-BD59-A6C34878D82A}">
                    <a16:rowId xmlns:a16="http://schemas.microsoft.com/office/drawing/2014/main" val="1685620403"/>
                  </a:ext>
                </a:extLst>
              </a:tr>
              <a:tr h="376452">
                <a:tc>
                  <a:txBody>
                    <a:bodyPr/>
                    <a:lstStyle/>
                    <a:p>
                      <a:pPr algn="l"/>
                      <a:r>
                        <a:rPr lang="en-US" sz="1000" dirty="0">
                          <a:solidFill>
                            <a:schemeClr val="bg1"/>
                          </a:solidFill>
                          <a:latin typeface="Nunito"/>
                        </a:rPr>
                        <a:t>Sole establishment details and </a:t>
                      </a:r>
                      <a:r>
                        <a:rPr lang="en-US" sz="1000" dirty="0" err="1">
                          <a:solidFill>
                            <a:schemeClr val="bg1"/>
                          </a:solidFill>
                          <a:latin typeface="Nunito"/>
                        </a:rPr>
                        <a:t>Licence</a:t>
                      </a:r>
                      <a:r>
                        <a:rPr lang="en-US" sz="1000" dirty="0">
                          <a:solidFill>
                            <a:schemeClr val="bg1"/>
                          </a:solidFill>
                          <a:latin typeface="Nunito"/>
                        </a:rPr>
                        <a:t> details in relation to the Business and Business Activities conducted, if any (a copy of each to be uploaded with the application) </a:t>
                      </a:r>
                      <a:endParaRPr lang="en-IN" sz="1000" dirty="0">
                        <a:solidFill>
                          <a:schemeClr val="bg1"/>
                        </a:solidFill>
                        <a:latin typeface="Nunit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tc>
                  <a:txBody>
                    <a:bodyPr/>
                    <a:lstStyle/>
                    <a:p>
                      <a:pPr algn="l"/>
                      <a:r>
                        <a:rPr lang="en-IN" sz="1000" dirty="0">
                          <a:solidFill>
                            <a:schemeClr val="bg1"/>
                          </a:solidFill>
                          <a:latin typeface="Nunito"/>
                        </a:rPr>
                        <a:t>Not mandatory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extLst>
                  <a:ext uri="{0D108BD9-81ED-4DB2-BD59-A6C34878D82A}">
                    <a16:rowId xmlns:a16="http://schemas.microsoft.com/office/drawing/2014/main" val="1875064545"/>
                  </a:ext>
                </a:extLst>
              </a:tr>
              <a:tr h="231663">
                <a:tc>
                  <a:txBody>
                    <a:bodyPr/>
                    <a:lstStyle/>
                    <a:p>
                      <a:pPr algn="l"/>
                      <a:r>
                        <a:rPr lang="en-US" sz="1000" dirty="0">
                          <a:solidFill>
                            <a:schemeClr val="bg1"/>
                          </a:solidFill>
                          <a:latin typeface="Nunito"/>
                        </a:rPr>
                        <a:t>Value Added Tax, or Excise Tax registration details (with an attachment, if any) </a:t>
                      </a:r>
                      <a:endParaRPr lang="en-IN" sz="1000" dirty="0">
                        <a:solidFill>
                          <a:schemeClr val="bg1"/>
                        </a:solidFill>
                        <a:latin typeface="Nunito"/>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tc>
                  <a:txBody>
                    <a:bodyPr/>
                    <a:lstStyle/>
                    <a:p>
                      <a:pPr algn="l"/>
                      <a:r>
                        <a:rPr lang="en-IN" sz="1000" dirty="0">
                          <a:solidFill>
                            <a:schemeClr val="bg1"/>
                          </a:solidFill>
                          <a:latin typeface="Nunito"/>
                        </a:rPr>
                        <a:t>Not mandatory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extLst>
                  <a:ext uri="{0D108BD9-81ED-4DB2-BD59-A6C34878D82A}">
                    <a16:rowId xmlns:a16="http://schemas.microsoft.com/office/drawing/2014/main" val="243243370"/>
                  </a:ext>
                </a:extLst>
              </a:tr>
              <a:tr h="231663">
                <a:tc>
                  <a:txBody>
                    <a:bodyPr/>
                    <a:lstStyle/>
                    <a:p>
                      <a:pPr algn="l"/>
                      <a:r>
                        <a:rPr lang="en-IN" sz="1000" dirty="0">
                          <a:solidFill>
                            <a:schemeClr val="bg1"/>
                          </a:solidFill>
                          <a:latin typeface="Nunito"/>
                        </a:rPr>
                        <a:t>Bank account details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tc>
                  <a:txBody>
                    <a:bodyPr/>
                    <a:lstStyle/>
                    <a:p>
                      <a:pPr algn="l"/>
                      <a:r>
                        <a:rPr lang="en-IN" sz="1000" dirty="0">
                          <a:solidFill>
                            <a:schemeClr val="bg1"/>
                          </a:solidFill>
                          <a:latin typeface="Nunito"/>
                        </a:rPr>
                        <a:t>Not mandatory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E5253"/>
                    </a:solidFill>
                  </a:tcPr>
                </a:tc>
                <a:extLst>
                  <a:ext uri="{0D108BD9-81ED-4DB2-BD59-A6C34878D82A}">
                    <a16:rowId xmlns:a16="http://schemas.microsoft.com/office/drawing/2014/main" val="900177964"/>
                  </a:ext>
                </a:extLst>
              </a:tr>
            </a:tbl>
          </a:graphicData>
        </a:graphic>
      </p:graphicFrame>
    </p:spTree>
    <p:extLst>
      <p:ext uri="{BB962C8B-B14F-4D97-AF65-F5344CB8AC3E}">
        <p14:creationId xmlns:p14="http://schemas.microsoft.com/office/powerpoint/2010/main" val="2099191542"/>
      </p:ext>
    </p:extLst>
  </p:cSld>
  <p:clrMapOvr>
    <a:masterClrMapping/>
  </p:clrMapOvr>
  <p:transition advClick="0" advTm="8687">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EBEF"/>
        </a:solidFill>
        <a:effectLst/>
      </p:bgPr>
    </p:bg>
    <p:spTree>
      <p:nvGrpSpPr>
        <p:cNvPr id="1" name=""/>
        <p:cNvGrpSpPr/>
        <p:nvPr/>
      </p:nvGrpSpPr>
      <p:grpSpPr>
        <a:xfrm>
          <a:off x="0" y="0"/>
          <a:ext cx="0" cy="0"/>
          <a:chOff x="0" y="0"/>
          <a:chExt cx="0" cy="0"/>
        </a:xfrm>
      </p:grpSpPr>
      <p:sp>
        <p:nvSpPr>
          <p:cNvPr id="87042" name="Text Placeholder 1">
            <a:extLst>
              <a:ext uri="{FF2B5EF4-FFF2-40B4-BE49-F238E27FC236}">
                <a16:creationId xmlns:a16="http://schemas.microsoft.com/office/drawing/2014/main" id="{DE07EAF1-1D97-4202-825E-6D995DF985F3}"/>
              </a:ext>
            </a:extLst>
          </p:cNvPr>
          <p:cNvSpPr>
            <a:spLocks noGrp="1" noChangeArrowheads="1"/>
          </p:cNvSpPr>
          <p:nvPr>
            <p:ph type="body" sz="quarter" idx="4294967295"/>
            <p:custDataLst>
              <p:tags r:id="rId1"/>
            </p:custDataLst>
          </p:nvPr>
        </p:nvSpPr>
        <p:spPr bwMode="auto">
          <a:xfrm>
            <a:off x="593725" y="452394"/>
            <a:ext cx="7956550" cy="419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UAE CT, VAT AND OTHER </a:t>
            </a:r>
          </a:p>
          <a:p>
            <a:pPr marL="0" indent="0" algn="ctr" rtl="0" eaLnBrk="1" hangingPunct="1">
              <a:spcBef>
                <a:spcPct val="0"/>
              </a:spcBef>
              <a:spcAft>
                <a:spcPts val="1200"/>
              </a:spcAft>
              <a:buFont typeface="Arial" panose="020B0604020202020204" pitchFamily="34" charset="0"/>
              <a:buNone/>
            </a:pPr>
            <a:r>
              <a:rPr lang="en-US" altLang="en-US" sz="3000" b="1" dirty="0">
                <a:solidFill>
                  <a:srgbClr val="525E76"/>
                </a:solidFill>
                <a:latin typeface="Nunito Sans" panose="020B0604020202020204"/>
              </a:rPr>
              <a:t>REGULATORY UPDATES </a:t>
            </a:r>
          </a:p>
        </p:txBody>
      </p:sp>
      <p:sp>
        <p:nvSpPr>
          <p:cNvPr id="8" name="Text Placeholder 2">
            <a:extLst>
              <a:ext uri="{FF2B5EF4-FFF2-40B4-BE49-F238E27FC236}">
                <a16:creationId xmlns:a16="http://schemas.microsoft.com/office/drawing/2014/main" id="{3355C30B-2C4B-4DC1-BDB8-778BC76F0B72}"/>
              </a:ext>
            </a:extLst>
          </p:cNvPr>
          <p:cNvSpPr txBox="1">
            <a:spLocks noChangeArrowheads="1"/>
          </p:cNvSpPr>
          <p:nvPr>
            <p:custDataLst>
              <p:tags r:id="rId2"/>
            </p:custDataLst>
          </p:nvPr>
        </p:nvSpPr>
        <p:spPr bwMode="auto">
          <a:xfrm>
            <a:off x="590552" y="1306295"/>
            <a:ext cx="7953375" cy="228600"/>
          </a:xfrm>
          <a:prstGeom prst="rect">
            <a:avLst/>
          </a:prstGeom>
          <a:solidFill>
            <a:srgbClr val="EE5253"/>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912813" rtl="0" eaLnBrk="1" fontAlgn="base" latinLnBrk="0" hangingPunct="1">
              <a:lnSpc>
                <a:spcPct val="100000"/>
              </a:lnSpc>
              <a:spcBef>
                <a:spcPct val="0"/>
              </a:spcBef>
              <a:spcAft>
                <a:spcPct val="0"/>
              </a:spcAft>
              <a:buClrTx/>
              <a:buSzPct val="100000"/>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Nunito Sans" panose="020B0604020202020204"/>
                <a:cs typeface="Arial" panose="020B0604020202020204" pitchFamily="34" charset="0"/>
              </a:rPr>
              <a:t>CORPORATE TAX UPDATES</a:t>
            </a:r>
          </a:p>
        </p:txBody>
      </p:sp>
      <p:sp>
        <p:nvSpPr>
          <p:cNvPr id="2" name="Text Placeholder 2">
            <a:extLst>
              <a:ext uri="{FF2B5EF4-FFF2-40B4-BE49-F238E27FC236}">
                <a16:creationId xmlns:a16="http://schemas.microsoft.com/office/drawing/2014/main" id="{B7DDA085-D410-8C35-C025-D6486142AA5A}"/>
              </a:ext>
            </a:extLst>
          </p:cNvPr>
          <p:cNvSpPr txBox="1">
            <a:spLocks noChangeArrowheads="1"/>
          </p:cNvSpPr>
          <p:nvPr>
            <p:custDataLst>
              <p:tags r:id="rId3"/>
            </p:custDataLst>
          </p:nvPr>
        </p:nvSpPr>
        <p:spPr bwMode="auto">
          <a:xfrm>
            <a:off x="596900" y="1624165"/>
            <a:ext cx="7953375" cy="228600"/>
          </a:xfrm>
          <a:prstGeom prst="rect">
            <a:avLst/>
          </a:prstGeom>
          <a:solidFill>
            <a:srgbClr val="525E76"/>
          </a:solidFill>
          <a:ln>
            <a:noFill/>
          </a:ln>
        </p:spPr>
        <p:txBody>
          <a:bodyPr lIns="0" tIns="0" rIns="0" bIns="0" anchor="ctr"/>
          <a:lstStyle>
            <a:lvl1pPr defTabSz="912813">
              <a:defRPr sz="1300">
                <a:solidFill>
                  <a:schemeClr val="tx1"/>
                </a:solidFill>
                <a:latin typeface="Calibri" panose="020F0502020204030204" pitchFamily="34" charset="0"/>
                <a:cs typeface="Arial" panose="020B0604020202020204" pitchFamily="34" charset="0"/>
              </a:defRPr>
            </a:lvl1pPr>
            <a:lvl2pPr marL="742950" indent="-285750" defTabSz="912813">
              <a:defRPr sz="1300">
                <a:solidFill>
                  <a:schemeClr val="tx1"/>
                </a:solidFill>
                <a:latin typeface="Calibri" panose="020F0502020204030204" pitchFamily="34" charset="0"/>
                <a:cs typeface="Arial" panose="020B0604020202020204" pitchFamily="34" charset="0"/>
              </a:defRPr>
            </a:lvl2pPr>
            <a:lvl3pPr marL="1143000" indent="-228600" defTabSz="912813">
              <a:defRPr sz="1300">
                <a:solidFill>
                  <a:schemeClr val="tx1"/>
                </a:solidFill>
                <a:latin typeface="Calibri" panose="020F0502020204030204" pitchFamily="34" charset="0"/>
                <a:cs typeface="Arial" panose="020B0604020202020204" pitchFamily="34" charset="0"/>
              </a:defRPr>
            </a:lvl3pPr>
            <a:lvl4pPr marL="1600200" indent="-228600" defTabSz="912813">
              <a:defRPr sz="1300">
                <a:solidFill>
                  <a:schemeClr val="tx1"/>
                </a:solidFill>
                <a:latin typeface="Calibri" panose="020F0502020204030204" pitchFamily="34" charset="0"/>
                <a:cs typeface="Arial" panose="020B0604020202020204" pitchFamily="34" charset="0"/>
              </a:defRPr>
            </a:lvl4pPr>
            <a:lvl5pPr marL="2057400" indent="-228600" defTabSz="912813">
              <a:defRPr sz="1300">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sz="1300">
                <a:solidFill>
                  <a:schemeClr val="tx1"/>
                </a:solidFill>
                <a:latin typeface="Calibri" panose="020F0502020204030204" pitchFamily="34" charset="0"/>
                <a:cs typeface="Arial" panose="020B0604020202020204" pitchFamily="34" charset="0"/>
              </a:defRPr>
            </a:lvl9pPr>
          </a:lstStyle>
          <a:p>
            <a:pPr marL="0" marR="0" lvl="0" indent="0" algn="ctr" defTabSz="68575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rPr>
              <a:t>Corporate Tax Guides – Registration of Natural Persons</a:t>
            </a:r>
            <a:endParaRPr kumimoji="0" lang="en-IN" sz="1400" b="1" i="0" u="none" strike="noStrike" kern="1200" cap="none" spc="0" normalizeH="0" baseline="0" noProof="0" dirty="0">
              <a:ln>
                <a:noFill/>
              </a:ln>
              <a:solidFill>
                <a:srgbClr val="FFFFFF"/>
              </a:solidFill>
              <a:effectLst/>
              <a:uLnTx/>
              <a:uFillTx/>
              <a:latin typeface="Nunito Sans" pitchFamily="2" charset="0"/>
              <a:ea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7B7CD996-7AB1-A325-A0BD-43EF5D8949AE}"/>
              </a:ext>
            </a:extLst>
          </p:cNvPr>
          <p:cNvCxnSpPr/>
          <p:nvPr/>
        </p:nvCxnSpPr>
        <p:spPr>
          <a:xfrm>
            <a:off x="383721" y="34961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7">
            <a:extLst>
              <a:ext uri="{FF2B5EF4-FFF2-40B4-BE49-F238E27FC236}">
                <a16:creationId xmlns:a16="http://schemas.microsoft.com/office/drawing/2014/main" id="{F38A18B0-9EEF-0105-A176-E4AE67E9F77B}"/>
              </a:ext>
            </a:extLst>
          </p:cNvPr>
          <p:cNvSpPr>
            <a:spLocks/>
          </p:cNvSpPr>
          <p:nvPr/>
        </p:nvSpPr>
        <p:spPr bwMode="auto">
          <a:xfrm>
            <a:off x="586573" y="1936947"/>
            <a:ext cx="7956888" cy="903690"/>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9"/>
              <a:tabLst/>
              <a:defRPr/>
            </a:pPr>
            <a:r>
              <a:rPr kumimoji="0" lang="en-US" sz="1100" b="0" i="0" u="none" strike="noStrike" kern="1200" cap="none" spc="0" normalizeH="0" baseline="0" noProof="0" dirty="0">
                <a:ln>
                  <a:noFill/>
                </a:ln>
                <a:solidFill>
                  <a:srgbClr val="FFFFFF"/>
                </a:solidFill>
                <a:effectLst/>
                <a:uLnTx/>
                <a:uFillTx/>
                <a:latin typeface="Nunito"/>
                <a:cs typeface="Arial"/>
              </a:rPr>
              <a:t>A natural person who is already registered for Value Added Tax and/or Excise Tax will still be required to register for Corporate Tax if he/she is within the scope of the Corporate Tax regime. Once registered, he/she will be issued with a separate Tax Registration Number for Corporate Tax purposes. This Tax Registration Number will be similar to their existing Tax Registration Number for Value Added Tax and/or Excise Tax, but the last digit will be different from their Tax Registration Number(s) for Value Added Tax and/or Excise Tax.</a:t>
            </a:r>
          </a:p>
        </p:txBody>
      </p:sp>
      <p:sp>
        <p:nvSpPr>
          <p:cNvPr id="11" name="Freeform 7">
            <a:extLst>
              <a:ext uri="{FF2B5EF4-FFF2-40B4-BE49-F238E27FC236}">
                <a16:creationId xmlns:a16="http://schemas.microsoft.com/office/drawing/2014/main" id="{021F94DF-6D2C-4D6E-95F0-19834B42C2A5}"/>
              </a:ext>
            </a:extLst>
          </p:cNvPr>
          <p:cNvSpPr>
            <a:spLocks/>
          </p:cNvSpPr>
          <p:nvPr/>
        </p:nvSpPr>
        <p:spPr bwMode="auto">
          <a:xfrm>
            <a:off x="593725" y="2924819"/>
            <a:ext cx="7956888" cy="419100"/>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EE5253"/>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0"/>
              <a:tabLst/>
              <a:defRPr/>
            </a:pPr>
            <a:r>
              <a:rPr kumimoji="0" lang="en-US" sz="1100" b="0" i="0" u="none" strike="noStrike" kern="1200" cap="none" spc="0" normalizeH="0" baseline="0" noProof="0" dirty="0">
                <a:ln>
                  <a:noFill/>
                </a:ln>
                <a:solidFill>
                  <a:srgbClr val="FFFFFF"/>
                </a:solidFill>
                <a:effectLst/>
                <a:uLnTx/>
                <a:uFillTx/>
                <a:latin typeface="Nunito"/>
                <a:cs typeface="Arial"/>
              </a:rPr>
              <a:t>Tax Agents of natural persons will be able to act on behalf of the natural person for Corporate Tax purposes, if they are listed with the FTA as Tax Agents for Corporate Tax Purposes.</a:t>
            </a:r>
          </a:p>
        </p:txBody>
      </p:sp>
      <p:sp>
        <p:nvSpPr>
          <p:cNvPr id="10" name="Freeform 7">
            <a:extLst>
              <a:ext uri="{FF2B5EF4-FFF2-40B4-BE49-F238E27FC236}">
                <a16:creationId xmlns:a16="http://schemas.microsoft.com/office/drawing/2014/main" id="{4656B88A-62F7-4DB7-9FC6-CCAAC48DAAB6}"/>
              </a:ext>
            </a:extLst>
          </p:cNvPr>
          <p:cNvSpPr>
            <a:spLocks/>
          </p:cNvSpPr>
          <p:nvPr/>
        </p:nvSpPr>
        <p:spPr bwMode="auto">
          <a:xfrm>
            <a:off x="593725" y="3428101"/>
            <a:ext cx="7956888" cy="1274833"/>
          </a:xfrm>
          <a:custGeom>
            <a:avLst/>
            <a:gdLst>
              <a:gd name="T0" fmla="*/ 6586 w 6816"/>
              <a:gd name="T1" fmla="*/ 987 h 987"/>
              <a:gd name="T2" fmla="*/ 230 w 6816"/>
              <a:gd name="T3" fmla="*/ 987 h 987"/>
              <a:gd name="T4" fmla="*/ 0 w 6816"/>
              <a:gd name="T5" fmla="*/ 756 h 987"/>
              <a:gd name="T6" fmla="*/ 0 w 6816"/>
              <a:gd name="T7" fmla="*/ 230 h 987"/>
              <a:gd name="T8" fmla="*/ 230 w 6816"/>
              <a:gd name="T9" fmla="*/ 0 h 987"/>
              <a:gd name="T10" fmla="*/ 6586 w 6816"/>
              <a:gd name="T11" fmla="*/ 0 h 987"/>
              <a:gd name="T12" fmla="*/ 6816 w 6816"/>
              <a:gd name="T13" fmla="*/ 230 h 987"/>
              <a:gd name="T14" fmla="*/ 6816 w 6816"/>
              <a:gd name="T15" fmla="*/ 756 h 987"/>
              <a:gd name="T16" fmla="*/ 6586 w 6816"/>
              <a:gd name="T1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6" h="987">
                <a:moveTo>
                  <a:pt x="6586" y="987"/>
                </a:moveTo>
                <a:cubicBezTo>
                  <a:pt x="230" y="987"/>
                  <a:pt x="230" y="987"/>
                  <a:pt x="230" y="987"/>
                </a:cubicBezTo>
                <a:cubicBezTo>
                  <a:pt x="104" y="987"/>
                  <a:pt x="0" y="883"/>
                  <a:pt x="0" y="756"/>
                </a:cubicBezTo>
                <a:cubicBezTo>
                  <a:pt x="0" y="230"/>
                  <a:pt x="0" y="230"/>
                  <a:pt x="0" y="230"/>
                </a:cubicBezTo>
                <a:cubicBezTo>
                  <a:pt x="0" y="104"/>
                  <a:pt x="104" y="0"/>
                  <a:pt x="230" y="0"/>
                </a:cubicBezTo>
                <a:cubicBezTo>
                  <a:pt x="6586" y="0"/>
                  <a:pt x="6586" y="0"/>
                  <a:pt x="6586" y="0"/>
                </a:cubicBezTo>
                <a:cubicBezTo>
                  <a:pt x="6712" y="0"/>
                  <a:pt x="6816" y="104"/>
                  <a:pt x="6816" y="230"/>
                </a:cubicBezTo>
                <a:cubicBezTo>
                  <a:pt x="6816" y="756"/>
                  <a:pt x="6816" y="756"/>
                  <a:pt x="6816" y="756"/>
                </a:cubicBezTo>
                <a:cubicBezTo>
                  <a:pt x="6816" y="883"/>
                  <a:pt x="6712" y="987"/>
                  <a:pt x="6586" y="987"/>
                </a:cubicBezTo>
                <a:close/>
              </a:path>
            </a:pathLst>
          </a:custGeom>
          <a:solidFill>
            <a:srgbClr val="0F7182"/>
          </a:solidFill>
          <a:ln>
            <a:noFill/>
          </a:ln>
        </p:spPr>
        <p:txBody>
          <a:bodyPr vert="horz" wrap="square" lIns="91440" tIns="45720" rIns="91440" bIns="45720" numCol="1" anchor="t" anchorCtr="0" compatLnSpc="1">
            <a:prstTxWarp prst="textNoShape">
              <a:avLst/>
            </a:prstTxWarp>
          </a:bodyPr>
          <a:lstStyle/>
          <a:p>
            <a:pPr marL="358775" marR="0" lvl="0" indent="-268288" algn="just" defTabSz="685750" rtl="0" eaLnBrk="1" fontAlgn="auto" latinLnBrk="0" hangingPunct="1">
              <a:lnSpc>
                <a:spcPct val="100000"/>
              </a:lnSpc>
              <a:spcBef>
                <a:spcPts val="0"/>
              </a:spcBef>
              <a:spcAft>
                <a:spcPts val="0"/>
              </a:spcAft>
              <a:buClrTx/>
              <a:buSzTx/>
              <a:buFont typeface="+mj-lt"/>
              <a:buAutoNum type="arabicPeriod" startAt="11"/>
              <a:tabLst/>
              <a:defRPr/>
            </a:pPr>
            <a:r>
              <a:rPr kumimoji="0" lang="en-US" sz="1100" b="0" i="0" u="none" strike="noStrike" kern="1200" cap="none" spc="0" normalizeH="0" baseline="0" noProof="0" dirty="0">
                <a:ln>
                  <a:noFill/>
                </a:ln>
                <a:solidFill>
                  <a:srgbClr val="FFFFFF"/>
                </a:solidFill>
                <a:effectLst/>
                <a:uLnTx/>
                <a:uFillTx/>
                <a:latin typeface="Nunito" pitchFamily="2" charset="0"/>
                <a:cs typeface="Arial"/>
              </a:rPr>
              <a:t>Once a natural person has registered for Corporate Tax, he/she will be subject to a number of administrative Corporate Tax obligations. These include:</a:t>
            </a:r>
          </a:p>
          <a:p>
            <a:pPr marL="531812" marR="0" lvl="1" indent="-171450" algn="just" defTabSz="6857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FFFFFF"/>
                </a:solidFill>
                <a:effectLst/>
                <a:uLnTx/>
                <a:uFillTx/>
                <a:latin typeface="Nunito" pitchFamily="2" charset="0"/>
                <a:cs typeface="Arial"/>
              </a:rPr>
              <a:t>Filing a Tax Return and paying any Corporate Tax due within 9 months of the end of their Tax Period;</a:t>
            </a:r>
          </a:p>
          <a:p>
            <a:pPr marL="531812" marR="0" lvl="1" indent="-171450" algn="just" defTabSz="6857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FFFFFF"/>
                </a:solidFill>
                <a:effectLst/>
                <a:uLnTx/>
                <a:uFillTx/>
                <a:latin typeface="Nunito" pitchFamily="2" charset="0"/>
                <a:cs typeface="Arial"/>
              </a:rPr>
              <a:t>Retaining all records and documents which support his/her tax position for a period of 7 years following the end of the Tax Period to which they relate; and</a:t>
            </a:r>
          </a:p>
          <a:p>
            <a:pPr marL="531812" marR="0" lvl="1" indent="-171450" algn="just" defTabSz="68575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FFFFFF"/>
                </a:solidFill>
                <a:effectLst/>
                <a:uLnTx/>
                <a:uFillTx/>
                <a:latin typeface="Nunito" pitchFamily="2" charset="0"/>
                <a:cs typeface="Arial"/>
              </a:rPr>
              <a:t>Ensuring that all of his/her registration details are up to date and informing the FTA of any changes within 20 business days, otherwise penalties may arise.</a:t>
            </a:r>
          </a:p>
        </p:txBody>
      </p:sp>
    </p:spTree>
    <p:extLst>
      <p:ext uri="{BB962C8B-B14F-4D97-AF65-F5344CB8AC3E}">
        <p14:creationId xmlns:p14="http://schemas.microsoft.com/office/powerpoint/2010/main" val="977544502"/>
      </p:ext>
    </p:extLst>
  </p:cSld>
  <p:clrMapOvr>
    <a:masterClrMapping/>
  </p:clrMapOvr>
  <p:transition advClick="0" advTm="8687">
    <p:fade/>
  </p:transition>
</p:sld>
</file>

<file path=ppt/tags/tag1.xml><?xml version="1.0" encoding="utf-8"?>
<p:tagLst xmlns:a="http://schemas.openxmlformats.org/drawingml/2006/main" xmlns:r="http://schemas.openxmlformats.org/officeDocument/2006/relationships" xmlns:p="http://schemas.openxmlformats.org/presentationml/2006/main">
  <p:tag name="AS_UNIQUEID" val="31"/>
</p:tagLst>
</file>

<file path=ppt/tags/tag10.xml><?xml version="1.0" encoding="utf-8"?>
<p:tagLst xmlns:a="http://schemas.openxmlformats.org/drawingml/2006/main" xmlns:r="http://schemas.openxmlformats.org/officeDocument/2006/relationships" xmlns:p="http://schemas.openxmlformats.org/presentationml/2006/main">
  <p:tag name="AS_UNIQUEID" val="60"/>
</p:tagLst>
</file>

<file path=ppt/tags/tag100.xml><?xml version="1.0" encoding="utf-8"?>
<p:tagLst xmlns:a="http://schemas.openxmlformats.org/drawingml/2006/main" xmlns:r="http://schemas.openxmlformats.org/officeDocument/2006/relationships" xmlns:p="http://schemas.openxmlformats.org/presentationml/2006/main">
  <p:tag name="AS_UNIQUEID" val="455"/>
</p:tagLst>
</file>

<file path=ppt/tags/tag101.xml><?xml version="1.0" encoding="utf-8"?>
<p:tagLst xmlns:a="http://schemas.openxmlformats.org/drawingml/2006/main" xmlns:r="http://schemas.openxmlformats.org/officeDocument/2006/relationships" xmlns:p="http://schemas.openxmlformats.org/presentationml/2006/main">
  <p:tag name="AS_UNIQUEID" val="456"/>
</p:tagLst>
</file>

<file path=ppt/tags/tag102.xml><?xml version="1.0" encoding="utf-8"?>
<p:tagLst xmlns:a="http://schemas.openxmlformats.org/drawingml/2006/main" xmlns:r="http://schemas.openxmlformats.org/officeDocument/2006/relationships" xmlns:p="http://schemas.openxmlformats.org/presentationml/2006/main">
  <p:tag name="AS_UNIQUEID" val="457"/>
</p:tagLst>
</file>

<file path=ppt/tags/tag103.xml><?xml version="1.0" encoding="utf-8"?>
<p:tagLst xmlns:a="http://schemas.openxmlformats.org/drawingml/2006/main" xmlns:r="http://schemas.openxmlformats.org/officeDocument/2006/relationships" xmlns:p="http://schemas.openxmlformats.org/presentationml/2006/main">
  <p:tag name="AS_UNIQUEID" val="507"/>
</p:tagLst>
</file>

<file path=ppt/tags/tag104.xml><?xml version="1.0" encoding="utf-8"?>
<p:tagLst xmlns:a="http://schemas.openxmlformats.org/drawingml/2006/main" xmlns:r="http://schemas.openxmlformats.org/officeDocument/2006/relationships" xmlns:p="http://schemas.openxmlformats.org/presentationml/2006/main">
  <p:tag name="AS_UNIQUEID" val="508"/>
</p:tagLst>
</file>

<file path=ppt/tags/tag105.xml><?xml version="1.0" encoding="utf-8"?>
<p:tagLst xmlns:a="http://schemas.openxmlformats.org/drawingml/2006/main" xmlns:r="http://schemas.openxmlformats.org/officeDocument/2006/relationships" xmlns:p="http://schemas.openxmlformats.org/presentationml/2006/main">
  <p:tag name="AS_UNIQUEID" val="509"/>
</p:tagLst>
</file>

<file path=ppt/tags/tag106.xml><?xml version="1.0" encoding="utf-8"?>
<p:tagLst xmlns:a="http://schemas.openxmlformats.org/drawingml/2006/main" xmlns:r="http://schemas.openxmlformats.org/officeDocument/2006/relationships" xmlns:p="http://schemas.openxmlformats.org/presentationml/2006/main">
  <p:tag name="AS_UNIQUEID" val="507"/>
</p:tagLst>
</file>

<file path=ppt/tags/tag107.xml><?xml version="1.0" encoding="utf-8"?>
<p:tagLst xmlns:a="http://schemas.openxmlformats.org/drawingml/2006/main" xmlns:r="http://schemas.openxmlformats.org/officeDocument/2006/relationships" xmlns:p="http://schemas.openxmlformats.org/presentationml/2006/main">
  <p:tag name="AS_UNIQUEID" val="508"/>
</p:tagLst>
</file>

<file path=ppt/tags/tag108.xml><?xml version="1.0" encoding="utf-8"?>
<p:tagLst xmlns:a="http://schemas.openxmlformats.org/drawingml/2006/main" xmlns:r="http://schemas.openxmlformats.org/officeDocument/2006/relationships" xmlns:p="http://schemas.openxmlformats.org/presentationml/2006/main">
  <p:tag name="AS_UNIQUEID" val="509"/>
</p:tagLst>
</file>

<file path=ppt/tags/tag11.xml><?xml version="1.0" encoding="utf-8"?>
<p:tagLst xmlns:a="http://schemas.openxmlformats.org/drawingml/2006/main" xmlns:r="http://schemas.openxmlformats.org/officeDocument/2006/relationships" xmlns:p="http://schemas.openxmlformats.org/presentationml/2006/main">
  <p:tag name="AS_UNIQUEID" val="61"/>
</p:tagLst>
</file>

<file path=ppt/tags/tag12.xml><?xml version="1.0" encoding="utf-8"?>
<p:tagLst xmlns:a="http://schemas.openxmlformats.org/drawingml/2006/main" xmlns:r="http://schemas.openxmlformats.org/officeDocument/2006/relationships" xmlns:p="http://schemas.openxmlformats.org/presentationml/2006/main">
  <p:tag name="AS_UNIQUEID" val="69"/>
</p:tagLst>
</file>

<file path=ppt/tags/tag13.xml><?xml version="1.0" encoding="utf-8"?>
<p:tagLst xmlns:a="http://schemas.openxmlformats.org/drawingml/2006/main" xmlns:r="http://schemas.openxmlformats.org/officeDocument/2006/relationships" xmlns:p="http://schemas.openxmlformats.org/presentationml/2006/main">
  <p:tag name="AS_UNIQUEID" val="70"/>
</p:tagLst>
</file>

<file path=ppt/tags/tag14.xml><?xml version="1.0" encoding="utf-8"?>
<p:tagLst xmlns:a="http://schemas.openxmlformats.org/drawingml/2006/main" xmlns:r="http://schemas.openxmlformats.org/officeDocument/2006/relationships" xmlns:p="http://schemas.openxmlformats.org/presentationml/2006/main">
  <p:tag name="AS_UNIQUEID" val="71"/>
</p:tagLst>
</file>

<file path=ppt/tags/tag15.xml><?xml version="1.0" encoding="utf-8"?>
<p:tagLst xmlns:a="http://schemas.openxmlformats.org/drawingml/2006/main" xmlns:r="http://schemas.openxmlformats.org/officeDocument/2006/relationships" xmlns:p="http://schemas.openxmlformats.org/presentationml/2006/main">
  <p:tag name="AS_UNIQUEID" val="78"/>
</p:tagLst>
</file>

<file path=ppt/tags/tag16.xml><?xml version="1.0" encoding="utf-8"?>
<p:tagLst xmlns:a="http://schemas.openxmlformats.org/drawingml/2006/main" xmlns:r="http://schemas.openxmlformats.org/officeDocument/2006/relationships" xmlns:p="http://schemas.openxmlformats.org/presentationml/2006/main">
  <p:tag name="AS_UNIQUEID" val="79"/>
</p:tagLst>
</file>

<file path=ppt/tags/tag17.xml><?xml version="1.0" encoding="utf-8"?>
<p:tagLst xmlns:a="http://schemas.openxmlformats.org/drawingml/2006/main" xmlns:r="http://schemas.openxmlformats.org/officeDocument/2006/relationships" xmlns:p="http://schemas.openxmlformats.org/presentationml/2006/main">
  <p:tag name="AS_UNIQUEID" val="89"/>
</p:tagLst>
</file>

<file path=ppt/tags/tag18.xml><?xml version="1.0" encoding="utf-8"?>
<p:tagLst xmlns:a="http://schemas.openxmlformats.org/drawingml/2006/main" xmlns:r="http://schemas.openxmlformats.org/officeDocument/2006/relationships" xmlns:p="http://schemas.openxmlformats.org/presentationml/2006/main">
  <p:tag name="AS_UNIQUEID" val="90"/>
</p:tagLst>
</file>

<file path=ppt/tags/tag19.xml><?xml version="1.0" encoding="utf-8"?>
<p:tagLst xmlns:a="http://schemas.openxmlformats.org/drawingml/2006/main" xmlns:r="http://schemas.openxmlformats.org/officeDocument/2006/relationships" xmlns:p="http://schemas.openxmlformats.org/presentationml/2006/main">
  <p:tag name="AS_UNIQUEID" val="91"/>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96"/>
</p:tagLst>
</file>

<file path=ppt/tags/tag21.xml><?xml version="1.0" encoding="utf-8"?>
<p:tagLst xmlns:a="http://schemas.openxmlformats.org/drawingml/2006/main" xmlns:r="http://schemas.openxmlformats.org/officeDocument/2006/relationships" xmlns:p="http://schemas.openxmlformats.org/presentationml/2006/main">
  <p:tag name="AS_UNIQUEID" val="97"/>
</p:tagLst>
</file>

<file path=ppt/tags/tag22.xml><?xml version="1.0" encoding="utf-8"?>
<p:tagLst xmlns:a="http://schemas.openxmlformats.org/drawingml/2006/main" xmlns:r="http://schemas.openxmlformats.org/officeDocument/2006/relationships" xmlns:p="http://schemas.openxmlformats.org/presentationml/2006/main">
  <p:tag name="AS_UNIQUEID" val="98"/>
</p:tagLst>
</file>

<file path=ppt/tags/tag23.xml><?xml version="1.0" encoding="utf-8"?>
<p:tagLst xmlns:a="http://schemas.openxmlformats.org/drawingml/2006/main" xmlns:r="http://schemas.openxmlformats.org/officeDocument/2006/relationships" xmlns:p="http://schemas.openxmlformats.org/presentationml/2006/main">
  <p:tag name="AS_UNIQUEID" val="104"/>
</p:tagLst>
</file>

<file path=ppt/tags/tag24.xml><?xml version="1.0" encoding="utf-8"?>
<p:tagLst xmlns:a="http://schemas.openxmlformats.org/drawingml/2006/main" xmlns:r="http://schemas.openxmlformats.org/officeDocument/2006/relationships" xmlns:p="http://schemas.openxmlformats.org/presentationml/2006/main">
  <p:tag name="AS_UNIQUEID" val="105"/>
</p:tagLst>
</file>

<file path=ppt/tags/tag25.xml><?xml version="1.0" encoding="utf-8"?>
<p:tagLst xmlns:a="http://schemas.openxmlformats.org/drawingml/2006/main" xmlns:r="http://schemas.openxmlformats.org/officeDocument/2006/relationships" xmlns:p="http://schemas.openxmlformats.org/presentationml/2006/main">
  <p:tag name="AS_UNIQUEID" val="107"/>
</p:tagLst>
</file>

<file path=ppt/tags/tag26.xml><?xml version="1.0" encoding="utf-8"?>
<p:tagLst xmlns:a="http://schemas.openxmlformats.org/drawingml/2006/main" xmlns:r="http://schemas.openxmlformats.org/officeDocument/2006/relationships" xmlns:p="http://schemas.openxmlformats.org/presentationml/2006/main">
  <p:tag name="AS_UNIQUEID" val="108"/>
</p:tagLst>
</file>

<file path=ppt/tags/tag27.xml><?xml version="1.0" encoding="utf-8"?>
<p:tagLst xmlns:a="http://schemas.openxmlformats.org/drawingml/2006/main" xmlns:r="http://schemas.openxmlformats.org/officeDocument/2006/relationships" xmlns:p="http://schemas.openxmlformats.org/presentationml/2006/main">
  <p:tag name="AS_UNIQUEID" val="109"/>
</p:tagLst>
</file>

<file path=ppt/tags/tag28.xml><?xml version="1.0" encoding="utf-8"?>
<p:tagLst xmlns:a="http://schemas.openxmlformats.org/drawingml/2006/main" xmlns:r="http://schemas.openxmlformats.org/officeDocument/2006/relationships" xmlns:p="http://schemas.openxmlformats.org/presentationml/2006/main">
  <p:tag name="AS_UNIQUEID" val="114"/>
</p:tagLst>
</file>

<file path=ppt/tags/tag29.xml><?xml version="1.0" encoding="utf-8"?>
<p:tagLst xmlns:a="http://schemas.openxmlformats.org/drawingml/2006/main" xmlns:r="http://schemas.openxmlformats.org/officeDocument/2006/relationships" xmlns:p="http://schemas.openxmlformats.org/presentationml/2006/main">
  <p:tag name="AS_UNIQUEID" val="115"/>
</p:tagLst>
</file>

<file path=ppt/tags/tag3.xml><?xml version="1.0" encoding="utf-8"?>
<p:tagLst xmlns:a="http://schemas.openxmlformats.org/drawingml/2006/main" xmlns:r="http://schemas.openxmlformats.org/officeDocument/2006/relationships" xmlns:p="http://schemas.openxmlformats.org/presentationml/2006/main">
  <p:tag name="AS_UNIQUEID" val="42"/>
</p:tagLst>
</file>

<file path=ppt/tags/tag30.xml><?xml version="1.0" encoding="utf-8"?>
<p:tagLst xmlns:a="http://schemas.openxmlformats.org/drawingml/2006/main" xmlns:r="http://schemas.openxmlformats.org/officeDocument/2006/relationships" xmlns:p="http://schemas.openxmlformats.org/presentationml/2006/main">
  <p:tag name="AS_UNIQUEID" val="116"/>
</p:tagLst>
</file>

<file path=ppt/tags/tag31.xml><?xml version="1.0" encoding="utf-8"?>
<p:tagLst xmlns:a="http://schemas.openxmlformats.org/drawingml/2006/main" xmlns:r="http://schemas.openxmlformats.org/officeDocument/2006/relationships" xmlns:p="http://schemas.openxmlformats.org/presentationml/2006/main">
  <p:tag name="AS_UNIQUEID" val="121"/>
</p:tagLst>
</file>

<file path=ppt/tags/tag32.xml><?xml version="1.0" encoding="utf-8"?>
<p:tagLst xmlns:a="http://schemas.openxmlformats.org/drawingml/2006/main" xmlns:r="http://schemas.openxmlformats.org/officeDocument/2006/relationships" xmlns:p="http://schemas.openxmlformats.org/presentationml/2006/main">
  <p:tag name="AS_UNIQUEID" val="122"/>
</p:tagLst>
</file>

<file path=ppt/tags/tag33.xml><?xml version="1.0" encoding="utf-8"?>
<p:tagLst xmlns:a="http://schemas.openxmlformats.org/drawingml/2006/main" xmlns:r="http://schemas.openxmlformats.org/officeDocument/2006/relationships" xmlns:p="http://schemas.openxmlformats.org/presentationml/2006/main">
  <p:tag name="AS_UNIQUEID" val="123"/>
</p:tagLst>
</file>

<file path=ppt/tags/tag34.xml><?xml version="1.0" encoding="utf-8"?>
<p:tagLst xmlns:a="http://schemas.openxmlformats.org/drawingml/2006/main" xmlns:r="http://schemas.openxmlformats.org/officeDocument/2006/relationships" xmlns:p="http://schemas.openxmlformats.org/presentationml/2006/main">
  <p:tag name="AS_UNIQUEID" val="133"/>
</p:tagLst>
</file>

<file path=ppt/tags/tag35.xml><?xml version="1.0" encoding="utf-8"?>
<p:tagLst xmlns:a="http://schemas.openxmlformats.org/drawingml/2006/main" xmlns:r="http://schemas.openxmlformats.org/officeDocument/2006/relationships" xmlns:p="http://schemas.openxmlformats.org/presentationml/2006/main">
  <p:tag name="AS_UNIQUEID" val="135"/>
</p:tagLst>
</file>

<file path=ppt/tags/tag36.xml><?xml version="1.0" encoding="utf-8"?>
<p:tagLst xmlns:a="http://schemas.openxmlformats.org/drawingml/2006/main" xmlns:r="http://schemas.openxmlformats.org/officeDocument/2006/relationships" xmlns:p="http://schemas.openxmlformats.org/presentationml/2006/main">
  <p:tag name="AS_UNIQUEID" val="456"/>
</p:tagLst>
</file>

<file path=ppt/tags/tag37.xml><?xml version="1.0" encoding="utf-8"?>
<p:tagLst xmlns:a="http://schemas.openxmlformats.org/drawingml/2006/main" xmlns:r="http://schemas.openxmlformats.org/officeDocument/2006/relationships" xmlns:p="http://schemas.openxmlformats.org/presentationml/2006/main">
  <p:tag name="AS_UNIQUEID" val="455"/>
</p:tagLst>
</file>

<file path=ppt/tags/tag38.xml><?xml version="1.0" encoding="utf-8"?>
<p:tagLst xmlns:a="http://schemas.openxmlformats.org/drawingml/2006/main" xmlns:r="http://schemas.openxmlformats.org/officeDocument/2006/relationships" xmlns:p="http://schemas.openxmlformats.org/presentationml/2006/main">
  <p:tag name="AS_UNIQUEID" val="456"/>
</p:tagLst>
</file>

<file path=ppt/tags/tag39.xml><?xml version="1.0" encoding="utf-8"?>
<p:tagLst xmlns:a="http://schemas.openxmlformats.org/drawingml/2006/main" xmlns:r="http://schemas.openxmlformats.org/officeDocument/2006/relationships" xmlns:p="http://schemas.openxmlformats.org/presentationml/2006/main">
  <p:tag name="AS_UNIQUEID" val="457"/>
</p:tagLst>
</file>

<file path=ppt/tags/tag4.xml><?xml version="1.0" encoding="utf-8"?>
<p:tagLst xmlns:a="http://schemas.openxmlformats.org/drawingml/2006/main" xmlns:r="http://schemas.openxmlformats.org/officeDocument/2006/relationships" xmlns:p="http://schemas.openxmlformats.org/presentationml/2006/main">
  <p:tag name="AS_UNIQUEID" val="43"/>
</p:tagLst>
</file>

<file path=ppt/tags/tag40.xml><?xml version="1.0" encoding="utf-8"?>
<p:tagLst xmlns:a="http://schemas.openxmlformats.org/drawingml/2006/main" xmlns:r="http://schemas.openxmlformats.org/officeDocument/2006/relationships" xmlns:p="http://schemas.openxmlformats.org/presentationml/2006/main">
  <p:tag name="AS_UNIQUEID" val="507"/>
</p:tagLst>
</file>

<file path=ppt/tags/tag41.xml><?xml version="1.0" encoding="utf-8"?>
<p:tagLst xmlns:a="http://schemas.openxmlformats.org/drawingml/2006/main" xmlns:r="http://schemas.openxmlformats.org/officeDocument/2006/relationships" xmlns:p="http://schemas.openxmlformats.org/presentationml/2006/main">
  <p:tag name="AS_UNIQUEID" val="508"/>
</p:tagLst>
</file>

<file path=ppt/tags/tag42.xml><?xml version="1.0" encoding="utf-8"?>
<p:tagLst xmlns:a="http://schemas.openxmlformats.org/drawingml/2006/main" xmlns:r="http://schemas.openxmlformats.org/officeDocument/2006/relationships" xmlns:p="http://schemas.openxmlformats.org/presentationml/2006/main">
  <p:tag name="AS_UNIQUEID" val="509"/>
</p:tagLst>
</file>

<file path=ppt/tags/tag43.xml><?xml version="1.0" encoding="utf-8"?>
<p:tagLst xmlns:a="http://schemas.openxmlformats.org/drawingml/2006/main" xmlns:r="http://schemas.openxmlformats.org/officeDocument/2006/relationships" xmlns:p="http://schemas.openxmlformats.org/presentationml/2006/main">
  <p:tag name="AS_UNIQUEID" val="455"/>
</p:tagLst>
</file>

<file path=ppt/tags/tag44.xml><?xml version="1.0" encoding="utf-8"?>
<p:tagLst xmlns:a="http://schemas.openxmlformats.org/drawingml/2006/main" xmlns:r="http://schemas.openxmlformats.org/officeDocument/2006/relationships" xmlns:p="http://schemas.openxmlformats.org/presentationml/2006/main">
  <p:tag name="AS_UNIQUEID" val="456"/>
</p:tagLst>
</file>

<file path=ppt/tags/tag45.xml><?xml version="1.0" encoding="utf-8"?>
<p:tagLst xmlns:a="http://schemas.openxmlformats.org/drawingml/2006/main" xmlns:r="http://schemas.openxmlformats.org/officeDocument/2006/relationships" xmlns:p="http://schemas.openxmlformats.org/presentationml/2006/main">
  <p:tag name="AS_UNIQUEID" val="457"/>
</p:tagLst>
</file>

<file path=ppt/tags/tag46.xml><?xml version="1.0" encoding="utf-8"?>
<p:tagLst xmlns:a="http://schemas.openxmlformats.org/drawingml/2006/main" xmlns:r="http://schemas.openxmlformats.org/officeDocument/2006/relationships" xmlns:p="http://schemas.openxmlformats.org/presentationml/2006/main">
  <p:tag name="AS_UNIQUEID" val="507"/>
</p:tagLst>
</file>

<file path=ppt/tags/tag47.xml><?xml version="1.0" encoding="utf-8"?>
<p:tagLst xmlns:a="http://schemas.openxmlformats.org/drawingml/2006/main" xmlns:r="http://schemas.openxmlformats.org/officeDocument/2006/relationships" xmlns:p="http://schemas.openxmlformats.org/presentationml/2006/main">
  <p:tag name="AS_UNIQUEID" val="508"/>
</p:tagLst>
</file>

<file path=ppt/tags/tag48.xml><?xml version="1.0" encoding="utf-8"?>
<p:tagLst xmlns:a="http://schemas.openxmlformats.org/drawingml/2006/main" xmlns:r="http://schemas.openxmlformats.org/officeDocument/2006/relationships" xmlns:p="http://schemas.openxmlformats.org/presentationml/2006/main">
  <p:tag name="AS_UNIQUEID" val="509"/>
</p:tagLst>
</file>

<file path=ppt/tags/tag49.xml><?xml version="1.0" encoding="utf-8"?>
<p:tagLst xmlns:a="http://schemas.openxmlformats.org/drawingml/2006/main" xmlns:r="http://schemas.openxmlformats.org/officeDocument/2006/relationships" xmlns:p="http://schemas.openxmlformats.org/presentationml/2006/main">
  <p:tag name="AS_UNIQUEID" val="455"/>
</p:tagLst>
</file>

<file path=ppt/tags/tag5.xml><?xml version="1.0" encoding="utf-8"?>
<p:tagLst xmlns:a="http://schemas.openxmlformats.org/drawingml/2006/main" xmlns:r="http://schemas.openxmlformats.org/officeDocument/2006/relationships" xmlns:p="http://schemas.openxmlformats.org/presentationml/2006/main">
  <p:tag name="AS_UNIQUEID" val="44"/>
</p:tagLst>
</file>

<file path=ppt/tags/tag50.xml><?xml version="1.0" encoding="utf-8"?>
<p:tagLst xmlns:a="http://schemas.openxmlformats.org/drawingml/2006/main" xmlns:r="http://schemas.openxmlformats.org/officeDocument/2006/relationships" xmlns:p="http://schemas.openxmlformats.org/presentationml/2006/main">
  <p:tag name="AS_UNIQUEID" val="456"/>
</p:tagLst>
</file>

<file path=ppt/tags/tag51.xml><?xml version="1.0" encoding="utf-8"?>
<p:tagLst xmlns:a="http://schemas.openxmlformats.org/drawingml/2006/main" xmlns:r="http://schemas.openxmlformats.org/officeDocument/2006/relationships" xmlns:p="http://schemas.openxmlformats.org/presentationml/2006/main">
  <p:tag name="AS_UNIQUEID" val="456"/>
</p:tagLst>
</file>

<file path=ppt/tags/tag52.xml><?xml version="1.0" encoding="utf-8"?>
<p:tagLst xmlns:a="http://schemas.openxmlformats.org/drawingml/2006/main" xmlns:r="http://schemas.openxmlformats.org/officeDocument/2006/relationships" xmlns:p="http://schemas.openxmlformats.org/presentationml/2006/main">
  <p:tag name="AS_UNIQUEID" val="456"/>
</p:tagLst>
</file>

<file path=ppt/tags/tag53.xml><?xml version="1.0" encoding="utf-8"?>
<p:tagLst xmlns:a="http://schemas.openxmlformats.org/drawingml/2006/main" xmlns:r="http://schemas.openxmlformats.org/officeDocument/2006/relationships" xmlns:p="http://schemas.openxmlformats.org/presentationml/2006/main">
  <p:tag name="AS_UNIQUEID" val="507"/>
</p:tagLst>
</file>

<file path=ppt/tags/tag54.xml><?xml version="1.0" encoding="utf-8"?>
<p:tagLst xmlns:a="http://schemas.openxmlformats.org/drawingml/2006/main" xmlns:r="http://schemas.openxmlformats.org/officeDocument/2006/relationships" xmlns:p="http://schemas.openxmlformats.org/presentationml/2006/main">
  <p:tag name="AS_UNIQUEID" val="508"/>
</p:tagLst>
</file>

<file path=ppt/tags/tag55.xml><?xml version="1.0" encoding="utf-8"?>
<p:tagLst xmlns:a="http://schemas.openxmlformats.org/drawingml/2006/main" xmlns:r="http://schemas.openxmlformats.org/officeDocument/2006/relationships" xmlns:p="http://schemas.openxmlformats.org/presentationml/2006/main">
  <p:tag name="AS_UNIQUEID" val="509"/>
</p:tagLst>
</file>

<file path=ppt/tags/tag56.xml><?xml version="1.0" encoding="utf-8"?>
<p:tagLst xmlns:a="http://schemas.openxmlformats.org/drawingml/2006/main" xmlns:r="http://schemas.openxmlformats.org/officeDocument/2006/relationships" xmlns:p="http://schemas.openxmlformats.org/presentationml/2006/main">
  <p:tag name="AS_UNIQUEID" val="455"/>
</p:tagLst>
</file>

<file path=ppt/tags/tag57.xml><?xml version="1.0" encoding="utf-8"?>
<p:tagLst xmlns:a="http://schemas.openxmlformats.org/drawingml/2006/main" xmlns:r="http://schemas.openxmlformats.org/officeDocument/2006/relationships" xmlns:p="http://schemas.openxmlformats.org/presentationml/2006/main">
  <p:tag name="AS_UNIQUEID" val="456"/>
</p:tagLst>
</file>

<file path=ppt/tags/tag58.xml><?xml version="1.0" encoding="utf-8"?>
<p:tagLst xmlns:a="http://schemas.openxmlformats.org/drawingml/2006/main" xmlns:r="http://schemas.openxmlformats.org/officeDocument/2006/relationships" xmlns:p="http://schemas.openxmlformats.org/presentationml/2006/main">
  <p:tag name="AS_UNIQUEID" val="456"/>
</p:tagLst>
</file>

<file path=ppt/tags/tag59.xml><?xml version="1.0" encoding="utf-8"?>
<p:tagLst xmlns:a="http://schemas.openxmlformats.org/drawingml/2006/main" xmlns:r="http://schemas.openxmlformats.org/officeDocument/2006/relationships" xmlns:p="http://schemas.openxmlformats.org/presentationml/2006/main">
  <p:tag name="AS_UNIQUEID" val="507"/>
</p:tagLst>
</file>

<file path=ppt/tags/tag6.xml><?xml version="1.0" encoding="utf-8"?>
<p:tagLst xmlns:a="http://schemas.openxmlformats.org/drawingml/2006/main" xmlns:r="http://schemas.openxmlformats.org/officeDocument/2006/relationships" xmlns:p="http://schemas.openxmlformats.org/presentationml/2006/main">
  <p:tag name="AS_UNIQUEID" val="49"/>
</p:tagLst>
</file>

<file path=ppt/tags/tag60.xml><?xml version="1.0" encoding="utf-8"?>
<p:tagLst xmlns:a="http://schemas.openxmlformats.org/drawingml/2006/main" xmlns:r="http://schemas.openxmlformats.org/officeDocument/2006/relationships" xmlns:p="http://schemas.openxmlformats.org/presentationml/2006/main">
  <p:tag name="AS_UNIQUEID" val="508"/>
</p:tagLst>
</file>

<file path=ppt/tags/tag61.xml><?xml version="1.0" encoding="utf-8"?>
<p:tagLst xmlns:a="http://schemas.openxmlformats.org/drawingml/2006/main" xmlns:r="http://schemas.openxmlformats.org/officeDocument/2006/relationships" xmlns:p="http://schemas.openxmlformats.org/presentationml/2006/main">
  <p:tag name="AS_UNIQUEID" val="509"/>
</p:tagLst>
</file>

<file path=ppt/tags/tag62.xml><?xml version="1.0" encoding="utf-8"?>
<p:tagLst xmlns:a="http://schemas.openxmlformats.org/drawingml/2006/main" xmlns:r="http://schemas.openxmlformats.org/officeDocument/2006/relationships" xmlns:p="http://schemas.openxmlformats.org/presentationml/2006/main">
  <p:tag name="AS_UNIQUEID" val="455"/>
</p:tagLst>
</file>

<file path=ppt/tags/tag63.xml><?xml version="1.0" encoding="utf-8"?>
<p:tagLst xmlns:a="http://schemas.openxmlformats.org/drawingml/2006/main" xmlns:r="http://schemas.openxmlformats.org/officeDocument/2006/relationships" xmlns:p="http://schemas.openxmlformats.org/presentationml/2006/main">
  <p:tag name="AS_UNIQUEID" val="456"/>
</p:tagLst>
</file>

<file path=ppt/tags/tag64.xml><?xml version="1.0" encoding="utf-8"?>
<p:tagLst xmlns:a="http://schemas.openxmlformats.org/drawingml/2006/main" xmlns:r="http://schemas.openxmlformats.org/officeDocument/2006/relationships" xmlns:p="http://schemas.openxmlformats.org/presentationml/2006/main">
  <p:tag name="AS_UNIQUEID" val="456"/>
</p:tagLst>
</file>

<file path=ppt/tags/tag65.xml><?xml version="1.0" encoding="utf-8"?>
<p:tagLst xmlns:a="http://schemas.openxmlformats.org/drawingml/2006/main" xmlns:r="http://schemas.openxmlformats.org/officeDocument/2006/relationships" xmlns:p="http://schemas.openxmlformats.org/presentationml/2006/main">
  <p:tag name="AS_UNIQUEID" val="507"/>
</p:tagLst>
</file>

<file path=ppt/tags/tag66.xml><?xml version="1.0" encoding="utf-8"?>
<p:tagLst xmlns:a="http://schemas.openxmlformats.org/drawingml/2006/main" xmlns:r="http://schemas.openxmlformats.org/officeDocument/2006/relationships" xmlns:p="http://schemas.openxmlformats.org/presentationml/2006/main">
  <p:tag name="AS_UNIQUEID" val="508"/>
</p:tagLst>
</file>

<file path=ppt/tags/tag67.xml><?xml version="1.0" encoding="utf-8"?>
<p:tagLst xmlns:a="http://schemas.openxmlformats.org/drawingml/2006/main" xmlns:r="http://schemas.openxmlformats.org/officeDocument/2006/relationships" xmlns:p="http://schemas.openxmlformats.org/presentationml/2006/main">
  <p:tag name="AS_UNIQUEID" val="509"/>
</p:tagLst>
</file>

<file path=ppt/tags/tag68.xml><?xml version="1.0" encoding="utf-8"?>
<p:tagLst xmlns:a="http://schemas.openxmlformats.org/drawingml/2006/main" xmlns:r="http://schemas.openxmlformats.org/officeDocument/2006/relationships" xmlns:p="http://schemas.openxmlformats.org/presentationml/2006/main">
  <p:tag name="AS_UNIQUEID" val="455"/>
</p:tagLst>
</file>

<file path=ppt/tags/tag69.xml><?xml version="1.0" encoding="utf-8"?>
<p:tagLst xmlns:a="http://schemas.openxmlformats.org/drawingml/2006/main" xmlns:r="http://schemas.openxmlformats.org/officeDocument/2006/relationships" xmlns:p="http://schemas.openxmlformats.org/presentationml/2006/main">
  <p:tag name="AS_UNIQUEID" val="456"/>
</p:tagLst>
</file>

<file path=ppt/tags/tag7.xml><?xml version="1.0" encoding="utf-8"?>
<p:tagLst xmlns:a="http://schemas.openxmlformats.org/drawingml/2006/main" xmlns:r="http://schemas.openxmlformats.org/officeDocument/2006/relationships" xmlns:p="http://schemas.openxmlformats.org/presentationml/2006/main">
  <p:tag name="AS_UNIQUEID" val="50"/>
</p:tagLst>
</file>

<file path=ppt/tags/tag70.xml><?xml version="1.0" encoding="utf-8"?>
<p:tagLst xmlns:a="http://schemas.openxmlformats.org/drawingml/2006/main" xmlns:r="http://schemas.openxmlformats.org/officeDocument/2006/relationships" xmlns:p="http://schemas.openxmlformats.org/presentationml/2006/main">
  <p:tag name="AS_UNIQUEID" val="456"/>
</p:tagLst>
</file>

<file path=ppt/tags/tag71.xml><?xml version="1.0" encoding="utf-8"?>
<p:tagLst xmlns:a="http://schemas.openxmlformats.org/drawingml/2006/main" xmlns:r="http://schemas.openxmlformats.org/officeDocument/2006/relationships" xmlns:p="http://schemas.openxmlformats.org/presentationml/2006/main">
  <p:tag name="AS_UNIQUEID" val="507"/>
</p:tagLst>
</file>

<file path=ppt/tags/tag72.xml><?xml version="1.0" encoding="utf-8"?>
<p:tagLst xmlns:a="http://schemas.openxmlformats.org/drawingml/2006/main" xmlns:r="http://schemas.openxmlformats.org/officeDocument/2006/relationships" xmlns:p="http://schemas.openxmlformats.org/presentationml/2006/main">
  <p:tag name="AS_UNIQUEID" val="508"/>
</p:tagLst>
</file>

<file path=ppt/tags/tag73.xml><?xml version="1.0" encoding="utf-8"?>
<p:tagLst xmlns:a="http://schemas.openxmlformats.org/drawingml/2006/main" xmlns:r="http://schemas.openxmlformats.org/officeDocument/2006/relationships" xmlns:p="http://schemas.openxmlformats.org/presentationml/2006/main">
  <p:tag name="AS_UNIQUEID" val="509"/>
</p:tagLst>
</file>

<file path=ppt/tags/tag74.xml><?xml version="1.0" encoding="utf-8"?>
<p:tagLst xmlns:a="http://schemas.openxmlformats.org/drawingml/2006/main" xmlns:r="http://schemas.openxmlformats.org/officeDocument/2006/relationships" xmlns:p="http://schemas.openxmlformats.org/presentationml/2006/main">
  <p:tag name="AS_UNIQUEID" val="455"/>
</p:tagLst>
</file>

<file path=ppt/tags/tag75.xml><?xml version="1.0" encoding="utf-8"?>
<p:tagLst xmlns:a="http://schemas.openxmlformats.org/drawingml/2006/main" xmlns:r="http://schemas.openxmlformats.org/officeDocument/2006/relationships" xmlns:p="http://schemas.openxmlformats.org/presentationml/2006/main">
  <p:tag name="AS_UNIQUEID" val="456"/>
</p:tagLst>
</file>

<file path=ppt/tags/tag76.xml><?xml version="1.0" encoding="utf-8"?>
<p:tagLst xmlns:a="http://schemas.openxmlformats.org/drawingml/2006/main" xmlns:r="http://schemas.openxmlformats.org/officeDocument/2006/relationships" xmlns:p="http://schemas.openxmlformats.org/presentationml/2006/main">
  <p:tag name="AS_UNIQUEID" val="456"/>
</p:tagLst>
</file>

<file path=ppt/tags/tag77.xml><?xml version="1.0" encoding="utf-8"?>
<p:tagLst xmlns:a="http://schemas.openxmlformats.org/drawingml/2006/main" xmlns:r="http://schemas.openxmlformats.org/officeDocument/2006/relationships" xmlns:p="http://schemas.openxmlformats.org/presentationml/2006/main">
  <p:tag name="AS_UNIQUEID" val="456"/>
</p:tagLst>
</file>

<file path=ppt/tags/tag78.xml><?xml version="1.0" encoding="utf-8"?>
<p:tagLst xmlns:a="http://schemas.openxmlformats.org/drawingml/2006/main" xmlns:r="http://schemas.openxmlformats.org/officeDocument/2006/relationships" xmlns:p="http://schemas.openxmlformats.org/presentationml/2006/main">
  <p:tag name="AS_UNIQUEID" val="507"/>
</p:tagLst>
</file>

<file path=ppt/tags/tag79.xml><?xml version="1.0" encoding="utf-8"?>
<p:tagLst xmlns:a="http://schemas.openxmlformats.org/drawingml/2006/main" xmlns:r="http://schemas.openxmlformats.org/officeDocument/2006/relationships" xmlns:p="http://schemas.openxmlformats.org/presentationml/2006/main">
  <p:tag name="AS_UNIQUEID" val="508"/>
</p:tagLst>
</file>

<file path=ppt/tags/tag8.xml><?xml version="1.0" encoding="utf-8"?>
<p:tagLst xmlns:a="http://schemas.openxmlformats.org/drawingml/2006/main" xmlns:r="http://schemas.openxmlformats.org/officeDocument/2006/relationships" xmlns:p="http://schemas.openxmlformats.org/presentationml/2006/main">
  <p:tag name="AS_UNIQUEID" val="51"/>
</p:tagLst>
</file>

<file path=ppt/tags/tag80.xml><?xml version="1.0" encoding="utf-8"?>
<p:tagLst xmlns:a="http://schemas.openxmlformats.org/drawingml/2006/main" xmlns:r="http://schemas.openxmlformats.org/officeDocument/2006/relationships" xmlns:p="http://schemas.openxmlformats.org/presentationml/2006/main">
  <p:tag name="AS_UNIQUEID" val="509"/>
</p:tagLst>
</file>

<file path=ppt/tags/tag81.xml><?xml version="1.0" encoding="utf-8"?>
<p:tagLst xmlns:a="http://schemas.openxmlformats.org/drawingml/2006/main" xmlns:r="http://schemas.openxmlformats.org/officeDocument/2006/relationships" xmlns:p="http://schemas.openxmlformats.org/presentationml/2006/main">
  <p:tag name="AS_UNIQUEID" val="455"/>
</p:tagLst>
</file>

<file path=ppt/tags/tag82.xml><?xml version="1.0" encoding="utf-8"?>
<p:tagLst xmlns:a="http://schemas.openxmlformats.org/drawingml/2006/main" xmlns:r="http://schemas.openxmlformats.org/officeDocument/2006/relationships" xmlns:p="http://schemas.openxmlformats.org/presentationml/2006/main">
  <p:tag name="AS_UNIQUEID" val="456"/>
</p:tagLst>
</file>

<file path=ppt/tags/tag83.xml><?xml version="1.0" encoding="utf-8"?>
<p:tagLst xmlns:a="http://schemas.openxmlformats.org/drawingml/2006/main" xmlns:r="http://schemas.openxmlformats.org/officeDocument/2006/relationships" xmlns:p="http://schemas.openxmlformats.org/presentationml/2006/main">
  <p:tag name="AS_UNIQUEID" val="456"/>
</p:tagLst>
</file>

<file path=ppt/tags/tag84.xml><?xml version="1.0" encoding="utf-8"?>
<p:tagLst xmlns:a="http://schemas.openxmlformats.org/drawingml/2006/main" xmlns:r="http://schemas.openxmlformats.org/officeDocument/2006/relationships" xmlns:p="http://schemas.openxmlformats.org/presentationml/2006/main">
  <p:tag name="AS_UNIQUEID" val="507"/>
</p:tagLst>
</file>

<file path=ppt/tags/tag85.xml><?xml version="1.0" encoding="utf-8"?>
<p:tagLst xmlns:a="http://schemas.openxmlformats.org/drawingml/2006/main" xmlns:r="http://schemas.openxmlformats.org/officeDocument/2006/relationships" xmlns:p="http://schemas.openxmlformats.org/presentationml/2006/main">
  <p:tag name="AS_UNIQUEID" val="508"/>
</p:tagLst>
</file>

<file path=ppt/tags/tag86.xml><?xml version="1.0" encoding="utf-8"?>
<p:tagLst xmlns:a="http://schemas.openxmlformats.org/drawingml/2006/main" xmlns:r="http://schemas.openxmlformats.org/officeDocument/2006/relationships" xmlns:p="http://schemas.openxmlformats.org/presentationml/2006/main">
  <p:tag name="AS_UNIQUEID" val="509"/>
</p:tagLst>
</file>

<file path=ppt/tags/tag87.xml><?xml version="1.0" encoding="utf-8"?>
<p:tagLst xmlns:a="http://schemas.openxmlformats.org/drawingml/2006/main" xmlns:r="http://schemas.openxmlformats.org/officeDocument/2006/relationships" xmlns:p="http://schemas.openxmlformats.org/presentationml/2006/main">
  <p:tag name="AS_UNIQUEID" val="456"/>
</p:tagLst>
</file>

<file path=ppt/tags/tag88.xml><?xml version="1.0" encoding="utf-8"?>
<p:tagLst xmlns:a="http://schemas.openxmlformats.org/drawingml/2006/main" xmlns:r="http://schemas.openxmlformats.org/officeDocument/2006/relationships" xmlns:p="http://schemas.openxmlformats.org/presentationml/2006/main">
  <p:tag name="AS_UNIQUEID" val="455"/>
</p:tagLst>
</file>

<file path=ppt/tags/tag89.xml><?xml version="1.0" encoding="utf-8"?>
<p:tagLst xmlns:a="http://schemas.openxmlformats.org/drawingml/2006/main" xmlns:r="http://schemas.openxmlformats.org/officeDocument/2006/relationships" xmlns:p="http://schemas.openxmlformats.org/presentationml/2006/main">
  <p:tag name="AS_UNIQUEID" val="456"/>
</p:tagLst>
</file>

<file path=ppt/tags/tag9.xml><?xml version="1.0" encoding="utf-8"?>
<p:tagLst xmlns:a="http://schemas.openxmlformats.org/drawingml/2006/main" xmlns:r="http://schemas.openxmlformats.org/officeDocument/2006/relationships" xmlns:p="http://schemas.openxmlformats.org/presentationml/2006/main">
  <p:tag name="AS_UNIQUEID" val="59"/>
</p:tagLst>
</file>

<file path=ppt/tags/tag90.xml><?xml version="1.0" encoding="utf-8"?>
<p:tagLst xmlns:a="http://schemas.openxmlformats.org/drawingml/2006/main" xmlns:r="http://schemas.openxmlformats.org/officeDocument/2006/relationships" xmlns:p="http://schemas.openxmlformats.org/presentationml/2006/main">
  <p:tag name="AS_UNIQUEID" val="457"/>
</p:tagLst>
</file>

<file path=ppt/tags/tag91.xml><?xml version="1.0" encoding="utf-8"?>
<p:tagLst xmlns:a="http://schemas.openxmlformats.org/drawingml/2006/main" xmlns:r="http://schemas.openxmlformats.org/officeDocument/2006/relationships" xmlns:p="http://schemas.openxmlformats.org/presentationml/2006/main">
  <p:tag name="AS_UNIQUEID" val="507"/>
</p:tagLst>
</file>

<file path=ppt/tags/tag92.xml><?xml version="1.0" encoding="utf-8"?>
<p:tagLst xmlns:a="http://schemas.openxmlformats.org/drawingml/2006/main" xmlns:r="http://schemas.openxmlformats.org/officeDocument/2006/relationships" xmlns:p="http://schemas.openxmlformats.org/presentationml/2006/main">
  <p:tag name="AS_UNIQUEID" val="508"/>
</p:tagLst>
</file>

<file path=ppt/tags/tag93.xml><?xml version="1.0" encoding="utf-8"?>
<p:tagLst xmlns:a="http://schemas.openxmlformats.org/drawingml/2006/main" xmlns:r="http://schemas.openxmlformats.org/officeDocument/2006/relationships" xmlns:p="http://schemas.openxmlformats.org/presentationml/2006/main">
  <p:tag name="AS_UNIQUEID" val="509"/>
</p:tagLst>
</file>

<file path=ppt/tags/tag94.xml><?xml version="1.0" encoding="utf-8"?>
<p:tagLst xmlns:a="http://schemas.openxmlformats.org/drawingml/2006/main" xmlns:r="http://schemas.openxmlformats.org/officeDocument/2006/relationships" xmlns:p="http://schemas.openxmlformats.org/presentationml/2006/main">
  <p:tag name="AS_UNIQUEID" val="455"/>
</p:tagLst>
</file>

<file path=ppt/tags/tag95.xml><?xml version="1.0" encoding="utf-8"?>
<p:tagLst xmlns:a="http://schemas.openxmlformats.org/drawingml/2006/main" xmlns:r="http://schemas.openxmlformats.org/officeDocument/2006/relationships" xmlns:p="http://schemas.openxmlformats.org/presentationml/2006/main">
  <p:tag name="AS_UNIQUEID" val="456"/>
</p:tagLst>
</file>

<file path=ppt/tags/tag96.xml><?xml version="1.0" encoding="utf-8"?>
<p:tagLst xmlns:a="http://schemas.openxmlformats.org/drawingml/2006/main" xmlns:r="http://schemas.openxmlformats.org/officeDocument/2006/relationships" xmlns:p="http://schemas.openxmlformats.org/presentationml/2006/main">
  <p:tag name="AS_UNIQUEID" val="457"/>
</p:tagLst>
</file>

<file path=ppt/tags/tag97.xml><?xml version="1.0" encoding="utf-8"?>
<p:tagLst xmlns:a="http://schemas.openxmlformats.org/drawingml/2006/main" xmlns:r="http://schemas.openxmlformats.org/officeDocument/2006/relationships" xmlns:p="http://schemas.openxmlformats.org/presentationml/2006/main">
  <p:tag name="AS_UNIQUEID" val="507"/>
</p:tagLst>
</file>

<file path=ppt/tags/tag98.xml><?xml version="1.0" encoding="utf-8"?>
<p:tagLst xmlns:a="http://schemas.openxmlformats.org/drawingml/2006/main" xmlns:r="http://schemas.openxmlformats.org/officeDocument/2006/relationships" xmlns:p="http://schemas.openxmlformats.org/presentationml/2006/main">
  <p:tag name="AS_UNIQUEID" val="508"/>
</p:tagLst>
</file>

<file path=ppt/tags/tag99.xml><?xml version="1.0" encoding="utf-8"?>
<p:tagLst xmlns:a="http://schemas.openxmlformats.org/drawingml/2006/main" xmlns:r="http://schemas.openxmlformats.org/officeDocument/2006/relationships" xmlns:p="http://schemas.openxmlformats.org/presentationml/2006/main">
  <p:tag name="AS_UNIQUEID" val="509"/>
</p:tagLst>
</file>

<file path=ppt/theme/theme1.xml><?xml version="1.0" encoding="utf-8"?>
<a:theme xmlns:a="http://schemas.openxmlformats.org/drawingml/2006/main" name="1_Office Theme">
  <a:themeElements>
    <a:clrScheme name="16-Modern Blue Business Development">
      <a:dk1>
        <a:srgbClr val="000000"/>
      </a:dk1>
      <a:lt1>
        <a:srgbClr val="FFFFFF"/>
      </a:lt1>
      <a:dk2>
        <a:srgbClr val="464646"/>
      </a:dk2>
      <a:lt2>
        <a:srgbClr val="FFFFFF"/>
      </a:lt2>
      <a:accent1>
        <a:srgbClr val="282D32"/>
      </a:accent1>
      <a:accent2>
        <a:srgbClr val="1E7DA5"/>
      </a:accent2>
      <a:accent3>
        <a:srgbClr val="28A6D8"/>
      </a:accent3>
      <a:accent4>
        <a:srgbClr val="4B4B4B"/>
      </a:accent4>
      <a:accent5>
        <a:srgbClr val="808080"/>
      </a:accent5>
      <a:accent6>
        <a:srgbClr val="DCDCD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a:solidFill>
            <a:schemeClr val="bg1"/>
          </a:solidFill>
        </a:ln>
        <a:effectLst/>
      </a:spPr>
      <a:bodyPr rtlCol="1"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ustom 3">
      <a:majorFont>
        <a:latin typeface="Nunito Sans"/>
        <a:ea typeface=""/>
        <a:cs typeface=""/>
      </a:majorFont>
      <a:minorFont>
        <a:latin typeface="Nunito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16-Modern Blue Business Development">
      <a:dk1>
        <a:srgbClr val="000000"/>
      </a:dk1>
      <a:lt1>
        <a:srgbClr val="FFFFFF"/>
      </a:lt1>
      <a:dk2>
        <a:srgbClr val="464646"/>
      </a:dk2>
      <a:lt2>
        <a:srgbClr val="FFFFFF"/>
      </a:lt2>
      <a:accent1>
        <a:srgbClr val="282D32"/>
      </a:accent1>
      <a:accent2>
        <a:srgbClr val="1E7DA5"/>
      </a:accent2>
      <a:accent3>
        <a:srgbClr val="28A6D8"/>
      </a:accent3>
      <a:accent4>
        <a:srgbClr val="4B4B4B"/>
      </a:accent4>
      <a:accent5>
        <a:srgbClr val="808080"/>
      </a:accent5>
      <a:accent6>
        <a:srgbClr val="DCDCDC"/>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a:solidFill>
            <a:schemeClr val="bg1"/>
          </a:solidFill>
        </a:ln>
        <a:effectLst/>
      </a:spPr>
      <a:bodyPr rtlCol="1"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b73f9a2-f6f6-4958-a083-7eaceae48ba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DC12DBAB94C94AB8504A3084EE46FA" ma:contentTypeVersion="14" ma:contentTypeDescription="Create a new document." ma:contentTypeScope="" ma:versionID="a52b0c503f526d1f8ccee8bced81d87f">
  <xsd:schema xmlns:xsd="http://www.w3.org/2001/XMLSchema" xmlns:xs="http://www.w3.org/2001/XMLSchema" xmlns:p="http://schemas.microsoft.com/office/2006/metadata/properties" xmlns:ns3="2b73f9a2-f6f6-4958-a083-7eaceae48ba9" xmlns:ns4="35b48644-d3df-4980-a83a-4453ca0640af" targetNamespace="http://schemas.microsoft.com/office/2006/metadata/properties" ma:root="true" ma:fieldsID="ed8b7da97c52b4751200386541b27e88" ns3:_="" ns4:_="">
    <xsd:import namespace="2b73f9a2-f6f6-4958-a083-7eaceae48ba9"/>
    <xsd:import namespace="35b48644-d3df-4980-a83a-4453ca0640a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_activity"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73f9a2-f6f6-4958-a083-7eaceae48b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_activity" ma:index="13" nillable="true" ma:displayName="_activity" ma:hidden="true" ma:internalName="_activity">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b48644-d3df-4980-a83a-4453ca0640a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585EEB-2965-4887-8419-4DCC9C3EE858}">
  <ds:schemaRefs>
    <ds:schemaRef ds:uri="http://schemas.microsoft.com/sharepoint/v3/contenttype/forms"/>
  </ds:schemaRefs>
</ds:datastoreItem>
</file>

<file path=customXml/itemProps2.xml><?xml version="1.0" encoding="utf-8"?>
<ds:datastoreItem xmlns:ds="http://schemas.openxmlformats.org/officeDocument/2006/customXml" ds:itemID="{9CD4A2E8-2719-4862-94B6-2F00D5A6A033}">
  <ds:schemaRefs>
    <ds:schemaRef ds:uri="http://purl.org/dc/dcmitype/"/>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2b73f9a2-f6f6-4958-a083-7eaceae48ba9"/>
    <ds:schemaRef ds:uri="http://schemas.openxmlformats.org/package/2006/metadata/core-properties"/>
    <ds:schemaRef ds:uri="35b48644-d3df-4980-a83a-4453ca0640af"/>
    <ds:schemaRef ds:uri="http://schemas.microsoft.com/office/2006/metadata/properties"/>
  </ds:schemaRefs>
</ds:datastoreItem>
</file>

<file path=customXml/itemProps3.xml><?xml version="1.0" encoding="utf-8"?>
<ds:datastoreItem xmlns:ds="http://schemas.openxmlformats.org/officeDocument/2006/customXml" ds:itemID="{400F6615-392A-4FCA-99AA-4FB44FF066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73f9a2-f6f6-4958-a083-7eaceae48ba9"/>
    <ds:schemaRef ds:uri="35b48644-d3df-4980-a83a-4453ca0640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3876</TotalTime>
  <Words>2094</Words>
  <Application>Microsoft Office PowerPoint</Application>
  <PresentationFormat>On-screen Show (16:9)</PresentationFormat>
  <Paragraphs>151</Paragraphs>
  <Slides>16</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vt:lpstr>
      <vt:lpstr>Lato</vt:lpstr>
      <vt:lpstr>Nunito</vt:lpstr>
      <vt:lpstr>Nunito Sans</vt:lpstr>
      <vt:lpstr>Wingdings</vt:lpstr>
      <vt:lpstr>1_Office Theme</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Moorche 30 DVDs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Shivani Chugh</cp:lastModifiedBy>
  <cp:revision>34</cp:revision>
  <cp:lastPrinted>2021-10-05T04:03:51Z</cp:lastPrinted>
  <dcterms:created xsi:type="dcterms:W3CDTF">2015-05-21T03:41:25Z</dcterms:created>
  <dcterms:modified xsi:type="dcterms:W3CDTF">2024-01-15T08:18:54Z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0x01010010DC12DBAB94C94AB8504A3084EE46FA</vt:lpwstr>
  </property>
</Properties>
</file>