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84F3-9AFB-9297-4272-CBE1E8C1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81683-2C2A-4D6B-6E7E-9A4DED1C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C616-54D9-E567-4495-262CE1BC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B042-3890-F170-CB2A-31147C76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9DAD-99B0-A673-066F-E91E2D12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321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DD9-D72E-0F0B-30A2-3A1442FB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C912-590A-D4E9-D13A-6DA123CEE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5C96-9685-FE62-5C0A-390457B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5696-B77E-2E78-9FD0-FD0D7DA5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BF4A-5685-9B91-EEA9-4B7C102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950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CF534-B063-AEC4-4891-8F253474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B0E3-E825-1BCC-2EF1-3CF00943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94C9-51FE-A9ED-C0C4-C640BF2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5310-13FD-663B-6CAB-5B72500E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B887-0CCB-2E31-9779-9DAFD4D0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3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FEB-6221-2019-0A04-7E2E3080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8010-E470-2F5A-E5E1-721CA87D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D03B-6C48-157A-EEA6-A6A3D0FF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D37E-1D20-B91F-47C5-046B0E26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275D-0433-0272-B75A-DE69970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17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F31B-8FDD-A0F6-062A-BDCCCA97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3541-B2CA-8267-D637-5618717F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AC95-6A76-C8C7-C696-733243A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B7F3-93C8-2A43-620C-C08ED50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1AE9-8E76-669C-6CA8-77DDFD5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588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7CAD-156A-0B29-67AC-130682E1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25BE-4FEB-8800-BDF1-D16EFE8BB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272B-A361-3E46-D27C-4349EFC1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2BFE1-D0D9-A28D-967F-AE1F5C16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96B2-4676-1CBB-DE9A-D1C716B7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C966-7D71-2047-2BFA-F338635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4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6F53-45BC-AEE3-52C5-944B4A3B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38DC-C222-0FFE-9084-6671215F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89D11-5E93-006A-329C-704C40EC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6F141-2D33-2BAC-E988-5ABE462A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651C-D3DB-395B-EB4C-E15F047D2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53F7E-9F0E-E9E9-514F-D311C8C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51579-C392-449C-397C-A3BEC6F3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4EABC-9836-549C-F08C-5380AC93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20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FE2C-7683-E4DB-DB4F-A9AFC326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D234F-43A1-1BB2-6ABD-4BF78A5E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D8923-42A6-361D-3F8A-88F44B17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F81D6-9EB4-D89F-B7DC-932F1263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7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A410F-5E44-5EEA-B19F-65D06DBD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852A-D799-6A0B-612A-816FB18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78AA0-8655-13CB-FC7C-EAB3F16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86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548F-B54F-2092-6026-4586E02F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4ACC-0F86-7A68-5D20-828BA2A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0E23-E5EB-E09F-C035-70F8CBB9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C04D-ED2C-685B-B35B-603D880B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48654-909B-E47C-F180-4428733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704A-06DF-CCC0-E26D-F5D4449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00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6550-DE64-354D-B55A-4276DBD2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F51C5-D032-4A3E-6FCA-29E9CCB44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76D5-1869-8F56-10B1-347676D98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058E-723C-7274-3621-7B1254FD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FDF0-035D-8ED0-A184-9B5D323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6162-3B95-DC9D-C3ED-2333A24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2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5ECB3-94D5-FACD-E4BE-91BE3F9C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A559-CD78-99E8-FE2A-84D05E65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459D-772C-FB7D-CAA8-F9A455F4D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24AF0-B7E5-4CA6-AB6F-B92B785648F0}" type="datetimeFigureOut">
              <a:rPr lang="en-ZA" smtClean="0"/>
              <a:t>2024/05/28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CD9C-FE91-635B-87F6-612C275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CED6-A798-D20A-4FC5-CBFAF2BC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2615C-B12E-49DA-8975-B3B93FF3B51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65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0DDA6D83-E948-D3AB-E45C-A81D0C7A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5" y="188598"/>
            <a:ext cx="5835589" cy="64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2BE412-3910-F64E-77BD-185FEB9FE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r="6795" b="19966"/>
          <a:stretch/>
        </p:blipFill>
        <p:spPr>
          <a:xfrm>
            <a:off x="1307700" y="0"/>
            <a:ext cx="9576599" cy="57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E8ACF4-9E54-44F8-D051-B3894AA2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27" y="464563"/>
            <a:ext cx="9053345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26B7F019-9DD8-AFAB-16D8-521E2102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52" y="418839"/>
            <a:ext cx="9182896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-up of a question&#10;&#10;Description automatically generated">
            <a:extLst>
              <a:ext uri="{FF2B5EF4-FFF2-40B4-BE49-F238E27FC236}">
                <a16:creationId xmlns:a16="http://schemas.microsoft.com/office/drawing/2014/main" id="{02686522-6CB9-8260-A73E-61CA0FBCF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>
          <a:xfrm>
            <a:off x="1005353" y="566042"/>
            <a:ext cx="10181293" cy="57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D76235D-7B01-3C8A-AD13-30CB6DF33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224512"/>
            <a:ext cx="8169348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03CF0D2-EFEC-064D-2454-AB7D78C9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776398"/>
            <a:ext cx="661473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hedule of work on a white background&#10;&#10;Description automatically generated">
            <a:extLst>
              <a:ext uri="{FF2B5EF4-FFF2-40B4-BE49-F238E27FC236}">
                <a16:creationId xmlns:a16="http://schemas.microsoft.com/office/drawing/2014/main" id="{51641298-4438-F3C7-EA59-A9D2F57F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5" y="0"/>
            <a:ext cx="1060079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B3DF4D-7513-069C-751E-210E3F8B95D0}"/>
              </a:ext>
            </a:extLst>
          </p:cNvPr>
          <p:cNvSpPr/>
          <p:nvPr/>
        </p:nvSpPr>
        <p:spPr>
          <a:xfrm>
            <a:off x="2113935" y="1533832"/>
            <a:ext cx="3785420" cy="737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549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with text on it&#10;&#10;Description automatically generated">
            <a:extLst>
              <a:ext uri="{FF2B5EF4-FFF2-40B4-BE49-F238E27FC236}">
                <a16:creationId xmlns:a16="http://schemas.microsoft.com/office/drawing/2014/main" id="{8C0174F9-9D1A-F13A-DB18-2FDEEF41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302478" cy="6836586"/>
          </a:xfrm>
          <a:prstGeom prst="rect">
            <a:avLst/>
          </a:prstGeom>
        </p:spPr>
      </p:pic>
      <p:pic>
        <p:nvPicPr>
          <p:cNvPr id="7" name="Picture 6" descr="A paper with text on it&#10;&#10;Description automatically generated">
            <a:extLst>
              <a:ext uri="{FF2B5EF4-FFF2-40B4-BE49-F238E27FC236}">
                <a16:creationId xmlns:a16="http://schemas.microsoft.com/office/drawing/2014/main" id="{8A20DD71-3883-1594-EA73-683DC7461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281242" cy="576883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C8A4763-C034-ADDA-49E5-D3DD1DC60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15"/>
          <a:stretch/>
        </p:blipFill>
        <p:spPr>
          <a:xfrm>
            <a:off x="6705600" y="5638800"/>
            <a:ext cx="5212416" cy="10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Masixole Boya</dc:creator>
  <cp:lastModifiedBy>Masixole Boya</cp:lastModifiedBy>
  <cp:revision>2</cp:revision>
  <dcterms:created xsi:type="dcterms:W3CDTF">2024-05-21T17:42:45Z</dcterms:created>
  <dcterms:modified xsi:type="dcterms:W3CDTF">2024-05-28T20:15:15Z</dcterms:modified>
</cp:coreProperties>
</file>