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7" r:id="rId3"/>
    <p:sldId id="265" r:id="rId4"/>
    <p:sldId id="269" r:id="rId5"/>
    <p:sldId id="273" r:id="rId6"/>
    <p:sldId id="274" r:id="rId7"/>
    <p:sldId id="272" r:id="rId8"/>
    <p:sldId id="287" r:id="rId9"/>
    <p:sldId id="288" r:id="rId10"/>
    <p:sldId id="276" r:id="rId11"/>
    <p:sldId id="277" r:id="rId12"/>
    <p:sldId id="278" r:id="rId13"/>
    <p:sldId id="279" r:id="rId14"/>
    <p:sldId id="275" r:id="rId15"/>
    <p:sldId id="262" r:id="rId16"/>
    <p:sldId id="281" r:id="rId17"/>
    <p:sldId id="282" r:id="rId18"/>
    <p:sldId id="283" r:id="rId19"/>
    <p:sldId id="284" r:id="rId20"/>
    <p:sldId id="285" r:id="rId21"/>
    <p:sldId id="286" r:id="rId22"/>
    <p:sldId id="264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2" autoAdjust="0"/>
  </p:normalViewPr>
  <p:slideViewPr>
    <p:cSldViewPr>
      <p:cViewPr varScale="1">
        <p:scale>
          <a:sx n="56" d="100"/>
          <a:sy n="56" d="100"/>
        </p:scale>
        <p:origin x="9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02298D-68D3-41D6-881E-CBCBB4C028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50916A-DC80-4DE7-9A01-ED2125A54E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KTyOUx9Wf4?si=TJloy2M6nXaNm2Z3" TargetMode="External"/><Relationship Id="rId2" Type="http://schemas.openxmlformats.org/officeDocument/2006/relationships/hyperlink" Target="https://www.dicoding.com/blog/white-box-tes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5nkkyDkHG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859766"/>
            <a:ext cx="7162800" cy="234063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White Box Testing dan Unit Test &amp;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Bahasa Python</a:t>
            </a:r>
          </a:p>
          <a:p>
            <a:pPr algn="ctr"/>
            <a:endParaRPr lang="en-US" sz="2400" b="1" dirty="0">
              <a:latin typeface="Arial Black" panose="020B0A04020102020204" pitchFamily="34" charset="0"/>
            </a:endParaRPr>
          </a:p>
          <a:p>
            <a:pPr algn="ctr"/>
            <a:endParaRPr lang="en-US" sz="14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0E2CE9-9D7E-A630-7847-0C78497EAD83}"/>
              </a:ext>
            </a:extLst>
          </p:cNvPr>
          <p:cNvSpPr txBox="1">
            <a:spLocks/>
          </p:cNvSpPr>
          <p:nvPr/>
        </p:nvSpPr>
        <p:spPr>
          <a:xfrm>
            <a:off x="967596" y="3656163"/>
            <a:ext cx="5486400" cy="9144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Fahrul Aji Kurniawan </a:t>
            </a:r>
          </a:p>
          <a:p>
            <a:pPr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191011450133</a:t>
            </a:r>
          </a:p>
          <a:p>
            <a:pPr marL="457200" indent="-457200" algn="l">
              <a:buAutoNum type="arabicPeriod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7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id-ID" sz="2400" dirty="0"/>
              <a:t>Unit testing adalah suatu pekerjaan yang harus dilakukan ketika mengembangkan suatu produk, terutama produk software. Kenapa? Karena pekerjaan ini sangat penting untuk memastikan kualitas setiap komponen yang ada di dalamnya.</a:t>
            </a:r>
          </a:p>
          <a:p>
            <a:pPr marL="109728" indent="0">
              <a:buNone/>
            </a:pPr>
            <a:endParaRPr lang="id-ID" sz="2400" dirty="0"/>
          </a:p>
          <a:p>
            <a:pPr marL="109728" indent="0">
              <a:buNone/>
            </a:pPr>
            <a:r>
              <a:rPr lang="id-ID" sz="2400" dirty="0"/>
              <a:t>Umumnya, unit testing dikerjakan oleh seorang software tester atau software developer. Nah, pada kesempatan kali ini kita akan membahas secara lengkap tentang unit testing dan berbagai tools yang biasa digunakan.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id-ID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652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id-ID" dirty="0"/>
              <a:t>Fungsi Unit Testing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C0778E-8E4F-F18F-F1B0-EB7D0576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52671"/>
          </a:xfrm>
        </p:spPr>
        <p:txBody>
          <a:bodyPr/>
          <a:lstStyle/>
          <a:p>
            <a:r>
              <a:rPr lang="en-ID" dirty="0"/>
              <a:t>Unit testing </a:t>
            </a:r>
            <a:r>
              <a:rPr lang="en-ID" dirty="0" err="1"/>
              <a:t>dilakukan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software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mestinya</a:t>
            </a:r>
            <a:r>
              <a:rPr lang="en-ID" dirty="0"/>
              <a:t>. </a:t>
            </a:r>
            <a:r>
              <a:rPr lang="en-ID" dirty="0" err="1"/>
              <a:t>Laman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 </a:t>
            </a:r>
            <a:r>
              <a:rPr lang="en-ID" dirty="0" err="1"/>
              <a:t>SmartBear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“smaller is better”, </a:t>
            </a:r>
            <a:r>
              <a:rPr lang="en-ID" dirty="0" err="1"/>
              <a:t>maksudnya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unit yang </a:t>
            </a:r>
            <a:r>
              <a:rPr lang="en-ID" dirty="0" err="1"/>
              <a:t>diuji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Anda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dan juga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software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detail.</a:t>
            </a:r>
          </a:p>
        </p:txBody>
      </p:sp>
    </p:spTree>
    <p:extLst>
      <p:ext uri="{BB962C8B-B14F-4D97-AF65-F5344CB8AC3E}">
        <p14:creationId xmlns:p14="http://schemas.microsoft.com/office/powerpoint/2010/main" val="30525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9AE4D-B266-2C3A-25C1-0CF6BC40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42872"/>
          </a:xfrm>
        </p:spPr>
        <p:txBody>
          <a:bodyPr/>
          <a:lstStyle/>
          <a:p>
            <a:r>
              <a:rPr lang="en-ID" dirty="0"/>
              <a:t>Black Box Testing</a:t>
            </a:r>
          </a:p>
          <a:p>
            <a:r>
              <a:rPr lang="en-ID" dirty="0"/>
              <a:t>White Box Testing</a:t>
            </a:r>
          </a:p>
          <a:p>
            <a:r>
              <a:rPr lang="en-ID" dirty="0"/>
              <a:t>Grey Box Testing</a:t>
            </a:r>
          </a:p>
        </p:txBody>
      </p:sp>
    </p:spTree>
    <p:extLst>
      <p:ext uri="{BB962C8B-B14F-4D97-AF65-F5344CB8AC3E}">
        <p14:creationId xmlns:p14="http://schemas.microsoft.com/office/powerpoint/2010/main" val="339654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8444" y="274638"/>
            <a:ext cx="7167110" cy="1020762"/>
          </a:xfrm>
        </p:spPr>
        <p:txBody>
          <a:bodyPr>
            <a:normAutofit/>
          </a:bodyPr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</a:t>
            </a:r>
            <a:endParaRPr lang="id-ID" sz="3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8DD32A-7CAE-952B-6BF5-C97EAED6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95472"/>
          </a:xfrm>
        </p:spPr>
        <p:txBody>
          <a:bodyPr/>
          <a:lstStyle/>
          <a:p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dan </a:t>
            </a:r>
            <a:r>
              <a:rPr lang="en-ID" dirty="0" err="1"/>
              <a:t>cacat</a:t>
            </a:r>
            <a:r>
              <a:rPr lang="en-ID" dirty="0"/>
              <a:t> pada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  <a:p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93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0B0167-D57D-EFAD-CEF7-6CDD9BEE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10265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python  </a:t>
            </a:r>
            <a:endParaRPr lang="en-US" sz="3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6220-5F19-CAF1-99AF-BB8A4D2F0730}"/>
              </a:ext>
            </a:extLst>
          </p:cNvPr>
          <p:cNvSpPr txBox="1">
            <a:spLocks/>
          </p:cNvSpPr>
          <p:nvPr/>
        </p:nvSpPr>
        <p:spPr>
          <a:xfrm>
            <a:off x="437866" y="1143000"/>
            <a:ext cx="8229600" cy="685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>
                <a:effectLst/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 ‘ </a:t>
            </a:r>
            <a:r>
              <a:rPr lang="en-US" sz="2400" dirty="0" err="1">
                <a:effectLst/>
                <a:latin typeface="Times New Roman" pitchFamily="18" charset="0"/>
                <a:cs typeface="Times New Roman" pitchFamily="18" charset="0"/>
              </a:rPr>
              <a:t>unittest</a:t>
            </a:r>
            <a:r>
              <a:rPr lang="en-US" sz="2400" dirty="0">
                <a:effectLst/>
                <a:latin typeface="Times New Roman" pitchFamily="18" charset="0"/>
                <a:cs typeface="Times New Roman" pitchFamily="18" charset="0"/>
              </a:rPr>
              <a:t> ‘ 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4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465826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Kesimpulan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696200" cy="960438"/>
          </a:xfrm>
        </p:spPr>
        <p:txBody>
          <a:bodyPr>
            <a:noAutofit/>
          </a:bodyPr>
          <a:lstStyle/>
          <a:p>
            <a:b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Intinya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putih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bertujuan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menguji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menganalisa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meneliti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internal dan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Whitebox testing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integritas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Unit testing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memfokuskan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terpisah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2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CI/CD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9AE4D-B266-2C3A-25C1-0CF6BC40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2003423"/>
            <a:ext cx="8229600" cy="2995615"/>
          </a:xfrm>
        </p:spPr>
        <p:txBody>
          <a:bodyPr>
            <a:noAutofit/>
          </a:bodyPr>
          <a:lstStyle/>
          <a:p>
            <a:r>
              <a:rPr lang="en-ID" sz="2400" dirty="0" err="1"/>
              <a:t>Konsep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CI/CD </a:t>
            </a:r>
            <a:r>
              <a:rPr lang="en-ID" sz="2400" dirty="0" err="1"/>
              <a:t>adalah</a:t>
            </a:r>
            <a:r>
              <a:rPr lang="en-ID" sz="2400" dirty="0"/>
              <a:t> continuous integration, continuous delivery, dan continuous deployment.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menciptakan</a:t>
            </a:r>
            <a:r>
              <a:rPr lang="en-ID" sz="2400" dirty="0"/>
              <a:t> </a:t>
            </a:r>
            <a:r>
              <a:rPr lang="en-ID" sz="2400" dirty="0" err="1"/>
              <a:t>solusi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pengintegrasian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menyebabkan</a:t>
            </a:r>
            <a:r>
              <a:rPr lang="en-ID" sz="2400" dirty="0"/>
              <a:t> </a:t>
            </a:r>
            <a:r>
              <a:rPr lang="en-ID" sz="2400" dirty="0" err="1"/>
              <a:t>konflik</a:t>
            </a:r>
            <a:r>
              <a:rPr lang="en-ID" sz="2400" dirty="0"/>
              <a:t> </a:t>
            </a:r>
            <a:r>
              <a:rPr lang="en-ID" sz="2400" dirty="0" err="1"/>
              <a:t>berkelanjutan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. </a:t>
            </a:r>
            <a:r>
              <a:rPr lang="en-ID" sz="2400" dirty="0" err="1"/>
              <a:t>Ini</a:t>
            </a:r>
            <a:r>
              <a:rPr lang="en-ID" sz="2400" dirty="0"/>
              <a:t> juga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“Integration Hell”.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452A867-C64A-4AB9-C991-C83E6F192E96}"/>
              </a:ext>
            </a:extLst>
          </p:cNvPr>
          <p:cNvSpPr txBox="1">
            <a:spLocks/>
          </p:cNvSpPr>
          <p:nvPr/>
        </p:nvSpPr>
        <p:spPr>
          <a:xfrm>
            <a:off x="2057400" y="1066800"/>
            <a:ext cx="4181475" cy="79216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CI/CD 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69129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9AE4D-B266-2C3A-25C1-0CF6BC40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42872"/>
          </a:xfrm>
        </p:spPr>
        <p:txBody>
          <a:bodyPr/>
          <a:lstStyle/>
          <a:p>
            <a:r>
              <a:rPr lang="en-ID" dirty="0"/>
              <a:t>Black Box Testing</a:t>
            </a:r>
          </a:p>
          <a:p>
            <a:r>
              <a:rPr lang="en-ID" dirty="0"/>
              <a:t>White Box Testing</a:t>
            </a:r>
          </a:p>
          <a:p>
            <a:r>
              <a:rPr lang="en-ID" dirty="0"/>
              <a:t>Grey Box Testing</a:t>
            </a:r>
          </a:p>
        </p:txBody>
      </p:sp>
    </p:spTree>
    <p:extLst>
      <p:ext uri="{BB962C8B-B14F-4D97-AF65-F5344CB8AC3E}">
        <p14:creationId xmlns:p14="http://schemas.microsoft.com/office/powerpoint/2010/main" val="269965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CI/CD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9AE4D-B266-2C3A-25C1-0CF6BC40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05072"/>
          </a:xfrm>
        </p:spPr>
        <p:txBody>
          <a:bodyPr>
            <a:noAutofit/>
          </a:bodyPr>
          <a:lstStyle/>
          <a:p>
            <a:pPr algn="l"/>
            <a:r>
              <a:rPr lang="en-ID" sz="2000" b="1" i="0" dirty="0">
                <a:solidFill>
                  <a:srgbClr val="232323"/>
                </a:solidFill>
                <a:effectLst/>
                <a:latin typeface="Inter"/>
              </a:rPr>
              <a:t>Continuous Integration (CI)</a:t>
            </a:r>
            <a:br>
              <a:rPr lang="en-ID" sz="2000" b="1" i="0" dirty="0">
                <a:solidFill>
                  <a:srgbClr val="232323"/>
                </a:solidFill>
                <a:effectLst/>
                <a:latin typeface="Inter"/>
              </a:rPr>
            </a:b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Continuous Integration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adalah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pendekatan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di mana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pengembang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secara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teratur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menggabungkan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perubahan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kode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mereka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ke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dalam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repositori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bersama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ID" sz="2000" b="1" i="0" dirty="0">
                <a:solidFill>
                  <a:srgbClr val="232323"/>
                </a:solidFill>
                <a:effectLst/>
                <a:latin typeface="Inter"/>
              </a:rPr>
              <a:t>Continuous Delivery (CD)</a:t>
            </a:r>
            <a:br>
              <a:rPr lang="en-ID" sz="2000" b="1" i="0" dirty="0">
                <a:solidFill>
                  <a:srgbClr val="232323"/>
                </a:solidFill>
                <a:effectLst/>
                <a:latin typeface="Inter"/>
              </a:rPr>
            </a:b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Continuous Delivery (CD)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adalah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konsep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di mana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aplikasi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yang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telah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melalui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proses CI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dapat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secara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otomatis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dan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siap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untuk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dikirimkan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ke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lingkungan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produksi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ID" sz="2000" b="1" i="0" dirty="0">
                <a:solidFill>
                  <a:srgbClr val="232323"/>
                </a:solidFill>
                <a:effectLst/>
                <a:latin typeface="Inter"/>
              </a:rPr>
              <a:t>Continuous Deployment (CD)</a:t>
            </a:r>
            <a:br>
              <a:rPr lang="en-ID" sz="2000" b="1" i="0" dirty="0">
                <a:solidFill>
                  <a:srgbClr val="232323"/>
                </a:solidFill>
                <a:effectLst/>
                <a:latin typeface="Inter"/>
              </a:rPr>
            </a:b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Continuous Deployment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adalah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konsep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yang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lebih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maju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dari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Continuous Delivery, di mana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perubahan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perangkat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lunak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yang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telah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melalui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proses CI/CD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secara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otomatis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dan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langsung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dikirimkan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ke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lingkungan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 </a:t>
            </a:r>
            <a:r>
              <a:rPr lang="en-ID" sz="2000" b="0" i="0" dirty="0" err="1">
                <a:solidFill>
                  <a:srgbClr val="232323"/>
                </a:solidFill>
                <a:effectLst/>
                <a:latin typeface="Inter"/>
              </a:rPr>
              <a:t>produksi</a:t>
            </a:r>
            <a:r>
              <a:rPr lang="en-ID" sz="2000" b="0" i="0" dirty="0">
                <a:solidFill>
                  <a:srgbClr val="232323"/>
                </a:solidFill>
                <a:effectLst/>
                <a:latin typeface="Inter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80508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6150" y="381000"/>
            <a:ext cx="2171700" cy="1066800"/>
          </a:xfrm>
        </p:spPr>
        <p:txBody>
          <a:bodyPr>
            <a:normAutofit/>
          </a:bodyPr>
          <a:lstStyle/>
          <a:p>
            <a:r>
              <a:rPr lang="en-US" sz="4400" dirty="0"/>
              <a:t>CI/CD</a:t>
            </a:r>
            <a:endParaRPr lang="id-ID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80AB1-9A8B-9002-89A4-3A961882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86075"/>
            <a:ext cx="8001000" cy="3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BF05D-C517-0008-F39A-571C410C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8800"/>
            <a:ext cx="7696200" cy="3048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Itu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White Box Testing?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28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9AE4D-B266-2C3A-25C1-0CF6BC40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42872"/>
          </a:xfrm>
        </p:spPr>
        <p:txBody>
          <a:bodyPr/>
          <a:lstStyle/>
          <a:p>
            <a:r>
              <a:rPr lang="en-ID" dirty="0"/>
              <a:t>Black Box Testing</a:t>
            </a:r>
          </a:p>
          <a:p>
            <a:r>
              <a:rPr lang="en-ID" dirty="0"/>
              <a:t>White Box Testing</a:t>
            </a:r>
          </a:p>
          <a:p>
            <a:r>
              <a:rPr lang="en-ID" dirty="0"/>
              <a:t>Grey Box Testing</a:t>
            </a:r>
          </a:p>
        </p:txBody>
      </p:sp>
    </p:spTree>
    <p:extLst>
      <p:ext uri="{BB962C8B-B14F-4D97-AF65-F5344CB8AC3E}">
        <p14:creationId xmlns:p14="http://schemas.microsoft.com/office/powerpoint/2010/main" val="121069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E9AE4D-B266-2C3A-25C1-0CF6BC40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642872"/>
          </a:xfrm>
        </p:spPr>
        <p:txBody>
          <a:bodyPr/>
          <a:lstStyle/>
          <a:p>
            <a:r>
              <a:rPr lang="en-ID" dirty="0"/>
              <a:t>Black Box Testing</a:t>
            </a:r>
          </a:p>
          <a:p>
            <a:r>
              <a:rPr lang="en-ID" dirty="0"/>
              <a:t>White Box Testing</a:t>
            </a:r>
          </a:p>
          <a:p>
            <a:r>
              <a:rPr lang="en-ID" dirty="0"/>
              <a:t>Grey Box Testing</a:t>
            </a:r>
          </a:p>
        </p:txBody>
      </p:sp>
    </p:spTree>
    <p:extLst>
      <p:ext uri="{BB962C8B-B14F-4D97-AF65-F5344CB8AC3E}">
        <p14:creationId xmlns:p14="http://schemas.microsoft.com/office/powerpoint/2010/main" val="115551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35813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https://www.dicoding.com/blog/white-box-testing/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Chat GPT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hlinkClick r:id="rId3"/>
              </a:rPr>
              <a:t>https://youtu.be/HKTyOUx9Wf4?si=TJloy2M6nXaNm2Z3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hlinkClick r:id="rId4"/>
              </a:rPr>
              <a:t>https://www.youtube.com/watch?v=g5nkkyDkHGw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[15] D. Madhavi, “A White Box Testing Technique in Software Testing: Basis Path Testing”,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[Online]. Available: www.journalforresearch.org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[16] S.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Nidhra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“Black Box and White Box Testing Techniques - A Literature Review,”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International Journal of Embedded Systems and Applications, vol. 2, no. 2, pp. 29–50,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Jun. 2012,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10.5121/ijesa.2012.2204.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77F915C-446C-1A31-D983-D7F07C5AB499}"/>
              </a:ext>
            </a:extLst>
          </p:cNvPr>
          <p:cNvSpPr txBox="1">
            <a:spLocks/>
          </p:cNvSpPr>
          <p:nvPr/>
        </p:nvSpPr>
        <p:spPr>
          <a:xfrm>
            <a:off x="228600" y="762000"/>
            <a:ext cx="8077200" cy="6858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Font typeface="Wingdings 3"/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Materi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atas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5999"/>
            <a:ext cx="8229600" cy="2133601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Sekian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TerimaKasih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Walaikumsalam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Wr.Wb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3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13820"/>
            <a:ext cx="8229600" cy="4277379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White box testing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putih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menguji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menganalisa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meneliti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internal dan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Lain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black box testing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input dan output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white box testing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berfokus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input dan output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>
                <a:latin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White Box Testing</a:t>
            </a:r>
          </a:p>
        </p:txBody>
      </p:sp>
    </p:spTree>
    <p:extLst>
      <p:ext uri="{BB962C8B-B14F-4D97-AF65-F5344CB8AC3E}">
        <p14:creationId xmlns:p14="http://schemas.microsoft.com/office/powerpoint/2010/main" val="12010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66" y="1828800"/>
            <a:ext cx="8382000" cy="18288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Verifikasi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keakuratan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keberlanjutan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dan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keandalan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id-ID" sz="3100" dirty="0"/>
              <a:t>   </a:t>
            </a:r>
            <a:r>
              <a:rPr lang="id-ID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 WhiteBox Testing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7924800" cy="28194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Basis path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Branch coverage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Condition coverage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Loop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Multiple condition coverage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Statement coverage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Teknik-Teknik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Pengujian</a:t>
            </a:r>
            <a:endParaRPr lang="en-US" sz="3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0E7748-F7A9-E123-A91A-79D85A60904C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12192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v-SE" sz="2400" dirty="0">
                <a:effectLst/>
                <a:latin typeface="Times New Roman" pitchFamily="18" charset="0"/>
                <a:cs typeface="Times New Roman" pitchFamily="18" charset="0"/>
              </a:rPr>
              <a:t>Berikut ini adalah teknik yang dapat digunakan untuk melakukan white box testing pada perangkat lunak:</a:t>
            </a:r>
          </a:p>
        </p:txBody>
      </p:sp>
    </p:spTree>
    <p:extLst>
      <p:ext uri="{BB962C8B-B14F-4D97-AF65-F5344CB8AC3E}">
        <p14:creationId xmlns:p14="http://schemas.microsoft.com/office/powerpoint/2010/main" val="10643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3260" y="2057400"/>
            <a:ext cx="9237260" cy="21336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Mendefinisikan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kasus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Mengevaluasi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menyeluruh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Persyaratan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Testing </a:t>
            </a:r>
            <a:endParaRPr lang="en-US" sz="3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7CA268-D93B-9E03-9B6A-C97646744779}"/>
              </a:ext>
            </a:extLst>
          </p:cNvPr>
          <p:cNvSpPr txBox="1">
            <a:spLocks/>
          </p:cNvSpPr>
          <p:nvPr/>
        </p:nvSpPr>
        <p:spPr>
          <a:xfrm>
            <a:off x="410570" y="4410974"/>
            <a:ext cx="8229600" cy="685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err="1">
                <a:effectLst/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 : https://www.dicoding.com/blog/white-box-testing/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8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66" y="1143000"/>
            <a:ext cx="8382000" cy="46482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Python :</a:t>
            </a:r>
            <a:endParaRPr lang="en-US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7D5BA-4E77-E322-4A8B-82209F4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4" y="1371600"/>
            <a:ext cx="83914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66" y="1143000"/>
            <a:ext cx="8382000" cy="46482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Unit Test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bahas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Pemograman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endParaRPr lang="en-US" sz="3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FCA4A-655D-CF0F-AA44-272FEB3C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62137"/>
            <a:ext cx="6324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66" y="1143000"/>
            <a:ext cx="8382000" cy="464820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77" y="196236"/>
            <a:ext cx="8229600" cy="990600"/>
          </a:xfrm>
        </p:spPr>
        <p:txBody>
          <a:bodyPr>
            <a:noAutofit/>
          </a:bodyPr>
          <a:lstStyle/>
          <a:p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Langkah – Langkah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konfigurasinya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100" dirty="0">
                <a:effectLst/>
                <a:latin typeface="Times New Roman" pitchFamily="18" charset="0"/>
                <a:cs typeface="Times New Roman" pitchFamily="18" charset="0"/>
              </a:rPr>
              <a:t> project python </a:t>
            </a:r>
            <a:endParaRPr lang="en-US" sz="31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2DA344F-8F64-D241-6947-F3F509B8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8" y="1517778"/>
            <a:ext cx="4796631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EC1C4-7C19-9378-F0AC-8EEC5CC7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9" y="3236471"/>
            <a:ext cx="5558630" cy="23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304A0-2F4E-7203-F1C8-49BA87E0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24" y="1459371"/>
            <a:ext cx="3953278" cy="1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735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Black</vt:lpstr>
      <vt:lpstr>Inter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Apa Itu White Box Testing?</vt:lpstr>
      <vt:lpstr>PowerPoint Presentation</vt:lpstr>
      <vt:lpstr>   Tujuan WhiteBox Testing</vt:lpstr>
      <vt:lpstr>Teknik-Teknik Pengujian</vt:lpstr>
      <vt:lpstr>Persyaratan dalam WhiteBox Testing </vt:lpstr>
      <vt:lpstr>Contoh Implementasi dalam Python :</vt:lpstr>
      <vt:lpstr>Unit Test dengan bahas Pemograman Python </vt:lpstr>
      <vt:lpstr>Contoh Langkah – Langkah konfigurasinya untuk project python </vt:lpstr>
      <vt:lpstr>Unit Testing</vt:lpstr>
      <vt:lpstr>Fungsi Unit Testing</vt:lpstr>
      <vt:lpstr>Teknik Unit Testing</vt:lpstr>
      <vt:lpstr>Tujuan Unit Testing</vt:lpstr>
      <vt:lpstr>Contoh Implementasi dalam python  </vt:lpstr>
      <vt:lpstr> </vt:lpstr>
      <vt:lpstr>Lanjut Materi CI/CD</vt:lpstr>
      <vt:lpstr>Teknik Unit Testing</vt:lpstr>
      <vt:lpstr>Konsep CI/CD</vt:lpstr>
      <vt:lpstr>CI/CD</vt:lpstr>
      <vt:lpstr>Teknik Unit Testing</vt:lpstr>
      <vt:lpstr>Teknik Unit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Iklan Jasa penjualan dan penyedia layanan top-up atau pengisian ulang pulsa dan paket data secara online</dc:title>
  <dc:creator>Fariz</dc:creator>
  <cp:lastModifiedBy>Fahrul kurniawan</cp:lastModifiedBy>
  <cp:revision>31</cp:revision>
  <dcterms:created xsi:type="dcterms:W3CDTF">2023-04-07T14:18:53Z</dcterms:created>
  <dcterms:modified xsi:type="dcterms:W3CDTF">2023-10-28T08:07:49Z</dcterms:modified>
</cp:coreProperties>
</file>