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02c3e52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02c3e52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02c3e52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02c3e52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02c3e5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02c3e5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02c3e52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02c3e5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02c3e52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02c3e52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02c3e52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02c3e52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822825"/>
            <a:ext cx="8520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(Personal </a:t>
            </a:r>
            <a:r>
              <a:rPr lang="en"/>
              <a:t>Archival</a:t>
            </a:r>
            <a:r>
              <a:rPr lang="en"/>
              <a:t> Companion)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456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Cody Cothern, Andrew Menezes, Quincy Hinson, Jacob Oleson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	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 No application currently </a:t>
            </a:r>
            <a:r>
              <a:rPr lang="en"/>
              <a:t>exists</a:t>
            </a:r>
            <a:r>
              <a:rPr lang="en"/>
              <a:t> that allows the user to compile, store, organise, and access their media.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What: Create a one stop application for a users media, focusing on ebooks, physical books, audiobooks, and podcasts.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A combination of desktop and potentially potentially mobile app that will stay sync and allow a user to easily access and organise their media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Catalog of user’s media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Various means of information input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Manual input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Automatic online search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Barcode scan (potentially)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Wishlist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 Transfer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Manual/Scheduled Syncing between desktop and mobile devices to keep up to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	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use Use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Intuitive menus and 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will be fast and responsive and give the user feedback to let them know things like download and syncing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Intuitive</a:t>
            </a:r>
            <a:r>
              <a:rPr lang="en"/>
              <a:t> error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Windows PC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Mobile Android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Prevention of SQL Injections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People with a large collection of ebooks, audiobooks, physical books, podcasts and other media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Focusing on windows and android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Additional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