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DAF684-DABB-4391-8C75-9F42DBE5FC97}">
  <a:tblStyle styleId="{45DAF684-DABB-4391-8C75-9F42DBE5FC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e0a11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ce0a11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ce0a11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ce0a11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ce0a114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ce0a11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e0a114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e0a114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0e0825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0e0825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8ebfb02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8ebfb02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ce0a114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ce0a114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8ebfb0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8ebfb0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ce0a11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ce0a11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0e082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0e082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0e0825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0e0825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Cody Cothern, Andrew Menezes, Jacob Oleson, Quincy Hinson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Backup - java with jMTPe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" y="2874750"/>
            <a:ext cx="5516450" cy="22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650" y="3103825"/>
            <a:ext cx="3468400" cy="19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 Continued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Sync Phone and PC - Java with jMTPe library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025" y="1263150"/>
            <a:ext cx="3427700" cy="29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42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utilizing SQL Server Express to embed the database into the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Database holds information about the content stored like author, type, publication date, etc. 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370" y="935875"/>
            <a:ext cx="4480955" cy="3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7150" y="300900"/>
            <a:ext cx="5855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Subsystem Roles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7150" y="1163225"/>
            <a:ext cx="585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Andrew Menezes - GUI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Cody Cothern - Data and Information Input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Quincy Hinson - Inter-Device Communication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Jacob Oleson - Database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Excerpt From Data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600200" y="1943100"/>
            <a:ext cx="5943600" cy="1835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600200" y="19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{45DAF684-DABB-4391-8C75-9F42DBE5FC97}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Type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Title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Title of the work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SubTitle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Subtitle of the work, may not apply to all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Author(s)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List&lt;String&gt;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 list of authors for a work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Duration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Length of a podcast/audiobook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50" y="1152475"/>
            <a:ext cx="599369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Model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25" y="1152475"/>
            <a:ext cx="7613713" cy="35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Systems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JavaFX through Netbeans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FXML  with Gluon Scene builder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Icons with Affinity Designer and Pixelmator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50" y="3071550"/>
            <a:ext cx="1777925" cy="17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350" y="128945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625" y="1289440"/>
            <a:ext cx="1777925" cy="161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5051" y="2907350"/>
            <a:ext cx="2035351" cy="20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525" y="2559075"/>
            <a:ext cx="4549476" cy="25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0"/>
            <a:ext cx="4549476" cy="25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59075"/>
            <a:ext cx="4549476" cy="25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674750" y="202700"/>
            <a:ext cx="42186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</a:rPr>
              <a:t>GUI</a:t>
            </a:r>
            <a:r>
              <a:rPr lang="en" sz="4800">
                <a:solidFill>
                  <a:srgbClr val="F3F3F3"/>
                </a:solidFill>
              </a:rPr>
              <a:t> </a:t>
            </a:r>
            <a:endParaRPr sz="4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Windows</a:t>
            </a:r>
            <a:endParaRPr sz="4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Information Input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Search - JSON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Podcast Search - Java Rome Library with support from JDOM Library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7475"/>
            <a:ext cx="3540900" cy="28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900" y="2237475"/>
            <a:ext cx="4701875" cy="28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Information Input Analysis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of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Dependent on internet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is directly link to the number of books being searched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Podcast Search and Download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of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Dependent of internet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is dependent 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Number to be downloaded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Size of each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may require more research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Depends on internet speed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Depends on current amount of data in the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