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76B56BF-0389-4B2B-917E-F9EB1818B100}">
  <a:tblStyle styleId="{A76B56BF-0389-4B2B-917E-F9EB1818B1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ce0a114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3ce0a114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3ce0a114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3ce0a114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ce0a114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ce0a114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ce0a1145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ce0a1145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f0e08259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f0e08259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f8ebfb025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f8ebfb025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ce0a1145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ce0a1145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f8ebfb02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f8ebfb02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ce0a114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3ce0a114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f0e0825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f0e0825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f0e08259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f0e08259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7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P.A.C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Report 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Cody Cothern, Andrew Menezes, Jacob Oleson, Quincy Hinson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Transfer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 Backup - java with jMTPe library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25" y="2874750"/>
            <a:ext cx="5516450" cy="22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3650" y="3103825"/>
            <a:ext cx="3468400" cy="192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Transfer Continued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Sync Phone and PC - Java with jMTPe library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8025" y="1263150"/>
            <a:ext cx="3427700" cy="29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421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utilizing SQL Server Express to embed the database into the application.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Database holds information about the content stored like author, type, publication date, etc. 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2370" y="935875"/>
            <a:ext cx="4480955" cy="363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17150" y="300900"/>
            <a:ext cx="58551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Subsystem Roles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17150" y="1163225"/>
            <a:ext cx="5855100" cy="3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Andrew Menezes - GUI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Cody Cothern - Data and Information Input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Quincy Hinson - Inter-Device Communication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Jacob Oleson - Database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Excerpt From Data Dictionary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600200" y="1943100"/>
            <a:ext cx="5943600" cy="18351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graphicFrame>
        <p:nvGraphicFramePr>
          <p:cNvPr id="68" name="Google Shape;68;p15"/>
          <p:cNvGraphicFramePr/>
          <p:nvPr/>
        </p:nvGraphicFramePr>
        <p:xfrm>
          <a:off x="1600200" y="194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{A76B56BF-0389-4B2B-917E-F9EB1818B100}</a:tableStyleId>
              </a:tblPr>
              <a:tblGrid>
                <a:gridCol w="1981200"/>
                <a:gridCol w="1981200"/>
                <a:gridCol w="198120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Name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Data Type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Description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Title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String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Title of the work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SubTitle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String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Subtitle of the work, may not apply to all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Author(s) 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List&lt;String&gt;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 list of authors for a work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Duration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Time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Length of a podcast/audiobook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450" y="1152475"/>
            <a:ext cx="599369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12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200"/>
              <a:t>Needs updating due to formatting and program issues</a:t>
            </a:r>
            <a:endParaRPr sz="1200"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825" y="1905000"/>
            <a:ext cx="7177025" cy="277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Systems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JavaFX through Netbeans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FXML  with Gluon Scene builder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Icons with Affinity Designer and Pixelmator 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9750" y="3071550"/>
            <a:ext cx="1777925" cy="177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8350" y="1289450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3625" y="1289440"/>
            <a:ext cx="1777925" cy="1617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85051" y="2907350"/>
            <a:ext cx="2035351" cy="203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4525" y="2559075"/>
            <a:ext cx="4549476" cy="255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" y="0"/>
            <a:ext cx="4549476" cy="255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559075"/>
            <a:ext cx="4549476" cy="255907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4674750" y="202700"/>
            <a:ext cx="4218600" cy="20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3F3F3"/>
                </a:solidFill>
              </a:rPr>
              <a:t>GUI</a:t>
            </a:r>
            <a:r>
              <a:rPr lang="en" sz="4800">
                <a:solidFill>
                  <a:srgbClr val="F3F3F3"/>
                </a:solidFill>
              </a:rPr>
              <a:t> </a:t>
            </a:r>
            <a:endParaRPr sz="4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3F3F3"/>
                </a:solidFill>
              </a:rPr>
              <a:t>Windows</a:t>
            </a:r>
            <a:endParaRPr sz="48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Information Input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 Search - JSON Library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Podcast Search - Java Rome Library with support from JDOM Library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37475"/>
            <a:ext cx="3540900" cy="282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5900" y="2237475"/>
            <a:ext cx="4701875" cy="282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Information Input Analysis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Book Search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Complexity of O(n)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Dependent on internet speed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time is directly link to the number of books being searched for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Podcast Search and Download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Complexity of O(n)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Dependent of internet speed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Download is dependent on: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Number to be downloaded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Size of each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Complexity may require more research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Depends on internet speed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Depends on current amount of data in the database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