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1" r:id="rId8"/>
    <p:sldId id="260" r:id="rId9"/>
    <p:sldId id="265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D52EA-E7AC-46D1-8C99-60916F49F9FB}" v="291" dt="2023-05-27T16:31:34.789"/>
    <p1510:client id="{ABC1FE04-65E4-4FA5-B943-3617D8D8F2A2}" v="141" dt="2023-05-26T19:10:55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7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9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6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1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58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3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6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92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24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5/27/2023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5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ru-RU" sz="6600">
                <a:solidFill>
                  <a:schemeClr val="bg1"/>
                </a:solidFill>
                <a:cs typeface="Calibri Light"/>
              </a:rPr>
              <a:t>Крестики нолики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1000"/>
              </a:lnSpc>
            </a:pPr>
            <a:r>
              <a:rPr lang="ru-RU" sz="2000" dirty="0">
                <a:solidFill>
                  <a:schemeClr val="tx1"/>
                </a:solidFill>
                <a:cs typeface="Calibri"/>
              </a:rPr>
              <a:t>By Кравец Денис &amp; Лысенко Матвей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1E1086B-19CF-DE81-FE94-1207A5A4F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50" y="1516133"/>
            <a:ext cx="4519149" cy="382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4A225-D700-40F5-EF0F-77E62C93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AF6FF-C87A-22AD-AAB0-F0619708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ru-RU" dirty="0"/>
              <a:t>Мы смогли улучшить свои умения в игре крестики нолики</a:t>
            </a:r>
          </a:p>
          <a:p>
            <a:pPr marL="457200" indent="-457200">
              <a:buChar char="•"/>
            </a:pPr>
            <a:r>
              <a:rPr lang="ru-RU" dirty="0"/>
              <a:t>Выучили библиотеку </a:t>
            </a:r>
            <a:r>
              <a:rPr lang="ru-RU" dirty="0" err="1"/>
              <a:t>Tkinter</a:t>
            </a:r>
          </a:p>
        </p:txBody>
      </p:sp>
    </p:spTree>
    <p:extLst>
      <p:ext uri="{BB962C8B-B14F-4D97-AF65-F5344CB8AC3E}">
        <p14:creationId xmlns:p14="http://schemas.microsoft.com/office/powerpoint/2010/main" val="112446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EAB7D-830D-C058-C935-2FF5F240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BF01C7-21C9-67D0-27A3-BA2C21192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ru-RU" dirty="0"/>
              <a:t>Выучить библиотеку </a:t>
            </a:r>
            <a:r>
              <a:rPr lang="ru-RU" dirty="0" err="1"/>
              <a:t>Tkinter</a:t>
            </a:r>
          </a:p>
          <a:p>
            <a:pPr marL="457200" indent="-457200">
              <a:buChar char="•"/>
            </a:pPr>
            <a:r>
              <a:rPr lang="ru-RU" dirty="0"/>
              <a:t>Научиться играть в крестики нолики</a:t>
            </a:r>
          </a:p>
        </p:txBody>
      </p:sp>
    </p:spTree>
    <p:extLst>
      <p:ext uri="{BB962C8B-B14F-4D97-AF65-F5344CB8AC3E}">
        <p14:creationId xmlns:p14="http://schemas.microsoft.com/office/powerpoint/2010/main" val="310325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044ED-C3E0-78DA-28EE-852A5672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232CE-170A-3095-DF99-B0BFE69D7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v"/>
            </a:pPr>
            <a:r>
              <a:rPr lang="ru-RU" dirty="0" err="1"/>
              <a:t>Tkinter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ru-RU" dirty="0" err="1"/>
              <a:t>CustomTkinter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ru-RU" dirty="0" err="1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7463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9005A-A2A1-229B-A067-3AF74386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1"/>
                </a:solidFill>
              </a:rPr>
              <a:t>правила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F12FDB-63A5-62D2-852C-9D93ED57C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b="1" err="1">
                <a:ea typeface="+mn-lt"/>
                <a:cs typeface="+mn-lt"/>
              </a:rPr>
              <a:t>Кре́стики-но́лики</a:t>
            </a:r>
            <a:r>
              <a:rPr lang="ru-RU" sz="2400">
                <a:ea typeface="+mn-lt"/>
                <a:cs typeface="+mn-lt"/>
              </a:rPr>
              <a:t> — логическая игра между двумя противниками на квадратном поле 3 на 3 клетки или большего размера (вплоть до «бесконечного поля»). Один из игроков играет «крестиками», второй — «ноликами».</a:t>
            </a:r>
            <a:endParaRPr lang="ru-RU" sz="2400"/>
          </a:p>
        </p:txBody>
      </p:sp>
      <p:pic>
        <p:nvPicPr>
          <p:cNvPr id="7" name="Рисунок 7" descr="Изображение выглядит как текст, земля&#10;&#10;Автоматически созданное описание">
            <a:extLst>
              <a:ext uri="{FF2B5EF4-FFF2-40B4-BE49-F238E27FC236}">
                <a16:creationId xmlns:a16="http://schemas.microsoft.com/office/drawing/2014/main" id="{603DCFA1-F59E-AD91-4044-B1688C35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36" r="1088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3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AAF0F-B525-A6B0-BC98-33DC7597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err="1"/>
              <a:t>Игровое</a:t>
            </a:r>
            <a:r>
              <a:rPr lang="en-US" sz="5400" dirty="0"/>
              <a:t> </a:t>
            </a:r>
            <a:r>
              <a:rPr lang="en-US" sz="5400" err="1"/>
              <a:t>поле</a:t>
            </a:r>
            <a:endParaRPr lang="en-US" sz="540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корова, в помещении, смотрящий&#10;&#10;Автоматически созданное описание">
            <a:extLst>
              <a:ext uri="{FF2B5EF4-FFF2-40B4-BE49-F238E27FC236}">
                <a16:creationId xmlns:a16="http://schemas.microsoft.com/office/drawing/2014/main" id="{EA8227AE-1DB6-691E-7B83-EA2B0D7CF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450" y="1116467"/>
            <a:ext cx="4519149" cy="462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7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245F4-C3A3-93A6-EA34-EE3F8A91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Перезапустить 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CAF7206-5554-70B5-600F-969DA3B85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5" y="2981316"/>
            <a:ext cx="3639490" cy="623946"/>
          </a:xfrm>
        </p:spPr>
      </p:pic>
    </p:spTree>
    <p:extLst>
      <p:ext uri="{BB962C8B-B14F-4D97-AF65-F5344CB8AC3E}">
        <p14:creationId xmlns:p14="http://schemas.microsoft.com/office/powerpoint/2010/main" val="380271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FFC90-9857-09BC-E6E3-93F0C41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>
            <a:normAutofit/>
          </a:bodyPr>
          <a:lstStyle/>
          <a:p>
            <a:r>
              <a:rPr lang="ru-RU" dirty="0"/>
              <a:t>Победили 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0AE4AA-CF15-E6FC-1A83-92D6C50E1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071909"/>
            <a:ext cx="4924426" cy="279549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2EA7272-0753-A407-DA48-08B21EB80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467" y="664432"/>
            <a:ext cx="4750056" cy="48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8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F09FC-2BA6-3413-118A-E8A41F1C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Победили</a:t>
            </a:r>
            <a:r>
              <a:rPr lang="en-US" dirty="0"/>
              <a:t> o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CA384C4-4545-08F7-8526-A0F8347DA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450" y="1098813"/>
            <a:ext cx="4519149" cy="46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5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B41841A4-7885-47BE-9A2A-B2602CA1A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44652"/>
            <a:ext cx="10908792" cy="5568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AAA3D9-0BEB-1C9C-32F5-8F6E551FA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6236" y="1691924"/>
            <a:ext cx="4661459" cy="34783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38912" indent="-438912" defTabSz="877824">
              <a:spcBef>
                <a:spcPts val="672"/>
              </a:spcBef>
              <a:spcAft>
                <a:spcPts val="672"/>
              </a:spcAft>
              <a:buFont typeface="Arial" panose="020B0604020202020204" pitchFamily="34" charset="0"/>
              <a:buChar char="•"/>
            </a:pPr>
            <a:r>
              <a:rPr lang="ru-RU" sz="2496" kern="1200" spc="48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Идея</a:t>
            </a:r>
          </a:p>
          <a:p>
            <a:pPr marL="438912" indent="-438912" defTabSz="877824">
              <a:spcBef>
                <a:spcPts val="672"/>
              </a:spcBef>
              <a:spcAft>
                <a:spcPts val="672"/>
              </a:spcAft>
              <a:buFont typeface="Arial" panose="020B0604020202020204" pitchFamily="34" charset="0"/>
              <a:buChar char="•"/>
            </a:pPr>
            <a:endParaRPr lang="ru-RU" sz="2496" kern="1200" spc="48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38912" indent="-438912" defTabSz="877824">
              <a:spcBef>
                <a:spcPts val="672"/>
              </a:spcBef>
              <a:spcAft>
                <a:spcPts val="672"/>
              </a:spcAft>
              <a:buFont typeface="Arial" panose="020B0604020202020204" pitchFamily="34" charset="0"/>
              <a:buChar char="•"/>
            </a:pPr>
            <a:r>
              <a:rPr lang="ru-RU" sz="2496" kern="1200" spc="48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Код</a:t>
            </a:r>
          </a:p>
          <a:p>
            <a:pPr marL="438912" indent="-438912" defTabSz="877824">
              <a:spcBef>
                <a:spcPts val="672"/>
              </a:spcBef>
              <a:spcAft>
                <a:spcPts val="672"/>
              </a:spcAft>
              <a:buFont typeface="Arial" panose="020B0604020202020204" pitchFamily="34" charset="0"/>
              <a:buChar char="•"/>
            </a:pPr>
            <a:endParaRPr lang="ru-RU" sz="2496" kern="1200" spc="48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38912" indent="-438912" defTabSz="877824">
              <a:spcBef>
                <a:spcPts val="672"/>
              </a:spcBef>
              <a:spcAft>
                <a:spcPts val="672"/>
              </a:spcAft>
              <a:buFont typeface="Arial" panose="020B0604020202020204" pitchFamily="34" charset="0"/>
              <a:buChar char="•"/>
            </a:pPr>
            <a:r>
              <a:rPr lang="ru-RU" sz="2496" kern="1200" spc="48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Дизайн 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9599A0-E003-A7EC-0AA2-CA00954AC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4305" y="1687683"/>
            <a:ext cx="4661459" cy="34783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877824">
              <a:spcBef>
                <a:spcPts val="672"/>
              </a:spcBef>
              <a:spcAft>
                <a:spcPts val="672"/>
              </a:spcAft>
            </a:pPr>
            <a:r>
              <a:rPr lang="ru-RU" sz="2496" kern="1200" spc="48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Лысенко Матвей, Кравец Денис</a:t>
            </a:r>
          </a:p>
          <a:p>
            <a:pPr defTabSz="877824">
              <a:spcBef>
                <a:spcPts val="672"/>
              </a:spcBef>
              <a:spcAft>
                <a:spcPts val="672"/>
              </a:spcAft>
            </a:pPr>
            <a:r>
              <a:rPr lang="ru-RU" sz="2496" kern="1200" spc="48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Кравец Денис</a:t>
            </a:r>
          </a:p>
          <a:p>
            <a:pPr defTabSz="877824">
              <a:spcBef>
                <a:spcPts val="672"/>
              </a:spcBef>
              <a:spcAft>
                <a:spcPts val="672"/>
              </a:spcAft>
            </a:pPr>
            <a:endParaRPr lang="ru-RU" sz="2496" kern="1200" spc="48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Bef>
                <a:spcPts val="672"/>
              </a:spcBef>
              <a:spcAft>
                <a:spcPts val="672"/>
              </a:spcAft>
            </a:pPr>
            <a:r>
              <a:rPr lang="ru-RU" sz="2496" kern="1200" spc="48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Матвей Лысенко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7023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JuxtaposeVTI</vt:lpstr>
      <vt:lpstr>Крестики нолики</vt:lpstr>
      <vt:lpstr>цель</vt:lpstr>
      <vt:lpstr>библиотеки</vt:lpstr>
      <vt:lpstr>правила</vt:lpstr>
      <vt:lpstr>Игровое поле</vt:lpstr>
      <vt:lpstr>Перезапустить </vt:lpstr>
      <vt:lpstr>Победили x</vt:lpstr>
      <vt:lpstr>Победили o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127</cp:revision>
  <dcterms:created xsi:type="dcterms:W3CDTF">2023-05-26T18:50:18Z</dcterms:created>
  <dcterms:modified xsi:type="dcterms:W3CDTF">2023-05-27T16:32:09Z</dcterms:modified>
</cp:coreProperties>
</file>