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7" d="100"/>
          <a:sy n="17" d="100"/>
        </p:scale>
        <p:origin x="40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17BFE-99F7-4DD0-AB17-A1968CFCED4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69B0DCE-1E64-4912-B9FF-A8B5743EC809}">
      <dgm:prSet phldrT="[Text]"/>
      <dgm:spPr/>
      <dgm:t>
        <a:bodyPr/>
        <a:lstStyle/>
        <a:p>
          <a:r>
            <a:rPr lang="de-DE" dirty="0"/>
            <a:t>LRT</a:t>
          </a:r>
        </a:p>
      </dgm:t>
    </dgm:pt>
    <dgm:pt modelId="{52F88D1C-5D5C-4892-9FEA-9E10FE02C3EE}" type="parTrans" cxnId="{C6023532-0CBE-4871-B5C1-E14450E0C0EC}">
      <dgm:prSet/>
      <dgm:spPr/>
      <dgm:t>
        <a:bodyPr/>
        <a:lstStyle/>
        <a:p>
          <a:endParaRPr lang="de-DE"/>
        </a:p>
      </dgm:t>
    </dgm:pt>
    <dgm:pt modelId="{89DE1C1F-5857-4FAF-B56F-109E94C81F8D}" type="sibTrans" cxnId="{C6023532-0CBE-4871-B5C1-E14450E0C0EC}">
      <dgm:prSet/>
      <dgm:spPr/>
      <dgm:t>
        <a:bodyPr/>
        <a:lstStyle/>
        <a:p>
          <a:endParaRPr lang="de-DE"/>
        </a:p>
      </dgm:t>
    </dgm:pt>
    <dgm:pt modelId="{E4261FB4-D5CE-4603-813B-934425DD933B}">
      <dgm:prSet phldrT="[Text]"/>
      <dgm:spPr/>
      <dgm:t>
        <a:bodyPr/>
        <a:lstStyle/>
        <a:p>
          <a:r>
            <a:rPr lang="de-DE" dirty="0"/>
            <a:t>LRT</a:t>
          </a:r>
        </a:p>
      </dgm:t>
    </dgm:pt>
    <dgm:pt modelId="{D6E4C383-8F81-4314-A1DC-D8C501538FF8}" type="parTrans" cxnId="{41D555D6-6869-44CD-9E87-3CCFA5414274}">
      <dgm:prSet/>
      <dgm:spPr/>
      <dgm:t>
        <a:bodyPr/>
        <a:lstStyle/>
        <a:p>
          <a:endParaRPr lang="de-DE"/>
        </a:p>
      </dgm:t>
    </dgm:pt>
    <dgm:pt modelId="{C4EB2CF1-E583-4B28-891F-36CED7F8D52B}" type="sibTrans" cxnId="{41D555D6-6869-44CD-9E87-3CCFA5414274}">
      <dgm:prSet/>
      <dgm:spPr/>
      <dgm:t>
        <a:bodyPr/>
        <a:lstStyle/>
        <a:p>
          <a:endParaRPr lang="de-DE"/>
        </a:p>
      </dgm:t>
    </dgm:pt>
    <dgm:pt modelId="{3A6E17FA-8622-485A-9A28-5F2D95CA3A30}">
      <dgm:prSet/>
      <dgm:spPr/>
      <dgm:t>
        <a:bodyPr/>
        <a:lstStyle/>
        <a:p>
          <a:r>
            <a:rPr lang="de-DE" dirty="0"/>
            <a:t>ME</a:t>
          </a:r>
        </a:p>
      </dgm:t>
    </dgm:pt>
    <dgm:pt modelId="{BD66798A-6F0C-4AF5-B1EF-A6B7020E2522}" type="parTrans" cxnId="{07B4970F-07D7-4613-91AB-D70A3EAADE87}">
      <dgm:prSet/>
      <dgm:spPr/>
      <dgm:t>
        <a:bodyPr/>
        <a:lstStyle/>
        <a:p>
          <a:endParaRPr lang="de-DE"/>
        </a:p>
      </dgm:t>
    </dgm:pt>
    <dgm:pt modelId="{74AD0993-9C43-4B5F-8A0F-14F9E81595F4}" type="sibTrans" cxnId="{07B4970F-07D7-4613-91AB-D70A3EAADE87}">
      <dgm:prSet/>
      <dgm:spPr/>
      <dgm:t>
        <a:bodyPr/>
        <a:lstStyle/>
        <a:p>
          <a:endParaRPr lang="de-DE"/>
        </a:p>
      </dgm:t>
    </dgm:pt>
    <dgm:pt modelId="{510238A1-01CA-4A83-B16F-8B2A610AA05F}">
      <dgm:prSet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Kontakt</a:t>
          </a:r>
        </a:p>
      </dgm:t>
    </dgm:pt>
    <dgm:pt modelId="{E1C0E909-3C87-4C6B-B99A-7E278A48D45F}" type="parTrans" cxnId="{0B67541C-4924-4071-891D-2B30AC2F6403}">
      <dgm:prSet/>
      <dgm:spPr/>
      <dgm:t>
        <a:bodyPr/>
        <a:lstStyle/>
        <a:p>
          <a:endParaRPr lang="de-DE"/>
        </a:p>
      </dgm:t>
    </dgm:pt>
    <dgm:pt modelId="{DB275EDF-69C7-45C5-B569-0D6896D01906}" type="sibTrans" cxnId="{0B67541C-4924-4071-891D-2B30AC2F6403}">
      <dgm:prSet/>
      <dgm:spPr/>
      <dgm:t>
        <a:bodyPr/>
        <a:lstStyle/>
        <a:p>
          <a:endParaRPr lang="de-DE"/>
        </a:p>
      </dgm:t>
    </dgm:pt>
    <dgm:pt modelId="{C43598AD-6D22-4811-B04B-2DC12B5E5CA7}">
      <dgm:prSet/>
      <dgm:spPr/>
      <dgm:t>
        <a:bodyPr/>
        <a:lstStyle/>
        <a:p>
          <a:r>
            <a:rPr lang="de-DE" dirty="0">
              <a:solidFill>
                <a:schemeClr val="bg1"/>
              </a:solidFill>
            </a:rPr>
            <a:t>Werkzeugmaschinen Zentral Labor</a:t>
          </a:r>
        </a:p>
      </dgm:t>
    </dgm:pt>
    <dgm:pt modelId="{8CED4C49-54E2-4012-B493-7C023955DCC5}" type="parTrans" cxnId="{A367C418-2EEF-49F9-8E64-F88A8753B4EE}">
      <dgm:prSet/>
      <dgm:spPr/>
      <dgm:t>
        <a:bodyPr/>
        <a:lstStyle/>
        <a:p>
          <a:endParaRPr lang="de-DE"/>
        </a:p>
      </dgm:t>
    </dgm:pt>
    <dgm:pt modelId="{A2C3B1AD-2144-482C-9FBA-D6DE145C745A}" type="sibTrans" cxnId="{A367C418-2EEF-49F9-8E64-F88A8753B4EE}">
      <dgm:prSet/>
      <dgm:spPr/>
      <dgm:t>
        <a:bodyPr/>
        <a:lstStyle/>
        <a:p>
          <a:endParaRPr lang="de-DE"/>
        </a:p>
      </dgm:t>
    </dgm:pt>
    <dgm:pt modelId="{5CF29931-6F55-43C9-A8B7-16F6287DE711}">
      <dgm:prSet/>
      <dgm:spPr/>
      <dgm:t>
        <a:bodyPr/>
        <a:lstStyle/>
        <a:p>
          <a:r>
            <a:rPr lang="de-DE" dirty="0"/>
            <a:t>Modern Vehicle MOVE</a:t>
          </a:r>
        </a:p>
      </dgm:t>
    </dgm:pt>
    <dgm:pt modelId="{AC41DFAE-BD57-46D8-8D20-E5D304EEE6FC}" type="parTrans" cxnId="{C5A65E45-4157-40E4-AE61-8BA840804F75}">
      <dgm:prSet/>
      <dgm:spPr/>
      <dgm:t>
        <a:bodyPr/>
        <a:lstStyle/>
        <a:p>
          <a:endParaRPr lang="de-DE"/>
        </a:p>
      </dgm:t>
    </dgm:pt>
    <dgm:pt modelId="{DAE56B6E-0784-4C29-9F41-88C9221D2794}" type="sibTrans" cxnId="{C5A65E45-4157-40E4-AE61-8BA840804F75}">
      <dgm:prSet/>
      <dgm:spPr/>
      <dgm:t>
        <a:bodyPr/>
        <a:lstStyle/>
        <a:p>
          <a:endParaRPr lang="de-DE"/>
        </a:p>
      </dgm:t>
    </dgm:pt>
    <dgm:pt modelId="{5EFEEB92-FF2B-449D-A8A6-DED12C98FC1C}">
      <dgm:prSet/>
      <dgm:spPr/>
      <dgm:t>
        <a:bodyPr/>
        <a:lstStyle/>
        <a:p>
          <a:r>
            <a:rPr lang="de-DE" dirty="0"/>
            <a:t>Munich Aerospace</a:t>
          </a:r>
        </a:p>
      </dgm:t>
    </dgm:pt>
    <dgm:pt modelId="{733852CE-9B0D-4C77-A003-D8A4FE60276F}" type="sibTrans" cxnId="{D5294127-0C54-4B5E-8E89-0293EE1AD830}">
      <dgm:prSet/>
      <dgm:spPr/>
      <dgm:t>
        <a:bodyPr/>
        <a:lstStyle/>
        <a:p>
          <a:endParaRPr lang="de-DE"/>
        </a:p>
      </dgm:t>
    </dgm:pt>
    <dgm:pt modelId="{F7664727-5C7F-4ED8-8635-11B6A374EC1E}" type="parTrans" cxnId="{D5294127-0C54-4B5E-8E89-0293EE1AD830}">
      <dgm:prSet/>
      <dgm:spPr/>
      <dgm:t>
        <a:bodyPr/>
        <a:lstStyle/>
        <a:p>
          <a:endParaRPr lang="de-DE"/>
        </a:p>
      </dgm:t>
    </dgm:pt>
    <dgm:pt modelId="{4C3FD5B4-3AA1-41EA-87A1-2E5F8E93767F}">
      <dgm:prSet/>
      <dgm:spPr/>
      <dgm:t>
        <a:bodyPr/>
        <a:lstStyle/>
        <a:p>
          <a:r>
            <a:rPr lang="de-DE" dirty="0"/>
            <a:t>Munich Integrated Research on Aerospace MIRA </a:t>
          </a:r>
        </a:p>
      </dgm:t>
    </dgm:pt>
    <dgm:pt modelId="{57F00A4E-91C3-4DFA-B01A-3A2A8A1C5222}" type="sibTrans" cxnId="{1C7D1C5A-4D83-466F-8CEA-060A4405A8E6}">
      <dgm:prSet/>
      <dgm:spPr/>
      <dgm:t>
        <a:bodyPr/>
        <a:lstStyle/>
        <a:p>
          <a:endParaRPr lang="de-DE"/>
        </a:p>
      </dgm:t>
    </dgm:pt>
    <dgm:pt modelId="{6EA071AC-DCAD-45B8-975A-E5E56C0D15D9}" type="parTrans" cxnId="{1C7D1C5A-4D83-466F-8CEA-060A4405A8E6}">
      <dgm:prSet/>
      <dgm:spPr/>
      <dgm:t>
        <a:bodyPr/>
        <a:lstStyle/>
        <a:p>
          <a:endParaRPr lang="de-DE"/>
        </a:p>
      </dgm:t>
    </dgm:pt>
    <dgm:pt modelId="{DD60E3BE-F213-4CA5-B1CB-E1DF699D9D01}">
      <dgm:prSet/>
      <dgm:spPr/>
      <dgm:t>
        <a:bodyPr/>
        <a:lstStyle/>
        <a:p>
          <a:r>
            <a:rPr lang="de-DE" dirty="0"/>
            <a:t>Karriere</a:t>
          </a:r>
        </a:p>
      </dgm:t>
    </dgm:pt>
    <dgm:pt modelId="{E2736440-94BF-4EDE-9807-09AB4F975E25}" type="sibTrans" cxnId="{C44A0664-CE27-4BBE-A34D-1F65A8184A65}">
      <dgm:prSet/>
      <dgm:spPr/>
      <dgm:t>
        <a:bodyPr/>
        <a:lstStyle/>
        <a:p>
          <a:endParaRPr lang="de-DE"/>
        </a:p>
      </dgm:t>
    </dgm:pt>
    <dgm:pt modelId="{823471A6-5076-4B55-BEAD-A58827FF0CF0}" type="parTrans" cxnId="{C44A0664-CE27-4BBE-A34D-1F65A8184A65}">
      <dgm:prSet/>
      <dgm:spPr/>
      <dgm:t>
        <a:bodyPr/>
        <a:lstStyle/>
        <a:p>
          <a:endParaRPr lang="de-DE"/>
        </a:p>
      </dgm:t>
    </dgm:pt>
    <dgm:pt modelId="{C30E647A-1BC7-46B3-917A-4C8F79F7892C}">
      <dgm:prSet/>
      <dgm:spPr/>
      <dgm:t>
        <a:bodyPr/>
        <a:lstStyle/>
        <a:p>
          <a:r>
            <a:rPr lang="de-DE" dirty="0"/>
            <a:t>Forschung</a:t>
          </a:r>
        </a:p>
      </dgm:t>
    </dgm:pt>
    <dgm:pt modelId="{E7168ECA-0B97-4A34-87BC-F586A2A85CC6}" type="sibTrans" cxnId="{5D33C3A3-99F6-40DF-BAF4-F50303D3669D}">
      <dgm:prSet/>
      <dgm:spPr/>
      <dgm:t>
        <a:bodyPr/>
        <a:lstStyle/>
        <a:p>
          <a:endParaRPr lang="de-DE"/>
        </a:p>
      </dgm:t>
    </dgm:pt>
    <dgm:pt modelId="{00458301-7737-4CDD-952B-85EE43CEC5E0}" type="parTrans" cxnId="{5D33C3A3-99F6-40DF-BAF4-F50303D3669D}">
      <dgm:prSet/>
      <dgm:spPr/>
      <dgm:t>
        <a:bodyPr/>
        <a:lstStyle/>
        <a:p>
          <a:endParaRPr lang="de-DE"/>
        </a:p>
      </dgm:t>
    </dgm:pt>
    <dgm:pt modelId="{BAE4C746-C91D-499E-82D5-79F8AAE7FAEA}">
      <dgm:prSet phldrT="[Text]"/>
      <dgm:spPr/>
      <dgm:t>
        <a:bodyPr/>
        <a:lstStyle/>
        <a:p>
          <a:r>
            <a:rPr lang="de-DE" dirty="0"/>
            <a:t>Studiengänge</a:t>
          </a:r>
        </a:p>
      </dgm:t>
    </dgm:pt>
    <dgm:pt modelId="{25A7D390-4B08-4157-92AF-E1AFCC19495A}" type="sibTrans" cxnId="{2A07B6DB-0953-4E70-9F62-BCBB25DFE846}">
      <dgm:prSet/>
      <dgm:spPr/>
      <dgm:t>
        <a:bodyPr/>
        <a:lstStyle/>
        <a:p>
          <a:endParaRPr lang="de-DE"/>
        </a:p>
      </dgm:t>
    </dgm:pt>
    <dgm:pt modelId="{DCE6A4BF-B4D9-4242-90E3-60491CAF7CE8}" type="parTrans" cxnId="{2A07B6DB-0953-4E70-9F62-BCBB25DFE846}">
      <dgm:prSet/>
      <dgm:spPr/>
      <dgm:t>
        <a:bodyPr/>
        <a:lstStyle/>
        <a:p>
          <a:endParaRPr lang="de-DE"/>
        </a:p>
      </dgm:t>
    </dgm:pt>
    <dgm:pt modelId="{39643952-3416-405C-9618-A99830A41B06}">
      <dgm:prSet phldrT="[Text]"/>
      <dgm:spPr/>
      <dgm:t>
        <a:bodyPr/>
        <a:lstStyle/>
        <a:p>
          <a:r>
            <a:rPr lang="de-DE" dirty="0"/>
            <a:t>Institute</a:t>
          </a:r>
        </a:p>
      </dgm:t>
    </dgm:pt>
    <dgm:pt modelId="{B823E6D9-8ADC-4C64-9F09-B1F9318CD8AB}" type="sibTrans" cxnId="{D0F3AB47-15C7-4881-97B3-7CDDAEE83793}">
      <dgm:prSet/>
      <dgm:spPr/>
      <dgm:t>
        <a:bodyPr/>
        <a:lstStyle/>
        <a:p>
          <a:endParaRPr lang="de-DE"/>
        </a:p>
      </dgm:t>
    </dgm:pt>
    <dgm:pt modelId="{4B8AC410-36B5-4E59-BC1B-83441D674E2F}" type="parTrans" cxnId="{D0F3AB47-15C7-4881-97B3-7CDDAEE83793}">
      <dgm:prSet/>
      <dgm:spPr/>
      <dgm:t>
        <a:bodyPr/>
        <a:lstStyle/>
        <a:p>
          <a:endParaRPr lang="de-DE"/>
        </a:p>
      </dgm:t>
    </dgm:pt>
    <dgm:pt modelId="{3F6F33DD-516C-4CAB-836D-A41D5E0D0E4D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sz="2800" b="1" dirty="0"/>
            <a:t>Angewandte Physik und Messtechnik</a:t>
          </a:r>
        </a:p>
      </dgm:t>
    </dgm:pt>
    <dgm:pt modelId="{DB66A3CA-E35A-4330-BA0C-DB224A64B217}" type="sibTrans" cxnId="{273BB218-01A9-4821-9681-C5B7356014EC}">
      <dgm:prSet/>
      <dgm:spPr/>
      <dgm:t>
        <a:bodyPr/>
        <a:lstStyle/>
        <a:p>
          <a:endParaRPr lang="de-DE"/>
        </a:p>
      </dgm:t>
    </dgm:pt>
    <dgm:pt modelId="{D6B36D83-3A38-45A1-84BF-63D6FE910FBF}" type="parTrans" cxnId="{273BB218-01A9-4821-9681-C5B7356014EC}">
      <dgm:prSet/>
      <dgm:spPr/>
      <dgm:t>
        <a:bodyPr/>
        <a:lstStyle/>
        <a:p>
          <a:endParaRPr lang="de-DE"/>
        </a:p>
      </dgm:t>
    </dgm:pt>
    <dgm:pt modelId="{2B904853-8D46-4621-B969-C08B025D0480}">
      <dgm:prSet/>
      <dgm:spPr>
        <a:solidFill>
          <a:schemeClr val="accent4"/>
        </a:solidFill>
      </dgm:spPr>
      <dgm:t>
        <a:bodyPr/>
        <a:lstStyle/>
        <a:p>
          <a:r>
            <a:rPr lang="de-DE" dirty="0"/>
            <a:t>Partnerseiten</a:t>
          </a:r>
        </a:p>
      </dgm:t>
    </dgm:pt>
    <dgm:pt modelId="{92FCE211-A908-4EA7-881F-B48F63ACCE72}" type="parTrans" cxnId="{BAF3C165-327D-451C-B7E8-76D7CD03F2AF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de-DE"/>
        </a:p>
      </dgm:t>
    </dgm:pt>
    <dgm:pt modelId="{BFF17A5F-CDCF-4952-ABEA-0A94B4FF5BCE}" type="sibTrans" cxnId="{BAF3C165-327D-451C-B7E8-76D7CD03F2AF}">
      <dgm:prSet/>
      <dgm:spPr/>
      <dgm:t>
        <a:bodyPr/>
        <a:lstStyle/>
        <a:p>
          <a:endParaRPr lang="de-DE"/>
        </a:p>
      </dgm:t>
    </dgm:pt>
    <dgm:pt modelId="{65BDE972-777A-46A8-B2D0-8AF3CEFD4058}">
      <dgm:prSet/>
      <dgm:spPr/>
      <dgm:t>
        <a:bodyPr/>
        <a:lstStyle/>
        <a:p>
          <a:r>
            <a:rPr lang="de-DE" dirty="0"/>
            <a:t>Ludwig Bölkow Campus</a:t>
          </a:r>
        </a:p>
      </dgm:t>
    </dgm:pt>
    <dgm:pt modelId="{21CCEC3F-28C3-4311-9D10-B3FBDF9C00BB}" type="parTrans" cxnId="{CBEBBCE9-3231-43E1-B900-BC2C691D2402}">
      <dgm:prSet/>
      <dgm:spPr/>
      <dgm:t>
        <a:bodyPr/>
        <a:lstStyle/>
        <a:p>
          <a:endParaRPr lang="de-DE"/>
        </a:p>
      </dgm:t>
    </dgm:pt>
    <dgm:pt modelId="{D0442184-36F2-49E3-AD07-A64FA7DC3F2F}" type="sibTrans" cxnId="{CBEBBCE9-3231-43E1-B900-BC2C691D2402}">
      <dgm:prSet/>
      <dgm:spPr/>
      <dgm:t>
        <a:bodyPr/>
        <a:lstStyle/>
        <a:p>
          <a:endParaRPr lang="de-DE"/>
        </a:p>
      </dgm:t>
    </dgm:pt>
    <dgm:pt modelId="{3917CAB9-ACC8-43A5-BBFF-B14DB0630B54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>
              <a:solidFill>
                <a:schemeClr val="bg2">
                  <a:lumMod val="50000"/>
                </a:schemeClr>
              </a:solidFill>
            </a:rPr>
            <a:t>B.Sc.</a:t>
          </a:r>
        </a:p>
      </dgm:t>
    </dgm:pt>
    <dgm:pt modelId="{7CDEBDA7-EF42-498C-B244-074FC640D0B1}" type="parTrans" cxnId="{65E2CADA-CA05-4278-BF2E-27FD03A6C81A}">
      <dgm:prSet/>
      <dgm:spPr/>
      <dgm:t>
        <a:bodyPr/>
        <a:lstStyle/>
        <a:p>
          <a:endParaRPr lang="de-DE"/>
        </a:p>
      </dgm:t>
    </dgm:pt>
    <dgm:pt modelId="{19FB133E-7636-49F8-A998-81A095134CE0}" type="sibTrans" cxnId="{65E2CADA-CA05-4278-BF2E-27FD03A6C81A}">
      <dgm:prSet/>
      <dgm:spPr/>
      <dgm:t>
        <a:bodyPr/>
        <a:lstStyle/>
        <a:p>
          <a:endParaRPr lang="de-DE"/>
        </a:p>
      </dgm:t>
    </dgm:pt>
    <dgm:pt modelId="{A3035CA5-9DD8-48C6-A052-4AB8146995B0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>
              <a:solidFill>
                <a:schemeClr val="bg2">
                  <a:lumMod val="50000"/>
                </a:schemeClr>
              </a:solidFill>
            </a:rPr>
            <a:t>M.Sc.</a:t>
          </a:r>
        </a:p>
      </dgm:t>
    </dgm:pt>
    <dgm:pt modelId="{A5C3DD7E-0F63-401B-9910-FF3A00011B83}" type="parTrans" cxnId="{E3C196EF-BCFA-45B4-B9BB-460D0C4B6791}">
      <dgm:prSet/>
      <dgm:spPr/>
      <dgm:t>
        <a:bodyPr/>
        <a:lstStyle/>
        <a:p>
          <a:endParaRPr lang="de-DE"/>
        </a:p>
      </dgm:t>
    </dgm:pt>
    <dgm:pt modelId="{8151E125-E962-4D7F-91EA-405C4E09D76D}" type="sibTrans" cxnId="{E3C196EF-BCFA-45B4-B9BB-460D0C4B6791}">
      <dgm:prSet/>
      <dgm:spPr/>
      <dgm:t>
        <a:bodyPr/>
        <a:lstStyle/>
        <a:p>
          <a:endParaRPr lang="de-DE"/>
        </a:p>
      </dgm:t>
    </dgm:pt>
    <dgm:pt modelId="{0FA33B51-29A8-43C1-9388-86F737BC973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>
              <a:solidFill>
                <a:schemeClr val="bg2">
                  <a:lumMod val="50000"/>
                </a:schemeClr>
              </a:solidFill>
            </a:rPr>
            <a:t>B.Sc.</a:t>
          </a:r>
        </a:p>
      </dgm:t>
    </dgm:pt>
    <dgm:pt modelId="{D6878C78-4E10-4E10-8704-81792DF18F81}" type="parTrans" cxnId="{ED980C36-78DD-4C94-A68E-142228538E6D}">
      <dgm:prSet/>
      <dgm:spPr/>
      <dgm:t>
        <a:bodyPr/>
        <a:lstStyle/>
        <a:p>
          <a:endParaRPr lang="de-DE"/>
        </a:p>
      </dgm:t>
    </dgm:pt>
    <dgm:pt modelId="{B2A4B6A9-5BB4-4188-AE58-A2E9D6CFFD0D}" type="sibTrans" cxnId="{ED980C36-78DD-4C94-A68E-142228538E6D}">
      <dgm:prSet/>
      <dgm:spPr/>
      <dgm:t>
        <a:bodyPr/>
        <a:lstStyle/>
        <a:p>
          <a:endParaRPr lang="de-DE"/>
        </a:p>
      </dgm:t>
    </dgm:pt>
    <dgm:pt modelId="{FBEF7D54-5CEA-463D-B91A-303536DD0479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>
              <a:solidFill>
                <a:schemeClr val="bg2">
                  <a:lumMod val="50000"/>
                </a:schemeClr>
              </a:solidFill>
            </a:rPr>
            <a:t>M.Sc.</a:t>
          </a:r>
        </a:p>
      </dgm:t>
    </dgm:pt>
    <dgm:pt modelId="{ACCCC70C-E925-4F4A-AB44-F7B71902BE77}" type="parTrans" cxnId="{837F4494-2CE0-4763-8116-A3CF1B068CEF}">
      <dgm:prSet/>
      <dgm:spPr/>
      <dgm:t>
        <a:bodyPr/>
        <a:lstStyle/>
        <a:p>
          <a:endParaRPr lang="de-DE"/>
        </a:p>
      </dgm:t>
    </dgm:pt>
    <dgm:pt modelId="{CDB61537-19BE-455F-A3C8-D4879E00ED09}" type="sibTrans" cxnId="{837F4494-2CE0-4763-8116-A3CF1B068CEF}">
      <dgm:prSet/>
      <dgm:spPr/>
      <dgm:t>
        <a:bodyPr/>
        <a:lstStyle/>
        <a:p>
          <a:endParaRPr lang="de-DE"/>
        </a:p>
      </dgm:t>
    </dgm:pt>
    <dgm:pt modelId="{1F5AD4DC-7DBF-4C1F-935F-AA9989E3A6F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Flugsysteme</a:t>
          </a:r>
        </a:p>
      </dgm:t>
    </dgm:pt>
    <dgm:pt modelId="{02A0718A-FD04-41DB-9B32-5BE4AAEE7A23}" type="parTrans" cxnId="{C7A9C5F1-6AFD-44F1-875F-421DF765CB0E}">
      <dgm:prSet/>
      <dgm:spPr/>
      <dgm:t>
        <a:bodyPr/>
        <a:lstStyle/>
        <a:p>
          <a:endParaRPr lang="de-DE"/>
        </a:p>
      </dgm:t>
    </dgm:pt>
    <dgm:pt modelId="{2687736C-46BB-428C-9A8F-4EAC7602742E}" type="sibTrans" cxnId="{C7A9C5F1-6AFD-44F1-875F-421DF765CB0E}">
      <dgm:prSet/>
      <dgm:spPr/>
      <dgm:t>
        <a:bodyPr/>
        <a:lstStyle/>
        <a:p>
          <a:endParaRPr lang="de-DE"/>
        </a:p>
      </dgm:t>
    </dgm:pt>
    <dgm:pt modelId="{15DCD880-206D-497D-A928-240F4B463EC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Leichtbau</a:t>
          </a:r>
        </a:p>
      </dgm:t>
    </dgm:pt>
    <dgm:pt modelId="{1AF01AD9-B55E-4180-A636-C2D486CF5686}" type="parTrans" cxnId="{2B9824A9-AB07-4F85-BD62-6DF484020B89}">
      <dgm:prSet/>
      <dgm:spPr/>
      <dgm:t>
        <a:bodyPr/>
        <a:lstStyle/>
        <a:p>
          <a:endParaRPr lang="de-DE"/>
        </a:p>
      </dgm:t>
    </dgm:pt>
    <dgm:pt modelId="{3B5B0B23-1708-4B3F-B7B7-77F10BCBC62D}" type="sibTrans" cxnId="{2B9824A9-AB07-4F85-BD62-6DF484020B89}">
      <dgm:prSet/>
      <dgm:spPr/>
      <dgm:t>
        <a:bodyPr/>
        <a:lstStyle/>
        <a:p>
          <a:endParaRPr lang="de-DE"/>
        </a:p>
      </dgm:t>
    </dgm:pt>
    <dgm:pt modelId="{AFA67D1A-FC4C-49EC-A624-7CC3FF74B4D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Mathematik und Rechneranwendungen</a:t>
          </a:r>
        </a:p>
      </dgm:t>
    </dgm:pt>
    <dgm:pt modelId="{984F08E6-2150-4854-9FCC-49AE4D8FCCC1}" type="parTrans" cxnId="{13722521-260A-48AC-81EF-C9ACCE4E410E}">
      <dgm:prSet/>
      <dgm:spPr/>
      <dgm:t>
        <a:bodyPr/>
        <a:lstStyle/>
        <a:p>
          <a:endParaRPr lang="de-DE"/>
        </a:p>
      </dgm:t>
    </dgm:pt>
    <dgm:pt modelId="{24BB0619-FCD6-4E2A-A44D-2DB1BA293DFF}" type="sibTrans" cxnId="{13722521-260A-48AC-81EF-C9ACCE4E410E}">
      <dgm:prSet/>
      <dgm:spPr/>
      <dgm:t>
        <a:bodyPr/>
        <a:lstStyle/>
        <a:p>
          <a:endParaRPr lang="de-DE"/>
        </a:p>
      </dgm:t>
    </dgm:pt>
    <dgm:pt modelId="{2CCBEC0F-B446-4C4A-859C-71C4308545F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Mechanik</a:t>
          </a:r>
        </a:p>
      </dgm:t>
    </dgm:pt>
    <dgm:pt modelId="{E2A47B7B-3269-4F7B-AE13-A9DAA3C770C7}" type="parTrans" cxnId="{9C2737FE-193C-48D2-805E-600F6B7628A4}">
      <dgm:prSet/>
      <dgm:spPr/>
      <dgm:t>
        <a:bodyPr/>
        <a:lstStyle/>
        <a:p>
          <a:endParaRPr lang="de-DE"/>
        </a:p>
      </dgm:t>
    </dgm:pt>
    <dgm:pt modelId="{75EA17E8-EE7E-4690-8367-6C2080C086F1}" type="sibTrans" cxnId="{9C2737FE-193C-48D2-805E-600F6B7628A4}">
      <dgm:prSet/>
      <dgm:spPr/>
      <dgm:t>
        <a:bodyPr/>
        <a:lstStyle/>
        <a:p>
          <a:endParaRPr lang="de-DE"/>
        </a:p>
      </dgm:t>
    </dgm:pt>
    <dgm:pt modelId="{B676351E-234F-46AD-880B-6BB0AC7E9CDF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Raumfahrttechnik und Weltraumnutzung</a:t>
          </a:r>
        </a:p>
      </dgm:t>
    </dgm:pt>
    <dgm:pt modelId="{33D5E86E-AE82-4A58-A43C-04B34B335E32}" type="parTrans" cxnId="{DAA1A205-8949-4101-AF5F-F62E7A01F9E7}">
      <dgm:prSet/>
      <dgm:spPr/>
      <dgm:t>
        <a:bodyPr/>
        <a:lstStyle/>
        <a:p>
          <a:endParaRPr lang="de-DE"/>
        </a:p>
      </dgm:t>
    </dgm:pt>
    <dgm:pt modelId="{CA4B823F-83BA-4994-91F6-2459FB25B1E3}" type="sibTrans" cxnId="{DAA1A205-8949-4101-AF5F-F62E7A01F9E7}">
      <dgm:prSet/>
      <dgm:spPr/>
      <dgm:t>
        <a:bodyPr/>
        <a:lstStyle/>
        <a:p>
          <a:endParaRPr lang="de-DE"/>
        </a:p>
      </dgm:t>
    </dgm:pt>
    <dgm:pt modelId="{1A02330B-E7A7-439B-84EA-863B036D5FD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Steuer- und Regelungstechnik</a:t>
          </a:r>
        </a:p>
      </dgm:t>
    </dgm:pt>
    <dgm:pt modelId="{329C7A82-F4B9-4AC5-9F5E-2BBB9860DFD5}" type="parTrans" cxnId="{81340509-1790-4B71-A8D6-0DFD35E41FDC}">
      <dgm:prSet/>
      <dgm:spPr/>
      <dgm:t>
        <a:bodyPr/>
        <a:lstStyle/>
        <a:p>
          <a:endParaRPr lang="de-DE"/>
        </a:p>
      </dgm:t>
    </dgm:pt>
    <dgm:pt modelId="{217F21A8-E323-47BE-9F1C-4C3CB4B14945}" type="sibTrans" cxnId="{81340509-1790-4B71-A8D6-0DFD35E41FDC}">
      <dgm:prSet/>
      <dgm:spPr/>
      <dgm:t>
        <a:bodyPr/>
        <a:lstStyle/>
        <a:p>
          <a:endParaRPr lang="de-DE"/>
        </a:p>
      </dgm:t>
    </dgm:pt>
    <dgm:pt modelId="{DB8B68D5-C28A-4A5F-BACB-09980087336C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Strahlantriebe</a:t>
          </a:r>
        </a:p>
      </dgm:t>
    </dgm:pt>
    <dgm:pt modelId="{B77009D3-C3E3-4E74-84C6-B9E0D713AFC7}" type="parTrans" cxnId="{5481D654-0B80-49C5-A8A5-764DBC5FE14B}">
      <dgm:prSet/>
      <dgm:spPr/>
      <dgm:t>
        <a:bodyPr/>
        <a:lstStyle/>
        <a:p>
          <a:endParaRPr lang="de-DE"/>
        </a:p>
      </dgm:t>
    </dgm:pt>
    <dgm:pt modelId="{4689014B-27F1-4DEA-9E43-4F2B078A1CFE}" type="sibTrans" cxnId="{5481D654-0B80-49C5-A8A5-764DBC5FE14B}">
      <dgm:prSet/>
      <dgm:spPr/>
      <dgm:t>
        <a:bodyPr/>
        <a:lstStyle/>
        <a:p>
          <a:endParaRPr lang="de-DE"/>
        </a:p>
      </dgm:t>
    </dgm:pt>
    <dgm:pt modelId="{AF74AEEF-6B83-47B0-A866-1979D69D3358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Strömungsmechanik und Aerodynamik</a:t>
          </a:r>
        </a:p>
      </dgm:t>
    </dgm:pt>
    <dgm:pt modelId="{867B47F2-DCEC-4D28-9123-4E5661944EFF}" type="parTrans" cxnId="{AC03DF25-BE18-42EE-B95B-EE7D13983D3D}">
      <dgm:prSet/>
      <dgm:spPr/>
      <dgm:t>
        <a:bodyPr/>
        <a:lstStyle/>
        <a:p>
          <a:endParaRPr lang="de-DE"/>
        </a:p>
      </dgm:t>
    </dgm:pt>
    <dgm:pt modelId="{7FDF01D0-D906-44CD-8988-43B7F4458159}" type="sibTrans" cxnId="{AC03DF25-BE18-42EE-B95B-EE7D13983D3D}">
      <dgm:prSet/>
      <dgm:spPr/>
      <dgm:t>
        <a:bodyPr/>
        <a:lstStyle/>
        <a:p>
          <a:endParaRPr lang="de-DE"/>
        </a:p>
      </dgm:t>
    </dgm:pt>
    <dgm:pt modelId="{C1EFD7A1-A898-4BC2-A585-E00DE3B16E09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Technik Autonomer Systeme</a:t>
          </a:r>
        </a:p>
      </dgm:t>
    </dgm:pt>
    <dgm:pt modelId="{B77EB72B-76CC-4434-9E0A-9C94DA9351C1}" type="parTrans" cxnId="{5C672C70-84F2-49D8-B9EB-75F308DB1250}">
      <dgm:prSet/>
      <dgm:spPr/>
      <dgm:t>
        <a:bodyPr/>
        <a:lstStyle/>
        <a:p>
          <a:endParaRPr lang="de-DE"/>
        </a:p>
      </dgm:t>
    </dgm:pt>
    <dgm:pt modelId="{683FC380-0722-47AD-97BE-E4EE463969EF}" type="sibTrans" cxnId="{5C672C70-84F2-49D8-B9EB-75F308DB1250}">
      <dgm:prSet/>
      <dgm:spPr/>
      <dgm:t>
        <a:bodyPr/>
        <a:lstStyle/>
        <a:p>
          <a:endParaRPr lang="de-DE"/>
        </a:p>
      </dgm:t>
    </dgm:pt>
    <dgm:pt modelId="{988F5035-1488-4B39-A343-FB4C5ABF724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Technische Produktentwicklung</a:t>
          </a:r>
        </a:p>
      </dgm:t>
    </dgm:pt>
    <dgm:pt modelId="{28980B70-3BD7-4C9D-9641-A5D45DC210D9}" type="parTrans" cxnId="{F7379BE3-F97D-49FA-A6D1-3CB28FC318AF}">
      <dgm:prSet/>
      <dgm:spPr/>
      <dgm:t>
        <a:bodyPr/>
        <a:lstStyle/>
        <a:p>
          <a:endParaRPr lang="de-DE"/>
        </a:p>
      </dgm:t>
    </dgm:pt>
    <dgm:pt modelId="{F656731D-C2E2-4BA8-817F-19018457F05B}" type="sibTrans" cxnId="{F7379BE3-F97D-49FA-A6D1-3CB28FC318AF}">
      <dgm:prSet/>
      <dgm:spPr/>
      <dgm:t>
        <a:bodyPr/>
        <a:lstStyle/>
        <a:p>
          <a:endParaRPr lang="de-DE"/>
        </a:p>
      </dgm:t>
    </dgm:pt>
    <dgm:pt modelId="{944C1D49-1892-4748-88F6-9D9E4BA5C47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Thermodynamik</a:t>
          </a:r>
        </a:p>
      </dgm:t>
    </dgm:pt>
    <dgm:pt modelId="{B9BADD58-B0BA-409B-B51A-E64331A7B897}" type="parTrans" cxnId="{7AB53B0D-4B0A-4DAC-BAFE-FD36AC90475C}">
      <dgm:prSet/>
      <dgm:spPr/>
      <dgm:t>
        <a:bodyPr/>
        <a:lstStyle/>
        <a:p>
          <a:endParaRPr lang="de-DE"/>
        </a:p>
      </dgm:t>
    </dgm:pt>
    <dgm:pt modelId="{6A10AD87-0693-44F6-AB35-AC31F1543816}" type="sibTrans" cxnId="{7AB53B0D-4B0A-4DAC-BAFE-FD36AC90475C}">
      <dgm:prSet/>
      <dgm:spPr/>
      <dgm:t>
        <a:bodyPr/>
        <a:lstStyle/>
        <a:p>
          <a:endParaRPr lang="de-DE"/>
        </a:p>
      </dgm:t>
    </dgm:pt>
    <dgm:pt modelId="{E2D86B61-ECF0-4E67-AAFA-BD00A605865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de-DE" dirty="0"/>
            <a:t>Werkstoffkunde</a:t>
          </a:r>
        </a:p>
      </dgm:t>
    </dgm:pt>
    <dgm:pt modelId="{EBFB44C2-6AB5-45CE-8A7C-0DEAB9054A32}" type="parTrans" cxnId="{EA3C9E9A-4456-46A4-96E9-33A3230098C1}">
      <dgm:prSet/>
      <dgm:spPr/>
      <dgm:t>
        <a:bodyPr/>
        <a:lstStyle/>
        <a:p>
          <a:endParaRPr lang="de-DE"/>
        </a:p>
      </dgm:t>
    </dgm:pt>
    <dgm:pt modelId="{89027F5A-E72E-4938-AEA2-FA31ADA09677}" type="sibTrans" cxnId="{EA3C9E9A-4456-46A4-96E9-33A3230098C1}">
      <dgm:prSet/>
      <dgm:spPr/>
      <dgm:t>
        <a:bodyPr/>
        <a:lstStyle/>
        <a:p>
          <a:endParaRPr lang="de-DE"/>
        </a:p>
      </dgm:t>
    </dgm:pt>
    <dgm:pt modelId="{18392584-47A3-4592-A83A-DE02E96C2ADB}">
      <dgm:prSet/>
      <dgm:spPr>
        <a:solidFill>
          <a:schemeClr val="accent4"/>
        </a:solidFill>
      </dgm:spPr>
      <dgm:t>
        <a:bodyPr/>
        <a:lstStyle/>
        <a:p>
          <a:r>
            <a:rPr lang="de-DE" dirty="0"/>
            <a:t>Links</a:t>
          </a:r>
        </a:p>
      </dgm:t>
    </dgm:pt>
    <dgm:pt modelId="{D0853827-870D-424E-85F5-3FED3ECB0FA0}" type="parTrans" cxnId="{A70CC1E2-4E76-40F1-AF95-37E171C7CB8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de-DE"/>
        </a:p>
      </dgm:t>
    </dgm:pt>
    <dgm:pt modelId="{6B89DE9D-F63E-4950-9E14-D81F7BF5B068}" type="sibTrans" cxnId="{A70CC1E2-4E76-40F1-AF95-37E171C7CB87}">
      <dgm:prSet/>
      <dgm:spPr/>
      <dgm:t>
        <a:bodyPr/>
        <a:lstStyle/>
        <a:p>
          <a:endParaRPr lang="de-DE"/>
        </a:p>
      </dgm:t>
    </dgm:pt>
    <dgm:pt modelId="{EE5A4744-923F-4355-99C1-C6FEBD952D6F}">
      <dgm:prSet/>
      <dgm:spPr/>
      <dgm:t>
        <a:bodyPr/>
        <a:lstStyle/>
        <a:p>
          <a:r>
            <a:rPr lang="de-DE" dirty="0"/>
            <a:t>Presse</a:t>
          </a:r>
        </a:p>
      </dgm:t>
    </dgm:pt>
    <dgm:pt modelId="{F14AF580-97D9-4383-B71E-08D48C7533DD}" type="parTrans" cxnId="{77CFEBAC-BCE4-462A-9E0C-DC4BBE50A454}">
      <dgm:prSet/>
      <dgm:spPr/>
      <dgm:t>
        <a:bodyPr/>
        <a:lstStyle/>
        <a:p>
          <a:endParaRPr lang="de-DE"/>
        </a:p>
      </dgm:t>
    </dgm:pt>
    <dgm:pt modelId="{288A6AAE-E744-42DE-85A9-DA38498BD4E7}" type="sibTrans" cxnId="{77CFEBAC-BCE4-462A-9E0C-DC4BBE50A454}">
      <dgm:prSet/>
      <dgm:spPr/>
      <dgm:t>
        <a:bodyPr/>
        <a:lstStyle/>
        <a:p>
          <a:endParaRPr lang="de-DE"/>
        </a:p>
      </dgm:t>
    </dgm:pt>
    <dgm:pt modelId="{7037A8C3-E986-4FF5-936F-A71F56B1998F}">
      <dgm:prSet/>
      <dgm:spPr/>
      <dgm:t>
        <a:bodyPr/>
        <a:lstStyle/>
        <a:p>
          <a:r>
            <a:rPr lang="de-DE" dirty="0"/>
            <a:t>Datenschutzerklärung</a:t>
          </a:r>
        </a:p>
      </dgm:t>
    </dgm:pt>
    <dgm:pt modelId="{C28333EB-FC0D-4152-AB7B-D530FFFAD1D7}" type="parTrans" cxnId="{2A18F647-B0BB-4A44-B28C-C35870D9FACC}">
      <dgm:prSet/>
      <dgm:spPr/>
      <dgm:t>
        <a:bodyPr/>
        <a:lstStyle/>
        <a:p>
          <a:endParaRPr lang="de-DE"/>
        </a:p>
      </dgm:t>
    </dgm:pt>
    <dgm:pt modelId="{47AD9FE3-5ACE-40D9-B2A5-80377E66FB12}" type="sibTrans" cxnId="{2A18F647-B0BB-4A44-B28C-C35870D9FACC}">
      <dgm:prSet/>
      <dgm:spPr/>
      <dgm:t>
        <a:bodyPr/>
        <a:lstStyle/>
        <a:p>
          <a:endParaRPr lang="de-DE"/>
        </a:p>
      </dgm:t>
    </dgm:pt>
    <dgm:pt modelId="{BB1594DE-2D3C-441F-B5A0-17972D01730C}">
      <dgm:prSet/>
      <dgm:spPr/>
      <dgm:t>
        <a:bodyPr/>
        <a:lstStyle/>
        <a:p>
          <a:r>
            <a:rPr lang="de-DE" dirty="0"/>
            <a:t>Impressum</a:t>
          </a:r>
        </a:p>
      </dgm:t>
    </dgm:pt>
    <dgm:pt modelId="{30E4C33B-3531-4270-8D7F-F6BC86B30FA8}" type="parTrans" cxnId="{FF630297-4D45-4447-8283-82CB07C2E8D8}">
      <dgm:prSet/>
      <dgm:spPr/>
      <dgm:t>
        <a:bodyPr/>
        <a:lstStyle/>
        <a:p>
          <a:endParaRPr lang="de-DE"/>
        </a:p>
      </dgm:t>
    </dgm:pt>
    <dgm:pt modelId="{CE8C4D3B-3EFB-4797-A60A-F43D25D865CD}" type="sibTrans" cxnId="{FF630297-4D45-4447-8283-82CB07C2E8D8}">
      <dgm:prSet/>
      <dgm:spPr/>
      <dgm:t>
        <a:bodyPr/>
        <a:lstStyle/>
        <a:p>
          <a:endParaRPr lang="de-DE"/>
        </a:p>
      </dgm:t>
    </dgm:pt>
    <dgm:pt modelId="{E6841CA3-289D-4FC6-AEC8-DA81E33036A6}">
      <dgm:prSet/>
      <dgm:spPr/>
      <dgm:t>
        <a:bodyPr/>
        <a:lstStyle/>
        <a:p>
          <a:r>
            <a:rPr lang="de-DE" dirty="0"/>
            <a:t>Telefonbuch</a:t>
          </a:r>
        </a:p>
      </dgm:t>
    </dgm:pt>
    <dgm:pt modelId="{D29F7524-0718-4298-8711-1631D5B7ED19}" type="parTrans" cxnId="{B2A8930B-43FD-4096-8B91-C20CE761A096}">
      <dgm:prSet/>
      <dgm:spPr/>
      <dgm:t>
        <a:bodyPr/>
        <a:lstStyle/>
        <a:p>
          <a:endParaRPr lang="de-DE"/>
        </a:p>
      </dgm:t>
    </dgm:pt>
    <dgm:pt modelId="{86114B32-6961-4EA3-8F4A-EB2E70C47454}" type="sibTrans" cxnId="{B2A8930B-43FD-4096-8B91-C20CE761A096}">
      <dgm:prSet/>
      <dgm:spPr/>
      <dgm:t>
        <a:bodyPr/>
        <a:lstStyle/>
        <a:p>
          <a:endParaRPr lang="de-DE"/>
        </a:p>
      </dgm:t>
    </dgm:pt>
    <dgm:pt modelId="{20665FD5-1349-43F8-B52C-E58FA290376F}" type="pres">
      <dgm:prSet presAssocID="{0DB17BFE-99F7-4DD0-AB17-A1968CFCED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3FDB1-3D0C-423C-8E19-196709F74CE6}" type="pres">
      <dgm:prSet presAssocID="{969B0DCE-1E64-4912-B9FF-A8B5743EC809}" presName="hierRoot1" presStyleCnt="0">
        <dgm:presLayoutVars>
          <dgm:hierBranch val="init"/>
        </dgm:presLayoutVars>
      </dgm:prSet>
      <dgm:spPr/>
    </dgm:pt>
    <dgm:pt modelId="{38DDE9ED-1619-4E81-9A4B-D903EA9A42F9}" type="pres">
      <dgm:prSet presAssocID="{969B0DCE-1E64-4912-B9FF-A8B5743EC809}" presName="rootComposite1" presStyleCnt="0"/>
      <dgm:spPr/>
    </dgm:pt>
    <dgm:pt modelId="{B254E423-9933-4712-A3FB-E94F46AB0465}" type="pres">
      <dgm:prSet presAssocID="{969B0DCE-1E64-4912-B9FF-A8B5743EC809}" presName="rootText1" presStyleLbl="node0" presStyleIdx="0" presStyleCnt="1">
        <dgm:presLayoutVars>
          <dgm:chPref val="3"/>
        </dgm:presLayoutVars>
      </dgm:prSet>
      <dgm:spPr/>
    </dgm:pt>
    <dgm:pt modelId="{59F65C85-C96E-4C4E-B6B1-A811F0987203}" type="pres">
      <dgm:prSet presAssocID="{969B0DCE-1E64-4912-B9FF-A8B5743EC809}" presName="rootConnector1" presStyleLbl="node1" presStyleIdx="0" presStyleCnt="0"/>
      <dgm:spPr/>
    </dgm:pt>
    <dgm:pt modelId="{C9901148-7D35-4FE6-BCBB-78601D43D900}" type="pres">
      <dgm:prSet presAssocID="{969B0DCE-1E64-4912-B9FF-A8B5743EC809}" presName="hierChild2" presStyleCnt="0"/>
      <dgm:spPr/>
    </dgm:pt>
    <dgm:pt modelId="{68D434A8-35A6-471E-A003-ED5DAAE44E94}" type="pres">
      <dgm:prSet presAssocID="{E1C0E909-3C87-4C6B-B99A-7E278A48D45F}" presName="Name37" presStyleLbl="parChTrans1D2" presStyleIdx="0" presStyleCnt="7"/>
      <dgm:spPr/>
    </dgm:pt>
    <dgm:pt modelId="{69E87827-D410-4F3A-8E02-7BB45ED0B232}" type="pres">
      <dgm:prSet presAssocID="{510238A1-01CA-4A83-B16F-8B2A610AA05F}" presName="hierRoot2" presStyleCnt="0">
        <dgm:presLayoutVars>
          <dgm:hierBranch val="init"/>
        </dgm:presLayoutVars>
      </dgm:prSet>
      <dgm:spPr/>
    </dgm:pt>
    <dgm:pt modelId="{2E4E44E4-41E0-4777-9FC4-9958E13BFBC6}" type="pres">
      <dgm:prSet presAssocID="{510238A1-01CA-4A83-B16F-8B2A610AA05F}" presName="rootComposite" presStyleCnt="0"/>
      <dgm:spPr/>
    </dgm:pt>
    <dgm:pt modelId="{A57509CF-DCA6-4311-9919-AD718074FBE7}" type="pres">
      <dgm:prSet presAssocID="{510238A1-01CA-4A83-B16F-8B2A610AA05F}" presName="rootText" presStyleLbl="node2" presStyleIdx="0" presStyleCnt="7">
        <dgm:presLayoutVars>
          <dgm:chPref val="3"/>
        </dgm:presLayoutVars>
      </dgm:prSet>
      <dgm:spPr/>
    </dgm:pt>
    <dgm:pt modelId="{E81EEC8D-9EF1-4E0A-9136-8FD0043A7EF6}" type="pres">
      <dgm:prSet presAssocID="{510238A1-01CA-4A83-B16F-8B2A610AA05F}" presName="rootConnector" presStyleLbl="node2" presStyleIdx="0" presStyleCnt="7"/>
      <dgm:spPr/>
    </dgm:pt>
    <dgm:pt modelId="{1D3C718D-5096-45AD-B319-AB0162D612F0}" type="pres">
      <dgm:prSet presAssocID="{510238A1-01CA-4A83-B16F-8B2A610AA05F}" presName="hierChild4" presStyleCnt="0"/>
      <dgm:spPr/>
    </dgm:pt>
    <dgm:pt modelId="{7B3B37D7-2936-4720-80D2-149E39F511FB}" type="pres">
      <dgm:prSet presAssocID="{510238A1-01CA-4A83-B16F-8B2A610AA05F}" presName="hierChild5" presStyleCnt="0"/>
      <dgm:spPr/>
    </dgm:pt>
    <dgm:pt modelId="{613C7A6B-3192-49C6-A7BC-31CF0A361234}" type="pres">
      <dgm:prSet presAssocID="{4B8AC410-36B5-4E59-BC1B-83441D674E2F}" presName="Name37" presStyleLbl="parChTrans1D2" presStyleIdx="1" presStyleCnt="7"/>
      <dgm:spPr/>
    </dgm:pt>
    <dgm:pt modelId="{C67BB3DE-9746-4DE4-9CA9-610D5FE16ECC}" type="pres">
      <dgm:prSet presAssocID="{39643952-3416-405C-9618-A99830A41B06}" presName="hierRoot2" presStyleCnt="0">
        <dgm:presLayoutVars>
          <dgm:hierBranch val="init"/>
        </dgm:presLayoutVars>
      </dgm:prSet>
      <dgm:spPr/>
    </dgm:pt>
    <dgm:pt modelId="{A2DFA2A0-D98C-4B41-B820-43431D94F067}" type="pres">
      <dgm:prSet presAssocID="{39643952-3416-405C-9618-A99830A41B06}" presName="rootComposite" presStyleCnt="0"/>
      <dgm:spPr/>
    </dgm:pt>
    <dgm:pt modelId="{45979DDD-6553-43B8-B335-2EF1F1C2EBB0}" type="pres">
      <dgm:prSet presAssocID="{39643952-3416-405C-9618-A99830A41B06}" presName="rootText" presStyleLbl="node2" presStyleIdx="1" presStyleCnt="7">
        <dgm:presLayoutVars>
          <dgm:chPref val="3"/>
        </dgm:presLayoutVars>
      </dgm:prSet>
      <dgm:spPr/>
    </dgm:pt>
    <dgm:pt modelId="{68F15D81-8498-46C3-A09F-161F09A73B15}" type="pres">
      <dgm:prSet presAssocID="{39643952-3416-405C-9618-A99830A41B06}" presName="rootConnector" presStyleLbl="node2" presStyleIdx="1" presStyleCnt="7"/>
      <dgm:spPr/>
    </dgm:pt>
    <dgm:pt modelId="{830F1563-A765-4D80-8338-64C626AE407E}" type="pres">
      <dgm:prSet presAssocID="{39643952-3416-405C-9618-A99830A41B06}" presName="hierChild4" presStyleCnt="0"/>
      <dgm:spPr/>
    </dgm:pt>
    <dgm:pt modelId="{ECEF1E00-58D7-48C2-AEE5-D23D45D02512}" type="pres">
      <dgm:prSet presAssocID="{D6B36D83-3A38-45A1-84BF-63D6FE910FBF}" presName="Name37" presStyleLbl="parChTrans1D3" presStyleIdx="0" presStyleCnt="24"/>
      <dgm:spPr/>
    </dgm:pt>
    <dgm:pt modelId="{DF0B5669-A0B3-416E-8322-218AE0F09119}" type="pres">
      <dgm:prSet presAssocID="{3F6F33DD-516C-4CAB-836D-A41D5E0D0E4D}" presName="hierRoot2" presStyleCnt="0">
        <dgm:presLayoutVars>
          <dgm:hierBranch val="init"/>
        </dgm:presLayoutVars>
      </dgm:prSet>
      <dgm:spPr/>
    </dgm:pt>
    <dgm:pt modelId="{04633F5A-243E-42E2-A8F6-CC2FE5076BF4}" type="pres">
      <dgm:prSet presAssocID="{3F6F33DD-516C-4CAB-836D-A41D5E0D0E4D}" presName="rootComposite" presStyleCnt="0"/>
      <dgm:spPr/>
    </dgm:pt>
    <dgm:pt modelId="{5C144ADF-7113-425C-B48F-265FC7886EF2}" type="pres">
      <dgm:prSet presAssocID="{3F6F33DD-516C-4CAB-836D-A41D5E0D0E4D}" presName="rootText" presStyleLbl="node3" presStyleIdx="0" presStyleCnt="24">
        <dgm:presLayoutVars>
          <dgm:chPref val="3"/>
        </dgm:presLayoutVars>
      </dgm:prSet>
      <dgm:spPr/>
    </dgm:pt>
    <dgm:pt modelId="{125F7605-D581-44D6-BD6F-8BA8CBADC34F}" type="pres">
      <dgm:prSet presAssocID="{3F6F33DD-516C-4CAB-836D-A41D5E0D0E4D}" presName="rootConnector" presStyleLbl="node3" presStyleIdx="0" presStyleCnt="24"/>
      <dgm:spPr/>
    </dgm:pt>
    <dgm:pt modelId="{CC69F549-E376-480E-BD10-C913C93A500F}" type="pres">
      <dgm:prSet presAssocID="{3F6F33DD-516C-4CAB-836D-A41D5E0D0E4D}" presName="hierChild4" presStyleCnt="0"/>
      <dgm:spPr/>
    </dgm:pt>
    <dgm:pt modelId="{27BACA66-F55F-4D6C-8A87-83C795133E89}" type="pres">
      <dgm:prSet presAssocID="{3F6F33DD-516C-4CAB-836D-A41D5E0D0E4D}" presName="hierChild5" presStyleCnt="0"/>
      <dgm:spPr/>
    </dgm:pt>
    <dgm:pt modelId="{4DDA3A5F-F61A-4CCE-AD49-38CD3BA96331}" type="pres">
      <dgm:prSet presAssocID="{02A0718A-FD04-41DB-9B32-5BE4AAEE7A23}" presName="Name37" presStyleLbl="parChTrans1D3" presStyleIdx="1" presStyleCnt="24"/>
      <dgm:spPr/>
    </dgm:pt>
    <dgm:pt modelId="{8BBF60D8-F964-421E-A6DD-E2EA9660B7E4}" type="pres">
      <dgm:prSet presAssocID="{1F5AD4DC-7DBF-4C1F-935F-AA9989E3A6FE}" presName="hierRoot2" presStyleCnt="0">
        <dgm:presLayoutVars>
          <dgm:hierBranch val="init"/>
        </dgm:presLayoutVars>
      </dgm:prSet>
      <dgm:spPr/>
    </dgm:pt>
    <dgm:pt modelId="{8182359C-CFA8-41F8-900E-FAE2D19AA3FA}" type="pres">
      <dgm:prSet presAssocID="{1F5AD4DC-7DBF-4C1F-935F-AA9989E3A6FE}" presName="rootComposite" presStyleCnt="0"/>
      <dgm:spPr/>
    </dgm:pt>
    <dgm:pt modelId="{CA52EC2D-1E3A-4494-9BE1-E26461675AF3}" type="pres">
      <dgm:prSet presAssocID="{1F5AD4DC-7DBF-4C1F-935F-AA9989E3A6FE}" presName="rootText" presStyleLbl="node3" presStyleIdx="1" presStyleCnt="24">
        <dgm:presLayoutVars>
          <dgm:chPref val="3"/>
        </dgm:presLayoutVars>
      </dgm:prSet>
      <dgm:spPr/>
    </dgm:pt>
    <dgm:pt modelId="{3B0F7786-3481-47BC-A7D3-A9E3F8A5B231}" type="pres">
      <dgm:prSet presAssocID="{1F5AD4DC-7DBF-4C1F-935F-AA9989E3A6FE}" presName="rootConnector" presStyleLbl="node3" presStyleIdx="1" presStyleCnt="24"/>
      <dgm:spPr/>
    </dgm:pt>
    <dgm:pt modelId="{D4104A94-868B-44DB-A34D-617606042AD4}" type="pres">
      <dgm:prSet presAssocID="{1F5AD4DC-7DBF-4C1F-935F-AA9989E3A6FE}" presName="hierChild4" presStyleCnt="0"/>
      <dgm:spPr/>
    </dgm:pt>
    <dgm:pt modelId="{50DA7550-4311-4640-BEB1-2A0126A9AD2A}" type="pres">
      <dgm:prSet presAssocID="{1F5AD4DC-7DBF-4C1F-935F-AA9989E3A6FE}" presName="hierChild5" presStyleCnt="0"/>
      <dgm:spPr/>
    </dgm:pt>
    <dgm:pt modelId="{4C8D35D7-25A3-48B0-97DB-A955F6ACD34D}" type="pres">
      <dgm:prSet presAssocID="{1AF01AD9-B55E-4180-A636-C2D486CF5686}" presName="Name37" presStyleLbl="parChTrans1D3" presStyleIdx="2" presStyleCnt="24"/>
      <dgm:spPr/>
    </dgm:pt>
    <dgm:pt modelId="{DC16E66F-690C-4F68-B15B-953B29DAB424}" type="pres">
      <dgm:prSet presAssocID="{15DCD880-206D-497D-A928-240F4B463EC0}" presName="hierRoot2" presStyleCnt="0">
        <dgm:presLayoutVars>
          <dgm:hierBranch val="init"/>
        </dgm:presLayoutVars>
      </dgm:prSet>
      <dgm:spPr/>
    </dgm:pt>
    <dgm:pt modelId="{AEAD8F1E-6255-4029-98EC-F75547CDE6E7}" type="pres">
      <dgm:prSet presAssocID="{15DCD880-206D-497D-A928-240F4B463EC0}" presName="rootComposite" presStyleCnt="0"/>
      <dgm:spPr/>
    </dgm:pt>
    <dgm:pt modelId="{252A3C2F-A240-4351-9026-1A0F34F3787D}" type="pres">
      <dgm:prSet presAssocID="{15DCD880-206D-497D-A928-240F4B463EC0}" presName="rootText" presStyleLbl="node3" presStyleIdx="2" presStyleCnt="24">
        <dgm:presLayoutVars>
          <dgm:chPref val="3"/>
        </dgm:presLayoutVars>
      </dgm:prSet>
      <dgm:spPr/>
    </dgm:pt>
    <dgm:pt modelId="{FFB4C087-73DB-4E64-801E-87AC5B6363FE}" type="pres">
      <dgm:prSet presAssocID="{15DCD880-206D-497D-A928-240F4B463EC0}" presName="rootConnector" presStyleLbl="node3" presStyleIdx="2" presStyleCnt="24"/>
      <dgm:spPr/>
    </dgm:pt>
    <dgm:pt modelId="{C1CCC099-6650-4861-AC5F-8EF848B834C8}" type="pres">
      <dgm:prSet presAssocID="{15DCD880-206D-497D-A928-240F4B463EC0}" presName="hierChild4" presStyleCnt="0"/>
      <dgm:spPr/>
    </dgm:pt>
    <dgm:pt modelId="{DF3600FF-0485-4580-88FF-86FB50229910}" type="pres">
      <dgm:prSet presAssocID="{15DCD880-206D-497D-A928-240F4B463EC0}" presName="hierChild5" presStyleCnt="0"/>
      <dgm:spPr/>
    </dgm:pt>
    <dgm:pt modelId="{2FD08B73-5DBA-461A-9679-5BCBD709D20C}" type="pres">
      <dgm:prSet presAssocID="{984F08E6-2150-4854-9FCC-49AE4D8FCCC1}" presName="Name37" presStyleLbl="parChTrans1D3" presStyleIdx="3" presStyleCnt="24"/>
      <dgm:spPr/>
    </dgm:pt>
    <dgm:pt modelId="{B0331EDC-24B9-4A4E-A6CD-738A338FF2F2}" type="pres">
      <dgm:prSet presAssocID="{AFA67D1A-FC4C-49EC-A624-7CC3FF74B4DA}" presName="hierRoot2" presStyleCnt="0">
        <dgm:presLayoutVars>
          <dgm:hierBranch val="init"/>
        </dgm:presLayoutVars>
      </dgm:prSet>
      <dgm:spPr/>
    </dgm:pt>
    <dgm:pt modelId="{6689293C-810F-478B-B791-74EF886AC7CD}" type="pres">
      <dgm:prSet presAssocID="{AFA67D1A-FC4C-49EC-A624-7CC3FF74B4DA}" presName="rootComposite" presStyleCnt="0"/>
      <dgm:spPr/>
    </dgm:pt>
    <dgm:pt modelId="{5A49F2A2-2EB4-4BDA-8401-5905C8E18BB0}" type="pres">
      <dgm:prSet presAssocID="{AFA67D1A-FC4C-49EC-A624-7CC3FF74B4DA}" presName="rootText" presStyleLbl="node3" presStyleIdx="3" presStyleCnt="24">
        <dgm:presLayoutVars>
          <dgm:chPref val="3"/>
        </dgm:presLayoutVars>
      </dgm:prSet>
      <dgm:spPr/>
    </dgm:pt>
    <dgm:pt modelId="{8AF2818E-059F-4956-9DE1-B77A74E5E0B7}" type="pres">
      <dgm:prSet presAssocID="{AFA67D1A-FC4C-49EC-A624-7CC3FF74B4DA}" presName="rootConnector" presStyleLbl="node3" presStyleIdx="3" presStyleCnt="24"/>
      <dgm:spPr/>
    </dgm:pt>
    <dgm:pt modelId="{E772C275-832D-4980-A89D-1E4AF971136E}" type="pres">
      <dgm:prSet presAssocID="{AFA67D1A-FC4C-49EC-A624-7CC3FF74B4DA}" presName="hierChild4" presStyleCnt="0"/>
      <dgm:spPr/>
    </dgm:pt>
    <dgm:pt modelId="{F136C44F-7B9C-4967-B0B6-DCF9D1D217CC}" type="pres">
      <dgm:prSet presAssocID="{AFA67D1A-FC4C-49EC-A624-7CC3FF74B4DA}" presName="hierChild5" presStyleCnt="0"/>
      <dgm:spPr/>
    </dgm:pt>
    <dgm:pt modelId="{B38F0AB9-68F5-44C4-9E7E-E04A03054AB8}" type="pres">
      <dgm:prSet presAssocID="{E2A47B7B-3269-4F7B-AE13-A9DAA3C770C7}" presName="Name37" presStyleLbl="parChTrans1D3" presStyleIdx="4" presStyleCnt="24"/>
      <dgm:spPr/>
    </dgm:pt>
    <dgm:pt modelId="{CE543E57-4B45-4764-9618-E7033BD7E5F1}" type="pres">
      <dgm:prSet presAssocID="{2CCBEC0F-B446-4C4A-859C-71C4308545F4}" presName="hierRoot2" presStyleCnt="0">
        <dgm:presLayoutVars>
          <dgm:hierBranch val="init"/>
        </dgm:presLayoutVars>
      </dgm:prSet>
      <dgm:spPr/>
    </dgm:pt>
    <dgm:pt modelId="{4E1D71EA-5518-4FB9-B047-EA9D7108BA99}" type="pres">
      <dgm:prSet presAssocID="{2CCBEC0F-B446-4C4A-859C-71C4308545F4}" presName="rootComposite" presStyleCnt="0"/>
      <dgm:spPr/>
    </dgm:pt>
    <dgm:pt modelId="{30A08256-420D-4A72-89AF-18E305C22927}" type="pres">
      <dgm:prSet presAssocID="{2CCBEC0F-B446-4C4A-859C-71C4308545F4}" presName="rootText" presStyleLbl="node3" presStyleIdx="4" presStyleCnt="24">
        <dgm:presLayoutVars>
          <dgm:chPref val="3"/>
        </dgm:presLayoutVars>
      </dgm:prSet>
      <dgm:spPr/>
    </dgm:pt>
    <dgm:pt modelId="{7CF9016E-70DE-4A90-8003-22FF5929CE3C}" type="pres">
      <dgm:prSet presAssocID="{2CCBEC0F-B446-4C4A-859C-71C4308545F4}" presName="rootConnector" presStyleLbl="node3" presStyleIdx="4" presStyleCnt="24"/>
      <dgm:spPr/>
    </dgm:pt>
    <dgm:pt modelId="{DE788AE3-7096-4FA8-AE4E-05664CEF62EF}" type="pres">
      <dgm:prSet presAssocID="{2CCBEC0F-B446-4C4A-859C-71C4308545F4}" presName="hierChild4" presStyleCnt="0"/>
      <dgm:spPr/>
    </dgm:pt>
    <dgm:pt modelId="{755949B7-2ADA-4384-B723-74D6084E6155}" type="pres">
      <dgm:prSet presAssocID="{2CCBEC0F-B446-4C4A-859C-71C4308545F4}" presName="hierChild5" presStyleCnt="0"/>
      <dgm:spPr/>
    </dgm:pt>
    <dgm:pt modelId="{B04D1123-42A3-4FB0-B8D2-645DD5145672}" type="pres">
      <dgm:prSet presAssocID="{33D5E86E-AE82-4A58-A43C-04B34B335E32}" presName="Name37" presStyleLbl="parChTrans1D3" presStyleIdx="5" presStyleCnt="24"/>
      <dgm:spPr/>
    </dgm:pt>
    <dgm:pt modelId="{504767F9-ACFC-45B3-91C6-D21EC1073879}" type="pres">
      <dgm:prSet presAssocID="{B676351E-234F-46AD-880B-6BB0AC7E9CDF}" presName="hierRoot2" presStyleCnt="0">
        <dgm:presLayoutVars>
          <dgm:hierBranch val="init"/>
        </dgm:presLayoutVars>
      </dgm:prSet>
      <dgm:spPr/>
    </dgm:pt>
    <dgm:pt modelId="{A73E81FE-742C-445E-A1E8-7CF8B5602190}" type="pres">
      <dgm:prSet presAssocID="{B676351E-234F-46AD-880B-6BB0AC7E9CDF}" presName="rootComposite" presStyleCnt="0"/>
      <dgm:spPr/>
    </dgm:pt>
    <dgm:pt modelId="{1FABDD76-DE5B-4E2D-9DB7-1061408E5959}" type="pres">
      <dgm:prSet presAssocID="{B676351E-234F-46AD-880B-6BB0AC7E9CDF}" presName="rootText" presStyleLbl="node3" presStyleIdx="5" presStyleCnt="24">
        <dgm:presLayoutVars>
          <dgm:chPref val="3"/>
        </dgm:presLayoutVars>
      </dgm:prSet>
      <dgm:spPr/>
    </dgm:pt>
    <dgm:pt modelId="{7C6DDC00-98BC-48D5-8909-B708756ED554}" type="pres">
      <dgm:prSet presAssocID="{B676351E-234F-46AD-880B-6BB0AC7E9CDF}" presName="rootConnector" presStyleLbl="node3" presStyleIdx="5" presStyleCnt="24"/>
      <dgm:spPr/>
    </dgm:pt>
    <dgm:pt modelId="{131A8BFA-D3A1-455F-A30B-FCF3F7A81366}" type="pres">
      <dgm:prSet presAssocID="{B676351E-234F-46AD-880B-6BB0AC7E9CDF}" presName="hierChild4" presStyleCnt="0"/>
      <dgm:spPr/>
    </dgm:pt>
    <dgm:pt modelId="{4DAD4D79-B040-4AC1-8260-EA937793AB9E}" type="pres">
      <dgm:prSet presAssocID="{B676351E-234F-46AD-880B-6BB0AC7E9CDF}" presName="hierChild5" presStyleCnt="0"/>
      <dgm:spPr/>
    </dgm:pt>
    <dgm:pt modelId="{98B58134-3AD5-4ADB-8613-A3D97CA8E8A1}" type="pres">
      <dgm:prSet presAssocID="{329C7A82-F4B9-4AC5-9F5E-2BBB9860DFD5}" presName="Name37" presStyleLbl="parChTrans1D3" presStyleIdx="6" presStyleCnt="24"/>
      <dgm:spPr/>
    </dgm:pt>
    <dgm:pt modelId="{BC88B682-2958-4EEB-962A-8F13BE33D9B1}" type="pres">
      <dgm:prSet presAssocID="{1A02330B-E7A7-439B-84EA-863B036D5FD8}" presName="hierRoot2" presStyleCnt="0">
        <dgm:presLayoutVars>
          <dgm:hierBranch val="init"/>
        </dgm:presLayoutVars>
      </dgm:prSet>
      <dgm:spPr/>
    </dgm:pt>
    <dgm:pt modelId="{BB134D88-004E-46E8-AA7A-7F7562617D28}" type="pres">
      <dgm:prSet presAssocID="{1A02330B-E7A7-439B-84EA-863B036D5FD8}" presName="rootComposite" presStyleCnt="0"/>
      <dgm:spPr/>
    </dgm:pt>
    <dgm:pt modelId="{E14971CA-74D2-4D6D-BCFF-BE88AC091A45}" type="pres">
      <dgm:prSet presAssocID="{1A02330B-E7A7-439B-84EA-863B036D5FD8}" presName="rootText" presStyleLbl="node3" presStyleIdx="6" presStyleCnt="24">
        <dgm:presLayoutVars>
          <dgm:chPref val="3"/>
        </dgm:presLayoutVars>
      </dgm:prSet>
      <dgm:spPr/>
    </dgm:pt>
    <dgm:pt modelId="{DDE6352F-4C71-46DC-99D4-AD581C91D689}" type="pres">
      <dgm:prSet presAssocID="{1A02330B-E7A7-439B-84EA-863B036D5FD8}" presName="rootConnector" presStyleLbl="node3" presStyleIdx="6" presStyleCnt="24"/>
      <dgm:spPr/>
    </dgm:pt>
    <dgm:pt modelId="{F460E435-6C0C-4C90-AA4B-2447188A5538}" type="pres">
      <dgm:prSet presAssocID="{1A02330B-E7A7-439B-84EA-863B036D5FD8}" presName="hierChild4" presStyleCnt="0"/>
      <dgm:spPr/>
    </dgm:pt>
    <dgm:pt modelId="{1FD7A2A7-2D81-4F94-92CE-1E0C012EEA85}" type="pres">
      <dgm:prSet presAssocID="{1A02330B-E7A7-439B-84EA-863B036D5FD8}" presName="hierChild5" presStyleCnt="0"/>
      <dgm:spPr/>
    </dgm:pt>
    <dgm:pt modelId="{9B573282-5552-4BA8-BD2E-F2C202772907}" type="pres">
      <dgm:prSet presAssocID="{B77009D3-C3E3-4E74-84C6-B9E0D713AFC7}" presName="Name37" presStyleLbl="parChTrans1D3" presStyleIdx="7" presStyleCnt="24"/>
      <dgm:spPr/>
    </dgm:pt>
    <dgm:pt modelId="{F401E38F-C2F1-490E-913A-51B62FDA728E}" type="pres">
      <dgm:prSet presAssocID="{DB8B68D5-C28A-4A5F-BACB-09980087336C}" presName="hierRoot2" presStyleCnt="0">
        <dgm:presLayoutVars>
          <dgm:hierBranch val="init"/>
        </dgm:presLayoutVars>
      </dgm:prSet>
      <dgm:spPr/>
    </dgm:pt>
    <dgm:pt modelId="{16424BEB-119A-4966-BFF1-D93C4FA15440}" type="pres">
      <dgm:prSet presAssocID="{DB8B68D5-C28A-4A5F-BACB-09980087336C}" presName="rootComposite" presStyleCnt="0"/>
      <dgm:spPr/>
    </dgm:pt>
    <dgm:pt modelId="{FE7C1475-CFE4-406F-AE93-AED8E5CA98AF}" type="pres">
      <dgm:prSet presAssocID="{DB8B68D5-C28A-4A5F-BACB-09980087336C}" presName="rootText" presStyleLbl="node3" presStyleIdx="7" presStyleCnt="24">
        <dgm:presLayoutVars>
          <dgm:chPref val="3"/>
        </dgm:presLayoutVars>
      </dgm:prSet>
      <dgm:spPr/>
    </dgm:pt>
    <dgm:pt modelId="{9AFED130-8A9A-4FB4-9DB7-971B6C809D3B}" type="pres">
      <dgm:prSet presAssocID="{DB8B68D5-C28A-4A5F-BACB-09980087336C}" presName="rootConnector" presStyleLbl="node3" presStyleIdx="7" presStyleCnt="24"/>
      <dgm:spPr/>
    </dgm:pt>
    <dgm:pt modelId="{84D209D6-716A-45AF-853D-62290C9E674E}" type="pres">
      <dgm:prSet presAssocID="{DB8B68D5-C28A-4A5F-BACB-09980087336C}" presName="hierChild4" presStyleCnt="0"/>
      <dgm:spPr/>
    </dgm:pt>
    <dgm:pt modelId="{4B0AB1E4-BE5D-4E9C-BC9F-5244F1BFB412}" type="pres">
      <dgm:prSet presAssocID="{DB8B68D5-C28A-4A5F-BACB-09980087336C}" presName="hierChild5" presStyleCnt="0"/>
      <dgm:spPr/>
    </dgm:pt>
    <dgm:pt modelId="{5C064876-0AC6-4D0F-82DD-92106D815A56}" type="pres">
      <dgm:prSet presAssocID="{867B47F2-DCEC-4D28-9123-4E5661944EFF}" presName="Name37" presStyleLbl="parChTrans1D3" presStyleIdx="8" presStyleCnt="24"/>
      <dgm:spPr/>
    </dgm:pt>
    <dgm:pt modelId="{5394B440-57AD-424B-AC8E-71F0B4460F28}" type="pres">
      <dgm:prSet presAssocID="{AF74AEEF-6B83-47B0-A866-1979D69D3358}" presName="hierRoot2" presStyleCnt="0">
        <dgm:presLayoutVars>
          <dgm:hierBranch val="init"/>
        </dgm:presLayoutVars>
      </dgm:prSet>
      <dgm:spPr/>
    </dgm:pt>
    <dgm:pt modelId="{7F0AEA46-E93A-4EE7-AFE2-7A83E94F0C90}" type="pres">
      <dgm:prSet presAssocID="{AF74AEEF-6B83-47B0-A866-1979D69D3358}" presName="rootComposite" presStyleCnt="0"/>
      <dgm:spPr/>
    </dgm:pt>
    <dgm:pt modelId="{B11169BE-6C5B-42F6-A79D-1F774F9A49F8}" type="pres">
      <dgm:prSet presAssocID="{AF74AEEF-6B83-47B0-A866-1979D69D3358}" presName="rootText" presStyleLbl="node3" presStyleIdx="8" presStyleCnt="24">
        <dgm:presLayoutVars>
          <dgm:chPref val="3"/>
        </dgm:presLayoutVars>
      </dgm:prSet>
      <dgm:spPr/>
    </dgm:pt>
    <dgm:pt modelId="{E45A1A57-478D-489F-B0A2-C58B004497BF}" type="pres">
      <dgm:prSet presAssocID="{AF74AEEF-6B83-47B0-A866-1979D69D3358}" presName="rootConnector" presStyleLbl="node3" presStyleIdx="8" presStyleCnt="24"/>
      <dgm:spPr/>
    </dgm:pt>
    <dgm:pt modelId="{5C012E32-EFAE-4028-9B55-776AF1C86775}" type="pres">
      <dgm:prSet presAssocID="{AF74AEEF-6B83-47B0-A866-1979D69D3358}" presName="hierChild4" presStyleCnt="0"/>
      <dgm:spPr/>
    </dgm:pt>
    <dgm:pt modelId="{F7B9F761-5159-43B4-8301-EFE0710AD34C}" type="pres">
      <dgm:prSet presAssocID="{AF74AEEF-6B83-47B0-A866-1979D69D3358}" presName="hierChild5" presStyleCnt="0"/>
      <dgm:spPr/>
    </dgm:pt>
    <dgm:pt modelId="{46ADE610-E330-4D5C-ACB0-78948A3E1EFB}" type="pres">
      <dgm:prSet presAssocID="{B77EB72B-76CC-4434-9E0A-9C94DA9351C1}" presName="Name37" presStyleLbl="parChTrans1D3" presStyleIdx="9" presStyleCnt="24"/>
      <dgm:spPr/>
    </dgm:pt>
    <dgm:pt modelId="{9DB11BD7-A44A-4FD5-8B0E-4E430F39889C}" type="pres">
      <dgm:prSet presAssocID="{C1EFD7A1-A898-4BC2-A585-E00DE3B16E09}" presName="hierRoot2" presStyleCnt="0">
        <dgm:presLayoutVars>
          <dgm:hierBranch val="init"/>
        </dgm:presLayoutVars>
      </dgm:prSet>
      <dgm:spPr/>
    </dgm:pt>
    <dgm:pt modelId="{8AAAFB16-93F7-4A2F-8281-2547E132B838}" type="pres">
      <dgm:prSet presAssocID="{C1EFD7A1-A898-4BC2-A585-E00DE3B16E09}" presName="rootComposite" presStyleCnt="0"/>
      <dgm:spPr/>
    </dgm:pt>
    <dgm:pt modelId="{2D944A17-998C-494D-B564-FB69D6606130}" type="pres">
      <dgm:prSet presAssocID="{C1EFD7A1-A898-4BC2-A585-E00DE3B16E09}" presName="rootText" presStyleLbl="node3" presStyleIdx="9" presStyleCnt="24">
        <dgm:presLayoutVars>
          <dgm:chPref val="3"/>
        </dgm:presLayoutVars>
      </dgm:prSet>
      <dgm:spPr/>
    </dgm:pt>
    <dgm:pt modelId="{3D0FE52F-3A4D-4CF6-AA83-A855B0E873C1}" type="pres">
      <dgm:prSet presAssocID="{C1EFD7A1-A898-4BC2-A585-E00DE3B16E09}" presName="rootConnector" presStyleLbl="node3" presStyleIdx="9" presStyleCnt="24"/>
      <dgm:spPr/>
    </dgm:pt>
    <dgm:pt modelId="{180A1CFC-0EF7-48DC-86B4-ACDF5B086EEE}" type="pres">
      <dgm:prSet presAssocID="{C1EFD7A1-A898-4BC2-A585-E00DE3B16E09}" presName="hierChild4" presStyleCnt="0"/>
      <dgm:spPr/>
    </dgm:pt>
    <dgm:pt modelId="{70F4B7D1-1065-4800-AD1F-BE9C8798998F}" type="pres">
      <dgm:prSet presAssocID="{C1EFD7A1-A898-4BC2-A585-E00DE3B16E09}" presName="hierChild5" presStyleCnt="0"/>
      <dgm:spPr/>
    </dgm:pt>
    <dgm:pt modelId="{57BA0A90-0C5F-4EB4-9137-DB8CAA157995}" type="pres">
      <dgm:prSet presAssocID="{28980B70-3BD7-4C9D-9641-A5D45DC210D9}" presName="Name37" presStyleLbl="parChTrans1D3" presStyleIdx="10" presStyleCnt="24"/>
      <dgm:spPr/>
    </dgm:pt>
    <dgm:pt modelId="{AB570445-DF36-41DA-BFAB-357373CF506A}" type="pres">
      <dgm:prSet presAssocID="{988F5035-1488-4B39-A343-FB4C5ABF7247}" presName="hierRoot2" presStyleCnt="0">
        <dgm:presLayoutVars>
          <dgm:hierBranch val="init"/>
        </dgm:presLayoutVars>
      </dgm:prSet>
      <dgm:spPr/>
    </dgm:pt>
    <dgm:pt modelId="{F6B59A00-7C56-444F-9916-0A600A1DDB0A}" type="pres">
      <dgm:prSet presAssocID="{988F5035-1488-4B39-A343-FB4C5ABF7247}" presName="rootComposite" presStyleCnt="0"/>
      <dgm:spPr/>
    </dgm:pt>
    <dgm:pt modelId="{A6772983-4159-44FD-9269-38CCACAA7F41}" type="pres">
      <dgm:prSet presAssocID="{988F5035-1488-4B39-A343-FB4C5ABF7247}" presName="rootText" presStyleLbl="node3" presStyleIdx="10" presStyleCnt="24">
        <dgm:presLayoutVars>
          <dgm:chPref val="3"/>
        </dgm:presLayoutVars>
      </dgm:prSet>
      <dgm:spPr/>
    </dgm:pt>
    <dgm:pt modelId="{65868B00-6983-461F-BA87-C8E0317D0A47}" type="pres">
      <dgm:prSet presAssocID="{988F5035-1488-4B39-A343-FB4C5ABF7247}" presName="rootConnector" presStyleLbl="node3" presStyleIdx="10" presStyleCnt="24"/>
      <dgm:spPr/>
    </dgm:pt>
    <dgm:pt modelId="{934C1CC5-0180-4686-AF4D-E2FB28AFB8E8}" type="pres">
      <dgm:prSet presAssocID="{988F5035-1488-4B39-A343-FB4C5ABF7247}" presName="hierChild4" presStyleCnt="0"/>
      <dgm:spPr/>
    </dgm:pt>
    <dgm:pt modelId="{394BBA54-40DD-4BB6-9615-C818328D5A92}" type="pres">
      <dgm:prSet presAssocID="{988F5035-1488-4B39-A343-FB4C5ABF7247}" presName="hierChild5" presStyleCnt="0"/>
      <dgm:spPr/>
    </dgm:pt>
    <dgm:pt modelId="{9526D84E-9B58-49F1-B32D-CD06BD501012}" type="pres">
      <dgm:prSet presAssocID="{B9BADD58-B0BA-409B-B51A-E64331A7B897}" presName="Name37" presStyleLbl="parChTrans1D3" presStyleIdx="11" presStyleCnt="24"/>
      <dgm:spPr/>
    </dgm:pt>
    <dgm:pt modelId="{E94DFAFA-DC46-4BFB-B7A6-81E22D1436C4}" type="pres">
      <dgm:prSet presAssocID="{944C1D49-1892-4748-88F6-9D9E4BA5C470}" presName="hierRoot2" presStyleCnt="0">
        <dgm:presLayoutVars>
          <dgm:hierBranch val="init"/>
        </dgm:presLayoutVars>
      </dgm:prSet>
      <dgm:spPr/>
    </dgm:pt>
    <dgm:pt modelId="{D68557D5-912B-45A2-B543-15D692C8D830}" type="pres">
      <dgm:prSet presAssocID="{944C1D49-1892-4748-88F6-9D9E4BA5C470}" presName="rootComposite" presStyleCnt="0"/>
      <dgm:spPr/>
    </dgm:pt>
    <dgm:pt modelId="{C16B84D8-C174-4DB5-9742-B2D06AEB00AB}" type="pres">
      <dgm:prSet presAssocID="{944C1D49-1892-4748-88F6-9D9E4BA5C470}" presName="rootText" presStyleLbl="node3" presStyleIdx="11" presStyleCnt="24">
        <dgm:presLayoutVars>
          <dgm:chPref val="3"/>
        </dgm:presLayoutVars>
      </dgm:prSet>
      <dgm:spPr/>
    </dgm:pt>
    <dgm:pt modelId="{FB3A5380-175A-4A6C-8858-C5ADB3D45AFF}" type="pres">
      <dgm:prSet presAssocID="{944C1D49-1892-4748-88F6-9D9E4BA5C470}" presName="rootConnector" presStyleLbl="node3" presStyleIdx="11" presStyleCnt="24"/>
      <dgm:spPr/>
    </dgm:pt>
    <dgm:pt modelId="{CCF7C548-AD43-4DE4-9479-5C0883A024B9}" type="pres">
      <dgm:prSet presAssocID="{944C1D49-1892-4748-88F6-9D9E4BA5C470}" presName="hierChild4" presStyleCnt="0"/>
      <dgm:spPr/>
    </dgm:pt>
    <dgm:pt modelId="{E724239B-58B2-4B59-B72C-A7536078FE05}" type="pres">
      <dgm:prSet presAssocID="{944C1D49-1892-4748-88F6-9D9E4BA5C470}" presName="hierChild5" presStyleCnt="0"/>
      <dgm:spPr/>
    </dgm:pt>
    <dgm:pt modelId="{4D758C89-A6D9-4021-BA62-927D075DB5FB}" type="pres">
      <dgm:prSet presAssocID="{EBFB44C2-6AB5-45CE-8A7C-0DEAB9054A32}" presName="Name37" presStyleLbl="parChTrans1D3" presStyleIdx="12" presStyleCnt="24"/>
      <dgm:spPr/>
    </dgm:pt>
    <dgm:pt modelId="{9491AF2A-F899-4F3D-9EBB-C9114DD5713B}" type="pres">
      <dgm:prSet presAssocID="{E2D86B61-ECF0-4E67-AAFA-BD00A605865B}" presName="hierRoot2" presStyleCnt="0">
        <dgm:presLayoutVars>
          <dgm:hierBranch val="init"/>
        </dgm:presLayoutVars>
      </dgm:prSet>
      <dgm:spPr/>
    </dgm:pt>
    <dgm:pt modelId="{3CDDBDD4-22D2-490C-B6FA-D11A36DF2529}" type="pres">
      <dgm:prSet presAssocID="{E2D86B61-ECF0-4E67-AAFA-BD00A605865B}" presName="rootComposite" presStyleCnt="0"/>
      <dgm:spPr/>
    </dgm:pt>
    <dgm:pt modelId="{889F7E0B-CCED-4EAD-950B-3F0F2BF79DD8}" type="pres">
      <dgm:prSet presAssocID="{E2D86B61-ECF0-4E67-AAFA-BD00A605865B}" presName="rootText" presStyleLbl="node3" presStyleIdx="12" presStyleCnt="24">
        <dgm:presLayoutVars>
          <dgm:chPref val="3"/>
        </dgm:presLayoutVars>
      </dgm:prSet>
      <dgm:spPr/>
    </dgm:pt>
    <dgm:pt modelId="{74FB065F-75CA-4E94-854D-BD9F6A769FB8}" type="pres">
      <dgm:prSet presAssocID="{E2D86B61-ECF0-4E67-AAFA-BD00A605865B}" presName="rootConnector" presStyleLbl="node3" presStyleIdx="12" presStyleCnt="24"/>
      <dgm:spPr/>
    </dgm:pt>
    <dgm:pt modelId="{3159740C-5522-4B74-B431-AE979AC111C3}" type="pres">
      <dgm:prSet presAssocID="{E2D86B61-ECF0-4E67-AAFA-BD00A605865B}" presName="hierChild4" presStyleCnt="0"/>
      <dgm:spPr/>
    </dgm:pt>
    <dgm:pt modelId="{6A0527A4-341A-46FF-9B5B-ED813A5BBBC6}" type="pres">
      <dgm:prSet presAssocID="{E2D86B61-ECF0-4E67-AAFA-BD00A605865B}" presName="hierChild5" presStyleCnt="0"/>
      <dgm:spPr/>
    </dgm:pt>
    <dgm:pt modelId="{FDB91FAC-2BD4-4E2B-96BF-91134057E255}" type="pres">
      <dgm:prSet presAssocID="{39643952-3416-405C-9618-A99830A41B06}" presName="hierChild5" presStyleCnt="0"/>
      <dgm:spPr/>
    </dgm:pt>
    <dgm:pt modelId="{495C1CDE-9783-40F6-953B-35F285AA2BCE}" type="pres">
      <dgm:prSet presAssocID="{DCE6A4BF-B4D9-4242-90E3-60491CAF7CE8}" presName="Name37" presStyleLbl="parChTrans1D2" presStyleIdx="2" presStyleCnt="7"/>
      <dgm:spPr/>
    </dgm:pt>
    <dgm:pt modelId="{2A3452AA-48A9-42CC-9BB4-4671C4AD5466}" type="pres">
      <dgm:prSet presAssocID="{BAE4C746-C91D-499E-82D5-79F8AAE7FAEA}" presName="hierRoot2" presStyleCnt="0">
        <dgm:presLayoutVars>
          <dgm:hierBranch val="init"/>
        </dgm:presLayoutVars>
      </dgm:prSet>
      <dgm:spPr/>
    </dgm:pt>
    <dgm:pt modelId="{0B3341BA-F958-4023-A177-58388CB76A7A}" type="pres">
      <dgm:prSet presAssocID="{BAE4C746-C91D-499E-82D5-79F8AAE7FAEA}" presName="rootComposite" presStyleCnt="0"/>
      <dgm:spPr/>
    </dgm:pt>
    <dgm:pt modelId="{D6CC545B-7170-4922-9B9A-A8C6C972D8FA}" type="pres">
      <dgm:prSet presAssocID="{BAE4C746-C91D-499E-82D5-79F8AAE7FAEA}" presName="rootText" presStyleLbl="node2" presStyleIdx="2" presStyleCnt="7">
        <dgm:presLayoutVars>
          <dgm:chPref val="3"/>
        </dgm:presLayoutVars>
      </dgm:prSet>
      <dgm:spPr/>
    </dgm:pt>
    <dgm:pt modelId="{7445F5C5-6553-44D2-B75A-86D9D57055CF}" type="pres">
      <dgm:prSet presAssocID="{BAE4C746-C91D-499E-82D5-79F8AAE7FAEA}" presName="rootConnector" presStyleLbl="node2" presStyleIdx="2" presStyleCnt="7"/>
      <dgm:spPr/>
    </dgm:pt>
    <dgm:pt modelId="{6E78F8BA-7032-49D4-B827-ABB6BDD73BB9}" type="pres">
      <dgm:prSet presAssocID="{BAE4C746-C91D-499E-82D5-79F8AAE7FAEA}" presName="hierChild4" presStyleCnt="0"/>
      <dgm:spPr/>
    </dgm:pt>
    <dgm:pt modelId="{6CEF74D4-1449-4243-BCD4-C057478679A0}" type="pres">
      <dgm:prSet presAssocID="{D6E4C383-8F81-4314-A1DC-D8C501538FF8}" presName="Name37" presStyleLbl="parChTrans1D3" presStyleIdx="13" presStyleCnt="24"/>
      <dgm:spPr/>
    </dgm:pt>
    <dgm:pt modelId="{E57310A8-43BC-4B13-8F11-F83E54177670}" type="pres">
      <dgm:prSet presAssocID="{E4261FB4-D5CE-4603-813B-934425DD933B}" presName="hierRoot2" presStyleCnt="0">
        <dgm:presLayoutVars>
          <dgm:hierBranch val="init"/>
        </dgm:presLayoutVars>
      </dgm:prSet>
      <dgm:spPr/>
    </dgm:pt>
    <dgm:pt modelId="{E9A02C9A-B676-4DBF-92A6-BD5FB7C74FEB}" type="pres">
      <dgm:prSet presAssocID="{E4261FB4-D5CE-4603-813B-934425DD933B}" presName="rootComposite" presStyleCnt="0"/>
      <dgm:spPr/>
    </dgm:pt>
    <dgm:pt modelId="{9EB965FE-BFD3-459F-BD4E-AB6BCCE02812}" type="pres">
      <dgm:prSet presAssocID="{E4261FB4-D5CE-4603-813B-934425DD933B}" presName="rootText" presStyleLbl="node3" presStyleIdx="13" presStyleCnt="24">
        <dgm:presLayoutVars>
          <dgm:chPref val="3"/>
        </dgm:presLayoutVars>
      </dgm:prSet>
      <dgm:spPr/>
    </dgm:pt>
    <dgm:pt modelId="{C2D9751A-98EC-4A98-9B95-5235A4AFF562}" type="pres">
      <dgm:prSet presAssocID="{E4261FB4-D5CE-4603-813B-934425DD933B}" presName="rootConnector" presStyleLbl="node3" presStyleIdx="13" presStyleCnt="24"/>
      <dgm:spPr/>
    </dgm:pt>
    <dgm:pt modelId="{D1D79478-F348-4003-BF56-EBBB3035B30A}" type="pres">
      <dgm:prSet presAssocID="{E4261FB4-D5CE-4603-813B-934425DD933B}" presName="hierChild4" presStyleCnt="0"/>
      <dgm:spPr/>
    </dgm:pt>
    <dgm:pt modelId="{CEB4ABF2-08F5-4149-8299-56A02FA2C5D9}" type="pres">
      <dgm:prSet presAssocID="{7CDEBDA7-EF42-498C-B244-074FC640D0B1}" presName="Name37" presStyleLbl="parChTrans1D4" presStyleIdx="0" presStyleCnt="4"/>
      <dgm:spPr/>
    </dgm:pt>
    <dgm:pt modelId="{7934844C-398A-4B87-8C64-24EBB37E38BC}" type="pres">
      <dgm:prSet presAssocID="{3917CAB9-ACC8-43A5-BBFF-B14DB0630B54}" presName="hierRoot2" presStyleCnt="0">
        <dgm:presLayoutVars>
          <dgm:hierBranch val="init"/>
        </dgm:presLayoutVars>
      </dgm:prSet>
      <dgm:spPr/>
    </dgm:pt>
    <dgm:pt modelId="{4AAA6ED6-814A-4779-88EC-675F6190E4D2}" type="pres">
      <dgm:prSet presAssocID="{3917CAB9-ACC8-43A5-BBFF-B14DB0630B54}" presName="rootComposite" presStyleCnt="0"/>
      <dgm:spPr/>
    </dgm:pt>
    <dgm:pt modelId="{A1493A2C-68B2-4B7E-AEAF-9D8AA31E7E45}" type="pres">
      <dgm:prSet presAssocID="{3917CAB9-ACC8-43A5-BBFF-B14DB0630B54}" presName="rootText" presStyleLbl="node4" presStyleIdx="0" presStyleCnt="4">
        <dgm:presLayoutVars>
          <dgm:chPref val="3"/>
        </dgm:presLayoutVars>
      </dgm:prSet>
      <dgm:spPr/>
    </dgm:pt>
    <dgm:pt modelId="{12FEEA35-54A0-4094-B438-262AECA13366}" type="pres">
      <dgm:prSet presAssocID="{3917CAB9-ACC8-43A5-BBFF-B14DB0630B54}" presName="rootConnector" presStyleLbl="node4" presStyleIdx="0" presStyleCnt="4"/>
      <dgm:spPr/>
    </dgm:pt>
    <dgm:pt modelId="{E3568743-66D9-4363-BF51-174C9B5B3DF9}" type="pres">
      <dgm:prSet presAssocID="{3917CAB9-ACC8-43A5-BBFF-B14DB0630B54}" presName="hierChild4" presStyleCnt="0"/>
      <dgm:spPr/>
    </dgm:pt>
    <dgm:pt modelId="{ADD09B2F-0CDF-4D70-816C-C5C7D97E718E}" type="pres">
      <dgm:prSet presAssocID="{3917CAB9-ACC8-43A5-BBFF-B14DB0630B54}" presName="hierChild5" presStyleCnt="0"/>
      <dgm:spPr/>
    </dgm:pt>
    <dgm:pt modelId="{28AD7D18-030B-43E0-898D-FB16FE780027}" type="pres">
      <dgm:prSet presAssocID="{A5C3DD7E-0F63-401B-9910-FF3A00011B83}" presName="Name37" presStyleLbl="parChTrans1D4" presStyleIdx="1" presStyleCnt="4"/>
      <dgm:spPr/>
    </dgm:pt>
    <dgm:pt modelId="{10B78267-0A7C-4DE9-8898-BE65EF0061B0}" type="pres">
      <dgm:prSet presAssocID="{A3035CA5-9DD8-48C6-A052-4AB8146995B0}" presName="hierRoot2" presStyleCnt="0">
        <dgm:presLayoutVars>
          <dgm:hierBranch val="init"/>
        </dgm:presLayoutVars>
      </dgm:prSet>
      <dgm:spPr/>
    </dgm:pt>
    <dgm:pt modelId="{6E97F33C-116B-4EC1-9F2F-D1E3B1BEAA66}" type="pres">
      <dgm:prSet presAssocID="{A3035CA5-9DD8-48C6-A052-4AB8146995B0}" presName="rootComposite" presStyleCnt="0"/>
      <dgm:spPr/>
    </dgm:pt>
    <dgm:pt modelId="{164C8317-4E93-449E-8B6A-D7176A88D189}" type="pres">
      <dgm:prSet presAssocID="{A3035CA5-9DD8-48C6-A052-4AB8146995B0}" presName="rootText" presStyleLbl="node4" presStyleIdx="1" presStyleCnt="4">
        <dgm:presLayoutVars>
          <dgm:chPref val="3"/>
        </dgm:presLayoutVars>
      </dgm:prSet>
      <dgm:spPr/>
    </dgm:pt>
    <dgm:pt modelId="{1907C5B0-580C-49A1-B1F7-1E8A30B85869}" type="pres">
      <dgm:prSet presAssocID="{A3035CA5-9DD8-48C6-A052-4AB8146995B0}" presName="rootConnector" presStyleLbl="node4" presStyleIdx="1" presStyleCnt="4"/>
      <dgm:spPr/>
    </dgm:pt>
    <dgm:pt modelId="{ED6388A9-3368-4506-AC90-825F08C74680}" type="pres">
      <dgm:prSet presAssocID="{A3035CA5-9DD8-48C6-A052-4AB8146995B0}" presName="hierChild4" presStyleCnt="0"/>
      <dgm:spPr/>
    </dgm:pt>
    <dgm:pt modelId="{D70F5280-19C6-46FF-AF18-0467B156B506}" type="pres">
      <dgm:prSet presAssocID="{A3035CA5-9DD8-48C6-A052-4AB8146995B0}" presName="hierChild5" presStyleCnt="0"/>
      <dgm:spPr/>
    </dgm:pt>
    <dgm:pt modelId="{17530451-5600-4D29-8E2C-09BA71C15653}" type="pres">
      <dgm:prSet presAssocID="{E4261FB4-D5CE-4603-813B-934425DD933B}" presName="hierChild5" presStyleCnt="0"/>
      <dgm:spPr/>
    </dgm:pt>
    <dgm:pt modelId="{533DEE82-53BB-4209-A998-2D321F37B435}" type="pres">
      <dgm:prSet presAssocID="{BD66798A-6F0C-4AF5-B1EF-A6B7020E2522}" presName="Name37" presStyleLbl="parChTrans1D3" presStyleIdx="14" presStyleCnt="24"/>
      <dgm:spPr/>
    </dgm:pt>
    <dgm:pt modelId="{82D813D5-1158-4E26-AED2-DAE63CAEB0FD}" type="pres">
      <dgm:prSet presAssocID="{3A6E17FA-8622-485A-9A28-5F2D95CA3A30}" presName="hierRoot2" presStyleCnt="0">
        <dgm:presLayoutVars>
          <dgm:hierBranch val="init"/>
        </dgm:presLayoutVars>
      </dgm:prSet>
      <dgm:spPr/>
    </dgm:pt>
    <dgm:pt modelId="{22D75BA8-3394-4A8E-86E3-876954CFC2E8}" type="pres">
      <dgm:prSet presAssocID="{3A6E17FA-8622-485A-9A28-5F2D95CA3A30}" presName="rootComposite" presStyleCnt="0"/>
      <dgm:spPr/>
    </dgm:pt>
    <dgm:pt modelId="{552487FE-7E88-4F5A-959A-B67FA2312609}" type="pres">
      <dgm:prSet presAssocID="{3A6E17FA-8622-485A-9A28-5F2D95CA3A30}" presName="rootText" presStyleLbl="node3" presStyleIdx="14" presStyleCnt="24">
        <dgm:presLayoutVars>
          <dgm:chPref val="3"/>
        </dgm:presLayoutVars>
      </dgm:prSet>
      <dgm:spPr/>
    </dgm:pt>
    <dgm:pt modelId="{FF2F715D-ED98-4A12-AAF3-372A41B25E6F}" type="pres">
      <dgm:prSet presAssocID="{3A6E17FA-8622-485A-9A28-5F2D95CA3A30}" presName="rootConnector" presStyleLbl="node3" presStyleIdx="14" presStyleCnt="24"/>
      <dgm:spPr/>
    </dgm:pt>
    <dgm:pt modelId="{15DD9585-2F4B-4224-81A6-FF1B7652B404}" type="pres">
      <dgm:prSet presAssocID="{3A6E17FA-8622-485A-9A28-5F2D95CA3A30}" presName="hierChild4" presStyleCnt="0"/>
      <dgm:spPr/>
    </dgm:pt>
    <dgm:pt modelId="{6EF8E94A-101F-4C53-A22D-FE45BCD6ED4D}" type="pres">
      <dgm:prSet presAssocID="{D6878C78-4E10-4E10-8704-81792DF18F81}" presName="Name37" presStyleLbl="parChTrans1D4" presStyleIdx="2" presStyleCnt="4"/>
      <dgm:spPr/>
    </dgm:pt>
    <dgm:pt modelId="{A409224C-3E02-4F32-BC53-377237032995}" type="pres">
      <dgm:prSet presAssocID="{0FA33B51-29A8-43C1-9388-86F737BC9731}" presName="hierRoot2" presStyleCnt="0">
        <dgm:presLayoutVars>
          <dgm:hierBranch val="init"/>
        </dgm:presLayoutVars>
      </dgm:prSet>
      <dgm:spPr/>
    </dgm:pt>
    <dgm:pt modelId="{56F2D975-4AE0-4F1C-AE38-4FCC9419C7C7}" type="pres">
      <dgm:prSet presAssocID="{0FA33B51-29A8-43C1-9388-86F737BC9731}" presName="rootComposite" presStyleCnt="0"/>
      <dgm:spPr/>
    </dgm:pt>
    <dgm:pt modelId="{DDBF4788-17B5-4009-A545-DB04704D17AB}" type="pres">
      <dgm:prSet presAssocID="{0FA33B51-29A8-43C1-9388-86F737BC9731}" presName="rootText" presStyleLbl="node4" presStyleIdx="2" presStyleCnt="4">
        <dgm:presLayoutVars>
          <dgm:chPref val="3"/>
        </dgm:presLayoutVars>
      </dgm:prSet>
      <dgm:spPr/>
    </dgm:pt>
    <dgm:pt modelId="{85E1DD64-2436-4E07-904C-35B34A7A8D07}" type="pres">
      <dgm:prSet presAssocID="{0FA33B51-29A8-43C1-9388-86F737BC9731}" presName="rootConnector" presStyleLbl="node4" presStyleIdx="2" presStyleCnt="4"/>
      <dgm:spPr/>
    </dgm:pt>
    <dgm:pt modelId="{F423B8EC-ACC2-40A7-9F12-A3E3B9A41522}" type="pres">
      <dgm:prSet presAssocID="{0FA33B51-29A8-43C1-9388-86F737BC9731}" presName="hierChild4" presStyleCnt="0"/>
      <dgm:spPr/>
    </dgm:pt>
    <dgm:pt modelId="{116AC221-4DEA-4F97-8F6F-01B7BE6B511C}" type="pres">
      <dgm:prSet presAssocID="{0FA33B51-29A8-43C1-9388-86F737BC9731}" presName="hierChild5" presStyleCnt="0"/>
      <dgm:spPr/>
    </dgm:pt>
    <dgm:pt modelId="{C8BD6CE6-4BA5-49CC-A858-09596C4432E8}" type="pres">
      <dgm:prSet presAssocID="{ACCCC70C-E925-4F4A-AB44-F7B71902BE77}" presName="Name37" presStyleLbl="parChTrans1D4" presStyleIdx="3" presStyleCnt="4"/>
      <dgm:spPr/>
    </dgm:pt>
    <dgm:pt modelId="{91499871-7A6F-4CCD-84A0-E59BC1139BC5}" type="pres">
      <dgm:prSet presAssocID="{FBEF7D54-5CEA-463D-B91A-303536DD0479}" presName="hierRoot2" presStyleCnt="0">
        <dgm:presLayoutVars>
          <dgm:hierBranch val="init"/>
        </dgm:presLayoutVars>
      </dgm:prSet>
      <dgm:spPr/>
    </dgm:pt>
    <dgm:pt modelId="{9D94F12C-092C-432B-9043-F985C25ABE44}" type="pres">
      <dgm:prSet presAssocID="{FBEF7D54-5CEA-463D-B91A-303536DD0479}" presName="rootComposite" presStyleCnt="0"/>
      <dgm:spPr/>
    </dgm:pt>
    <dgm:pt modelId="{FB360FA7-CCDA-491F-BB87-4477E2AB4592}" type="pres">
      <dgm:prSet presAssocID="{FBEF7D54-5CEA-463D-B91A-303536DD0479}" presName="rootText" presStyleLbl="node4" presStyleIdx="3" presStyleCnt="4">
        <dgm:presLayoutVars>
          <dgm:chPref val="3"/>
        </dgm:presLayoutVars>
      </dgm:prSet>
      <dgm:spPr/>
    </dgm:pt>
    <dgm:pt modelId="{C948151A-786F-4ACE-AEC4-FC38CB7D7FF8}" type="pres">
      <dgm:prSet presAssocID="{FBEF7D54-5CEA-463D-B91A-303536DD0479}" presName="rootConnector" presStyleLbl="node4" presStyleIdx="3" presStyleCnt="4"/>
      <dgm:spPr/>
    </dgm:pt>
    <dgm:pt modelId="{77CAB2DF-BB5B-456C-9469-E4201EAA9037}" type="pres">
      <dgm:prSet presAssocID="{FBEF7D54-5CEA-463D-B91A-303536DD0479}" presName="hierChild4" presStyleCnt="0"/>
      <dgm:spPr/>
    </dgm:pt>
    <dgm:pt modelId="{FFD8FEF7-17B1-4F4A-B49D-9BEB6CB3FC89}" type="pres">
      <dgm:prSet presAssocID="{FBEF7D54-5CEA-463D-B91A-303536DD0479}" presName="hierChild5" presStyleCnt="0"/>
      <dgm:spPr/>
    </dgm:pt>
    <dgm:pt modelId="{0A2C7EF7-6AF2-4F9C-9B35-33136B265C61}" type="pres">
      <dgm:prSet presAssocID="{3A6E17FA-8622-485A-9A28-5F2D95CA3A30}" presName="hierChild5" presStyleCnt="0"/>
      <dgm:spPr/>
    </dgm:pt>
    <dgm:pt modelId="{36B89F0D-288A-4278-AE26-64A55AA273CA}" type="pres">
      <dgm:prSet presAssocID="{BAE4C746-C91D-499E-82D5-79F8AAE7FAEA}" presName="hierChild5" presStyleCnt="0"/>
      <dgm:spPr/>
    </dgm:pt>
    <dgm:pt modelId="{44214491-D9A6-4F78-B8BC-B17749525694}" type="pres">
      <dgm:prSet presAssocID="{00458301-7737-4CDD-952B-85EE43CEC5E0}" presName="Name37" presStyleLbl="parChTrans1D2" presStyleIdx="3" presStyleCnt="7"/>
      <dgm:spPr/>
    </dgm:pt>
    <dgm:pt modelId="{51BD2074-E874-481D-944F-8F2E4CB3BEE2}" type="pres">
      <dgm:prSet presAssocID="{C30E647A-1BC7-46B3-917A-4C8F79F7892C}" presName="hierRoot2" presStyleCnt="0">
        <dgm:presLayoutVars>
          <dgm:hierBranch val="init"/>
        </dgm:presLayoutVars>
      </dgm:prSet>
      <dgm:spPr/>
    </dgm:pt>
    <dgm:pt modelId="{03912B95-6084-4569-9AC5-86EE165CA329}" type="pres">
      <dgm:prSet presAssocID="{C30E647A-1BC7-46B3-917A-4C8F79F7892C}" presName="rootComposite" presStyleCnt="0"/>
      <dgm:spPr/>
    </dgm:pt>
    <dgm:pt modelId="{321B0678-7982-4B1C-9649-86EB4B2AA091}" type="pres">
      <dgm:prSet presAssocID="{C30E647A-1BC7-46B3-917A-4C8F79F7892C}" presName="rootText" presStyleLbl="node2" presStyleIdx="3" presStyleCnt="7">
        <dgm:presLayoutVars>
          <dgm:chPref val="3"/>
        </dgm:presLayoutVars>
      </dgm:prSet>
      <dgm:spPr/>
    </dgm:pt>
    <dgm:pt modelId="{7C2E317F-1959-4796-A862-31BEA8397ACA}" type="pres">
      <dgm:prSet presAssocID="{C30E647A-1BC7-46B3-917A-4C8F79F7892C}" presName="rootConnector" presStyleLbl="node2" presStyleIdx="3" presStyleCnt="7"/>
      <dgm:spPr/>
    </dgm:pt>
    <dgm:pt modelId="{17BF7175-0F84-4BEE-9F20-D17127CACFB7}" type="pres">
      <dgm:prSet presAssocID="{C30E647A-1BC7-46B3-917A-4C8F79F7892C}" presName="hierChild4" presStyleCnt="0"/>
      <dgm:spPr/>
    </dgm:pt>
    <dgm:pt modelId="{BECD580F-4870-4B4E-A2D5-68BF6EB779A2}" type="pres">
      <dgm:prSet presAssocID="{8CED4C49-54E2-4012-B493-7C023955DCC5}" presName="Name37" presStyleLbl="parChTrans1D3" presStyleIdx="15" presStyleCnt="24"/>
      <dgm:spPr/>
    </dgm:pt>
    <dgm:pt modelId="{9F5B3B50-D648-478E-A8E2-B4111FC2EB87}" type="pres">
      <dgm:prSet presAssocID="{C43598AD-6D22-4811-B04B-2DC12B5E5CA7}" presName="hierRoot2" presStyleCnt="0">
        <dgm:presLayoutVars>
          <dgm:hierBranch val="init"/>
        </dgm:presLayoutVars>
      </dgm:prSet>
      <dgm:spPr/>
    </dgm:pt>
    <dgm:pt modelId="{172D555F-9DB4-4DF7-9308-1975FAD258A1}" type="pres">
      <dgm:prSet presAssocID="{C43598AD-6D22-4811-B04B-2DC12B5E5CA7}" presName="rootComposite" presStyleCnt="0"/>
      <dgm:spPr/>
    </dgm:pt>
    <dgm:pt modelId="{A875D96D-6C6E-4984-A749-F81C84BB8190}" type="pres">
      <dgm:prSet presAssocID="{C43598AD-6D22-4811-B04B-2DC12B5E5CA7}" presName="rootText" presStyleLbl="node3" presStyleIdx="15" presStyleCnt="24">
        <dgm:presLayoutVars>
          <dgm:chPref val="3"/>
        </dgm:presLayoutVars>
      </dgm:prSet>
      <dgm:spPr/>
    </dgm:pt>
    <dgm:pt modelId="{73A21911-E657-4B4B-A06F-CF0B25EA3676}" type="pres">
      <dgm:prSet presAssocID="{C43598AD-6D22-4811-B04B-2DC12B5E5CA7}" presName="rootConnector" presStyleLbl="node3" presStyleIdx="15" presStyleCnt="24"/>
      <dgm:spPr/>
    </dgm:pt>
    <dgm:pt modelId="{F2EEB17C-0E23-463B-9049-2A962DCD2219}" type="pres">
      <dgm:prSet presAssocID="{C43598AD-6D22-4811-B04B-2DC12B5E5CA7}" presName="hierChild4" presStyleCnt="0"/>
      <dgm:spPr/>
    </dgm:pt>
    <dgm:pt modelId="{521EE55A-0173-4FFF-BBD1-F56625C2A71F}" type="pres">
      <dgm:prSet presAssocID="{C43598AD-6D22-4811-B04B-2DC12B5E5CA7}" presName="hierChild5" presStyleCnt="0"/>
      <dgm:spPr/>
    </dgm:pt>
    <dgm:pt modelId="{1C8748E2-69AC-41DD-BC0E-9EFF57F87A3A}" type="pres">
      <dgm:prSet presAssocID="{AC41DFAE-BD57-46D8-8D20-E5D304EEE6FC}" presName="Name37" presStyleLbl="parChTrans1D3" presStyleIdx="16" presStyleCnt="24"/>
      <dgm:spPr/>
    </dgm:pt>
    <dgm:pt modelId="{BA55B0CE-5BE6-4C91-A52A-F01694ADA093}" type="pres">
      <dgm:prSet presAssocID="{5CF29931-6F55-43C9-A8B7-16F6287DE711}" presName="hierRoot2" presStyleCnt="0">
        <dgm:presLayoutVars>
          <dgm:hierBranch val="init"/>
        </dgm:presLayoutVars>
      </dgm:prSet>
      <dgm:spPr/>
    </dgm:pt>
    <dgm:pt modelId="{B5C95F53-316B-450D-8473-05C47DFD7243}" type="pres">
      <dgm:prSet presAssocID="{5CF29931-6F55-43C9-A8B7-16F6287DE711}" presName="rootComposite" presStyleCnt="0"/>
      <dgm:spPr/>
    </dgm:pt>
    <dgm:pt modelId="{F268A6C5-707A-4F8A-9391-285E39189264}" type="pres">
      <dgm:prSet presAssocID="{5CF29931-6F55-43C9-A8B7-16F6287DE711}" presName="rootText" presStyleLbl="node3" presStyleIdx="16" presStyleCnt="24">
        <dgm:presLayoutVars>
          <dgm:chPref val="3"/>
        </dgm:presLayoutVars>
      </dgm:prSet>
      <dgm:spPr/>
    </dgm:pt>
    <dgm:pt modelId="{6C2202A1-9114-4516-B543-0B315FDD7F21}" type="pres">
      <dgm:prSet presAssocID="{5CF29931-6F55-43C9-A8B7-16F6287DE711}" presName="rootConnector" presStyleLbl="node3" presStyleIdx="16" presStyleCnt="24"/>
      <dgm:spPr/>
    </dgm:pt>
    <dgm:pt modelId="{00FFBF87-52ED-4C57-9DF6-A7495755006E}" type="pres">
      <dgm:prSet presAssocID="{5CF29931-6F55-43C9-A8B7-16F6287DE711}" presName="hierChild4" presStyleCnt="0"/>
      <dgm:spPr/>
    </dgm:pt>
    <dgm:pt modelId="{D1BFB260-CC08-484B-8D18-5330783ABF6D}" type="pres">
      <dgm:prSet presAssocID="{5CF29931-6F55-43C9-A8B7-16F6287DE711}" presName="hierChild5" presStyleCnt="0"/>
      <dgm:spPr/>
    </dgm:pt>
    <dgm:pt modelId="{EA16BDDB-BCD3-4EA9-8158-84BCBEE5ED2D}" type="pres">
      <dgm:prSet presAssocID="{F7664727-5C7F-4ED8-8635-11B6A374EC1E}" presName="Name37" presStyleLbl="parChTrans1D3" presStyleIdx="17" presStyleCnt="24"/>
      <dgm:spPr/>
    </dgm:pt>
    <dgm:pt modelId="{80E2CA61-7445-4C62-BF31-E56C997D360C}" type="pres">
      <dgm:prSet presAssocID="{5EFEEB92-FF2B-449D-A8A6-DED12C98FC1C}" presName="hierRoot2" presStyleCnt="0">
        <dgm:presLayoutVars>
          <dgm:hierBranch val="init"/>
        </dgm:presLayoutVars>
      </dgm:prSet>
      <dgm:spPr/>
    </dgm:pt>
    <dgm:pt modelId="{6001DA18-8FDC-44AD-A1D1-343F0C37D6C4}" type="pres">
      <dgm:prSet presAssocID="{5EFEEB92-FF2B-449D-A8A6-DED12C98FC1C}" presName="rootComposite" presStyleCnt="0"/>
      <dgm:spPr/>
    </dgm:pt>
    <dgm:pt modelId="{3A513835-5ADE-4D68-AE68-8F311BF44903}" type="pres">
      <dgm:prSet presAssocID="{5EFEEB92-FF2B-449D-A8A6-DED12C98FC1C}" presName="rootText" presStyleLbl="node3" presStyleIdx="17" presStyleCnt="24">
        <dgm:presLayoutVars>
          <dgm:chPref val="3"/>
        </dgm:presLayoutVars>
      </dgm:prSet>
      <dgm:spPr/>
    </dgm:pt>
    <dgm:pt modelId="{E534EAEB-578A-451C-A41F-946F6F42A392}" type="pres">
      <dgm:prSet presAssocID="{5EFEEB92-FF2B-449D-A8A6-DED12C98FC1C}" presName="rootConnector" presStyleLbl="node3" presStyleIdx="17" presStyleCnt="24"/>
      <dgm:spPr/>
    </dgm:pt>
    <dgm:pt modelId="{C84C1346-E9C3-455B-8087-619BF2D31AF3}" type="pres">
      <dgm:prSet presAssocID="{5EFEEB92-FF2B-449D-A8A6-DED12C98FC1C}" presName="hierChild4" presStyleCnt="0"/>
      <dgm:spPr/>
    </dgm:pt>
    <dgm:pt modelId="{D902061A-03E8-4601-8C72-133EA0202587}" type="pres">
      <dgm:prSet presAssocID="{5EFEEB92-FF2B-449D-A8A6-DED12C98FC1C}" presName="hierChild5" presStyleCnt="0"/>
      <dgm:spPr/>
    </dgm:pt>
    <dgm:pt modelId="{0048C466-DB4C-405B-923B-05CC7A51420F}" type="pres">
      <dgm:prSet presAssocID="{6EA071AC-DCAD-45B8-975A-E5E56C0D15D9}" presName="Name37" presStyleLbl="parChTrans1D3" presStyleIdx="18" presStyleCnt="24"/>
      <dgm:spPr/>
    </dgm:pt>
    <dgm:pt modelId="{B7A6241F-A6DB-4BB5-BD6F-2F3DE5DF9B22}" type="pres">
      <dgm:prSet presAssocID="{4C3FD5B4-3AA1-41EA-87A1-2E5F8E93767F}" presName="hierRoot2" presStyleCnt="0">
        <dgm:presLayoutVars>
          <dgm:hierBranch val="init"/>
        </dgm:presLayoutVars>
      </dgm:prSet>
      <dgm:spPr/>
    </dgm:pt>
    <dgm:pt modelId="{45E0A295-B6A4-450F-9DED-09A674A678FD}" type="pres">
      <dgm:prSet presAssocID="{4C3FD5B4-3AA1-41EA-87A1-2E5F8E93767F}" presName="rootComposite" presStyleCnt="0"/>
      <dgm:spPr/>
    </dgm:pt>
    <dgm:pt modelId="{A9CD498F-FFF2-49C4-8BE0-9D859A36B3BD}" type="pres">
      <dgm:prSet presAssocID="{4C3FD5B4-3AA1-41EA-87A1-2E5F8E93767F}" presName="rootText" presStyleLbl="node3" presStyleIdx="18" presStyleCnt="24">
        <dgm:presLayoutVars>
          <dgm:chPref val="3"/>
        </dgm:presLayoutVars>
      </dgm:prSet>
      <dgm:spPr/>
    </dgm:pt>
    <dgm:pt modelId="{3F51854E-C9B3-4AA8-AE1F-9AE8709F9549}" type="pres">
      <dgm:prSet presAssocID="{4C3FD5B4-3AA1-41EA-87A1-2E5F8E93767F}" presName="rootConnector" presStyleLbl="node3" presStyleIdx="18" presStyleCnt="24"/>
      <dgm:spPr/>
    </dgm:pt>
    <dgm:pt modelId="{E63DAD69-5338-42CA-8A44-622F7E797892}" type="pres">
      <dgm:prSet presAssocID="{4C3FD5B4-3AA1-41EA-87A1-2E5F8E93767F}" presName="hierChild4" presStyleCnt="0"/>
      <dgm:spPr/>
    </dgm:pt>
    <dgm:pt modelId="{FD43849F-2CEC-4694-9B94-C9620BA9E9F4}" type="pres">
      <dgm:prSet presAssocID="{4C3FD5B4-3AA1-41EA-87A1-2E5F8E93767F}" presName="hierChild5" presStyleCnt="0"/>
      <dgm:spPr/>
    </dgm:pt>
    <dgm:pt modelId="{6580CB41-6A77-4B27-A85D-D9C65D81B7EE}" type="pres">
      <dgm:prSet presAssocID="{C30E647A-1BC7-46B3-917A-4C8F79F7892C}" presName="hierChild5" presStyleCnt="0"/>
      <dgm:spPr/>
    </dgm:pt>
    <dgm:pt modelId="{45F21D62-B484-456F-B9FE-921A9B4BBB9E}" type="pres">
      <dgm:prSet presAssocID="{823471A6-5076-4B55-BEAD-A58827FF0CF0}" presName="Name37" presStyleLbl="parChTrans1D2" presStyleIdx="4" presStyleCnt="7"/>
      <dgm:spPr/>
    </dgm:pt>
    <dgm:pt modelId="{2F5438B2-9C37-479C-8535-96D516B27ECC}" type="pres">
      <dgm:prSet presAssocID="{DD60E3BE-F213-4CA5-B1CB-E1DF699D9D01}" presName="hierRoot2" presStyleCnt="0">
        <dgm:presLayoutVars>
          <dgm:hierBranch val="init"/>
        </dgm:presLayoutVars>
      </dgm:prSet>
      <dgm:spPr/>
    </dgm:pt>
    <dgm:pt modelId="{DD0A402E-B856-49AB-AAC6-6C79A381C5FD}" type="pres">
      <dgm:prSet presAssocID="{DD60E3BE-F213-4CA5-B1CB-E1DF699D9D01}" presName="rootComposite" presStyleCnt="0"/>
      <dgm:spPr/>
    </dgm:pt>
    <dgm:pt modelId="{A10C18F8-9F7C-4680-9498-1D60E823153C}" type="pres">
      <dgm:prSet presAssocID="{DD60E3BE-F213-4CA5-B1CB-E1DF699D9D01}" presName="rootText" presStyleLbl="node2" presStyleIdx="4" presStyleCnt="7">
        <dgm:presLayoutVars>
          <dgm:chPref val="3"/>
        </dgm:presLayoutVars>
      </dgm:prSet>
      <dgm:spPr/>
    </dgm:pt>
    <dgm:pt modelId="{CFD8B130-F98A-43D5-AE8B-52D840EC2501}" type="pres">
      <dgm:prSet presAssocID="{DD60E3BE-F213-4CA5-B1CB-E1DF699D9D01}" presName="rootConnector" presStyleLbl="node2" presStyleIdx="4" presStyleCnt="7"/>
      <dgm:spPr/>
    </dgm:pt>
    <dgm:pt modelId="{8B005337-C3DE-4D44-AAAE-3186E1C1F55D}" type="pres">
      <dgm:prSet presAssocID="{DD60E3BE-F213-4CA5-B1CB-E1DF699D9D01}" presName="hierChild4" presStyleCnt="0"/>
      <dgm:spPr/>
    </dgm:pt>
    <dgm:pt modelId="{8E497526-ED48-4B91-9300-BC3EDADFBF4C}" type="pres">
      <dgm:prSet presAssocID="{DD60E3BE-F213-4CA5-B1CB-E1DF699D9D01}" presName="hierChild5" presStyleCnt="0"/>
      <dgm:spPr/>
    </dgm:pt>
    <dgm:pt modelId="{771EF4AD-1E5B-4A8D-8B8E-53CF5E1248A5}" type="pres">
      <dgm:prSet presAssocID="{92FCE211-A908-4EA7-881F-B48F63ACCE72}" presName="Name37" presStyleLbl="parChTrans1D2" presStyleIdx="5" presStyleCnt="7"/>
      <dgm:spPr/>
    </dgm:pt>
    <dgm:pt modelId="{FD226525-4170-4661-96E8-D37C1F7DF515}" type="pres">
      <dgm:prSet presAssocID="{2B904853-8D46-4621-B969-C08B025D0480}" presName="hierRoot2" presStyleCnt="0">
        <dgm:presLayoutVars>
          <dgm:hierBranch val="init"/>
        </dgm:presLayoutVars>
      </dgm:prSet>
      <dgm:spPr/>
    </dgm:pt>
    <dgm:pt modelId="{C28735EB-4154-43D4-BE60-FCF720BAE598}" type="pres">
      <dgm:prSet presAssocID="{2B904853-8D46-4621-B969-C08B025D0480}" presName="rootComposite" presStyleCnt="0"/>
      <dgm:spPr/>
    </dgm:pt>
    <dgm:pt modelId="{081DE06F-D7B7-45AB-9348-3089AC4EC286}" type="pres">
      <dgm:prSet presAssocID="{2B904853-8D46-4621-B969-C08B025D0480}" presName="rootText" presStyleLbl="node2" presStyleIdx="5" presStyleCnt="7" custLinFactNeighborY="-1328">
        <dgm:presLayoutVars>
          <dgm:chPref val="3"/>
        </dgm:presLayoutVars>
      </dgm:prSet>
      <dgm:spPr/>
    </dgm:pt>
    <dgm:pt modelId="{B3C57249-7EEC-4BCD-ACE3-97D4918BCBD7}" type="pres">
      <dgm:prSet presAssocID="{2B904853-8D46-4621-B969-C08B025D0480}" presName="rootConnector" presStyleLbl="node2" presStyleIdx="5" presStyleCnt="7"/>
      <dgm:spPr/>
    </dgm:pt>
    <dgm:pt modelId="{876405BC-4569-411A-A3DF-00E92CB0FF4B}" type="pres">
      <dgm:prSet presAssocID="{2B904853-8D46-4621-B969-C08B025D0480}" presName="hierChild4" presStyleCnt="0"/>
      <dgm:spPr/>
    </dgm:pt>
    <dgm:pt modelId="{7ED77607-8E46-46F8-B80F-CB9586A1196D}" type="pres">
      <dgm:prSet presAssocID="{21CCEC3F-28C3-4311-9D10-B3FBDF9C00BB}" presName="Name37" presStyleLbl="parChTrans1D3" presStyleIdx="19" presStyleCnt="24"/>
      <dgm:spPr/>
    </dgm:pt>
    <dgm:pt modelId="{6C83EED6-4A0C-48F3-99EA-E456D3DE9EFA}" type="pres">
      <dgm:prSet presAssocID="{65BDE972-777A-46A8-B2D0-8AF3CEFD4058}" presName="hierRoot2" presStyleCnt="0">
        <dgm:presLayoutVars>
          <dgm:hierBranch val="init"/>
        </dgm:presLayoutVars>
      </dgm:prSet>
      <dgm:spPr/>
    </dgm:pt>
    <dgm:pt modelId="{BC1310A5-FD7E-4823-8F4F-75819BFB43E9}" type="pres">
      <dgm:prSet presAssocID="{65BDE972-777A-46A8-B2D0-8AF3CEFD4058}" presName="rootComposite" presStyleCnt="0"/>
      <dgm:spPr/>
    </dgm:pt>
    <dgm:pt modelId="{5AFE95CF-0C59-4CB5-91A0-024E6DC8E8F6}" type="pres">
      <dgm:prSet presAssocID="{65BDE972-777A-46A8-B2D0-8AF3CEFD4058}" presName="rootText" presStyleLbl="node3" presStyleIdx="19" presStyleCnt="24">
        <dgm:presLayoutVars>
          <dgm:chPref val="3"/>
        </dgm:presLayoutVars>
      </dgm:prSet>
      <dgm:spPr/>
    </dgm:pt>
    <dgm:pt modelId="{B02E5CE4-D9EF-4869-94BA-A3789A6D66C6}" type="pres">
      <dgm:prSet presAssocID="{65BDE972-777A-46A8-B2D0-8AF3CEFD4058}" presName="rootConnector" presStyleLbl="node3" presStyleIdx="19" presStyleCnt="24"/>
      <dgm:spPr/>
    </dgm:pt>
    <dgm:pt modelId="{99C03BA3-690C-4A21-81BE-84EF06AD9CCC}" type="pres">
      <dgm:prSet presAssocID="{65BDE972-777A-46A8-B2D0-8AF3CEFD4058}" presName="hierChild4" presStyleCnt="0"/>
      <dgm:spPr/>
    </dgm:pt>
    <dgm:pt modelId="{0A90B28E-D49E-4C83-AF31-B9E5F6E76E9C}" type="pres">
      <dgm:prSet presAssocID="{65BDE972-777A-46A8-B2D0-8AF3CEFD4058}" presName="hierChild5" presStyleCnt="0"/>
      <dgm:spPr/>
    </dgm:pt>
    <dgm:pt modelId="{0C9E1FD0-0525-404E-B134-0A54BCC70284}" type="pres">
      <dgm:prSet presAssocID="{2B904853-8D46-4621-B969-C08B025D0480}" presName="hierChild5" presStyleCnt="0"/>
      <dgm:spPr/>
    </dgm:pt>
    <dgm:pt modelId="{A4D7A87C-ECD5-4FC8-B7D7-BD87D3B038D2}" type="pres">
      <dgm:prSet presAssocID="{D0853827-870D-424E-85F5-3FED3ECB0FA0}" presName="Name37" presStyleLbl="parChTrans1D2" presStyleIdx="6" presStyleCnt="7"/>
      <dgm:spPr/>
    </dgm:pt>
    <dgm:pt modelId="{785B92A6-50CB-400B-AACC-C1EAF73110A5}" type="pres">
      <dgm:prSet presAssocID="{18392584-47A3-4592-A83A-DE02E96C2ADB}" presName="hierRoot2" presStyleCnt="0">
        <dgm:presLayoutVars>
          <dgm:hierBranch val="init"/>
        </dgm:presLayoutVars>
      </dgm:prSet>
      <dgm:spPr/>
    </dgm:pt>
    <dgm:pt modelId="{7B0729CA-9799-49A9-BB26-926C7B560990}" type="pres">
      <dgm:prSet presAssocID="{18392584-47A3-4592-A83A-DE02E96C2ADB}" presName="rootComposite" presStyleCnt="0"/>
      <dgm:spPr/>
    </dgm:pt>
    <dgm:pt modelId="{10D37E99-977F-435E-82A4-CC15305FADAC}" type="pres">
      <dgm:prSet presAssocID="{18392584-47A3-4592-A83A-DE02E96C2ADB}" presName="rootText" presStyleLbl="node2" presStyleIdx="6" presStyleCnt="7">
        <dgm:presLayoutVars>
          <dgm:chPref val="3"/>
        </dgm:presLayoutVars>
      </dgm:prSet>
      <dgm:spPr/>
    </dgm:pt>
    <dgm:pt modelId="{E3B53B29-AE47-471E-BF4D-A35FE6814D49}" type="pres">
      <dgm:prSet presAssocID="{18392584-47A3-4592-A83A-DE02E96C2ADB}" presName="rootConnector" presStyleLbl="node2" presStyleIdx="6" presStyleCnt="7"/>
      <dgm:spPr/>
    </dgm:pt>
    <dgm:pt modelId="{4ACAB16A-F4DC-4214-8AAE-71B349817E41}" type="pres">
      <dgm:prSet presAssocID="{18392584-47A3-4592-A83A-DE02E96C2ADB}" presName="hierChild4" presStyleCnt="0"/>
      <dgm:spPr/>
    </dgm:pt>
    <dgm:pt modelId="{16A11FCA-F836-400C-B0AC-D8058CFC3576}" type="pres">
      <dgm:prSet presAssocID="{F14AF580-97D9-4383-B71E-08D48C7533DD}" presName="Name37" presStyleLbl="parChTrans1D3" presStyleIdx="20" presStyleCnt="24"/>
      <dgm:spPr/>
    </dgm:pt>
    <dgm:pt modelId="{B6225517-5278-40D4-A714-E77CC847BF29}" type="pres">
      <dgm:prSet presAssocID="{EE5A4744-923F-4355-99C1-C6FEBD952D6F}" presName="hierRoot2" presStyleCnt="0">
        <dgm:presLayoutVars>
          <dgm:hierBranch val="init"/>
        </dgm:presLayoutVars>
      </dgm:prSet>
      <dgm:spPr/>
    </dgm:pt>
    <dgm:pt modelId="{65FDB388-EFE5-42B5-9502-6089243D0195}" type="pres">
      <dgm:prSet presAssocID="{EE5A4744-923F-4355-99C1-C6FEBD952D6F}" presName="rootComposite" presStyleCnt="0"/>
      <dgm:spPr/>
    </dgm:pt>
    <dgm:pt modelId="{7966BE70-6281-46A5-B772-A6012BC6E415}" type="pres">
      <dgm:prSet presAssocID="{EE5A4744-923F-4355-99C1-C6FEBD952D6F}" presName="rootText" presStyleLbl="node3" presStyleIdx="20" presStyleCnt="24">
        <dgm:presLayoutVars>
          <dgm:chPref val="3"/>
        </dgm:presLayoutVars>
      </dgm:prSet>
      <dgm:spPr/>
    </dgm:pt>
    <dgm:pt modelId="{5AAED80A-22BF-4D1A-A8A5-56FC802A8C84}" type="pres">
      <dgm:prSet presAssocID="{EE5A4744-923F-4355-99C1-C6FEBD952D6F}" presName="rootConnector" presStyleLbl="node3" presStyleIdx="20" presStyleCnt="24"/>
      <dgm:spPr/>
    </dgm:pt>
    <dgm:pt modelId="{DBCF3A8C-802C-416E-AAA9-912EDB62A0A0}" type="pres">
      <dgm:prSet presAssocID="{EE5A4744-923F-4355-99C1-C6FEBD952D6F}" presName="hierChild4" presStyleCnt="0"/>
      <dgm:spPr/>
    </dgm:pt>
    <dgm:pt modelId="{13658436-DBF1-4461-A6FC-C40B9CD93ABA}" type="pres">
      <dgm:prSet presAssocID="{EE5A4744-923F-4355-99C1-C6FEBD952D6F}" presName="hierChild5" presStyleCnt="0"/>
      <dgm:spPr/>
    </dgm:pt>
    <dgm:pt modelId="{29061F4D-8813-44E5-A9C7-5E4AF4458E85}" type="pres">
      <dgm:prSet presAssocID="{C28333EB-FC0D-4152-AB7B-D530FFFAD1D7}" presName="Name37" presStyleLbl="parChTrans1D3" presStyleIdx="21" presStyleCnt="24"/>
      <dgm:spPr/>
    </dgm:pt>
    <dgm:pt modelId="{C6C64AF5-1A6F-4D2D-86C9-B1F3C825B363}" type="pres">
      <dgm:prSet presAssocID="{7037A8C3-E986-4FF5-936F-A71F56B1998F}" presName="hierRoot2" presStyleCnt="0">
        <dgm:presLayoutVars>
          <dgm:hierBranch val="init"/>
        </dgm:presLayoutVars>
      </dgm:prSet>
      <dgm:spPr/>
    </dgm:pt>
    <dgm:pt modelId="{2A616D55-255F-4983-9AA9-FC834CA89DCB}" type="pres">
      <dgm:prSet presAssocID="{7037A8C3-E986-4FF5-936F-A71F56B1998F}" presName="rootComposite" presStyleCnt="0"/>
      <dgm:spPr/>
    </dgm:pt>
    <dgm:pt modelId="{502DCCE0-ED9C-46A5-93BC-552CD08493B2}" type="pres">
      <dgm:prSet presAssocID="{7037A8C3-E986-4FF5-936F-A71F56B1998F}" presName="rootText" presStyleLbl="node3" presStyleIdx="21" presStyleCnt="24">
        <dgm:presLayoutVars>
          <dgm:chPref val="3"/>
        </dgm:presLayoutVars>
      </dgm:prSet>
      <dgm:spPr/>
    </dgm:pt>
    <dgm:pt modelId="{86EE47D2-958B-4219-B5F1-E3F6CABA6EB3}" type="pres">
      <dgm:prSet presAssocID="{7037A8C3-E986-4FF5-936F-A71F56B1998F}" presName="rootConnector" presStyleLbl="node3" presStyleIdx="21" presStyleCnt="24"/>
      <dgm:spPr/>
    </dgm:pt>
    <dgm:pt modelId="{B9EC21D7-A7A2-4B6C-A9B9-A09939D64F66}" type="pres">
      <dgm:prSet presAssocID="{7037A8C3-E986-4FF5-936F-A71F56B1998F}" presName="hierChild4" presStyleCnt="0"/>
      <dgm:spPr/>
    </dgm:pt>
    <dgm:pt modelId="{EA935FFD-3EC4-4BAF-82F9-85FB68737E06}" type="pres">
      <dgm:prSet presAssocID="{7037A8C3-E986-4FF5-936F-A71F56B1998F}" presName="hierChild5" presStyleCnt="0"/>
      <dgm:spPr/>
    </dgm:pt>
    <dgm:pt modelId="{1149B9B3-E71A-43AB-940E-132C3163DCB9}" type="pres">
      <dgm:prSet presAssocID="{30E4C33B-3531-4270-8D7F-F6BC86B30FA8}" presName="Name37" presStyleLbl="parChTrans1D3" presStyleIdx="22" presStyleCnt="24"/>
      <dgm:spPr/>
    </dgm:pt>
    <dgm:pt modelId="{C222E726-A241-4055-95F8-AC76430709BC}" type="pres">
      <dgm:prSet presAssocID="{BB1594DE-2D3C-441F-B5A0-17972D01730C}" presName="hierRoot2" presStyleCnt="0">
        <dgm:presLayoutVars>
          <dgm:hierBranch val="init"/>
        </dgm:presLayoutVars>
      </dgm:prSet>
      <dgm:spPr/>
    </dgm:pt>
    <dgm:pt modelId="{74546C66-D50C-489F-A8E0-25F35CB32816}" type="pres">
      <dgm:prSet presAssocID="{BB1594DE-2D3C-441F-B5A0-17972D01730C}" presName="rootComposite" presStyleCnt="0"/>
      <dgm:spPr/>
    </dgm:pt>
    <dgm:pt modelId="{83B9B0B1-3D80-4515-9984-D2136E0D35CB}" type="pres">
      <dgm:prSet presAssocID="{BB1594DE-2D3C-441F-B5A0-17972D01730C}" presName="rootText" presStyleLbl="node3" presStyleIdx="22" presStyleCnt="24">
        <dgm:presLayoutVars>
          <dgm:chPref val="3"/>
        </dgm:presLayoutVars>
      </dgm:prSet>
      <dgm:spPr/>
    </dgm:pt>
    <dgm:pt modelId="{FB77ED47-3F92-464C-8149-6376C9185D80}" type="pres">
      <dgm:prSet presAssocID="{BB1594DE-2D3C-441F-B5A0-17972D01730C}" presName="rootConnector" presStyleLbl="node3" presStyleIdx="22" presStyleCnt="24"/>
      <dgm:spPr/>
    </dgm:pt>
    <dgm:pt modelId="{BB1D7AE3-15A6-4075-BA4F-19F634ABAFE0}" type="pres">
      <dgm:prSet presAssocID="{BB1594DE-2D3C-441F-B5A0-17972D01730C}" presName="hierChild4" presStyleCnt="0"/>
      <dgm:spPr/>
    </dgm:pt>
    <dgm:pt modelId="{6B4CC1FB-F088-466A-A77D-A6A169081C43}" type="pres">
      <dgm:prSet presAssocID="{BB1594DE-2D3C-441F-B5A0-17972D01730C}" presName="hierChild5" presStyleCnt="0"/>
      <dgm:spPr/>
    </dgm:pt>
    <dgm:pt modelId="{EB13FE56-1CCE-4E73-B8C8-9EFC542DE708}" type="pres">
      <dgm:prSet presAssocID="{D29F7524-0718-4298-8711-1631D5B7ED19}" presName="Name37" presStyleLbl="parChTrans1D3" presStyleIdx="23" presStyleCnt="24"/>
      <dgm:spPr/>
    </dgm:pt>
    <dgm:pt modelId="{9E0E99D5-F683-4B9D-9764-E1FEA2322464}" type="pres">
      <dgm:prSet presAssocID="{E6841CA3-289D-4FC6-AEC8-DA81E33036A6}" presName="hierRoot2" presStyleCnt="0">
        <dgm:presLayoutVars>
          <dgm:hierBranch val="init"/>
        </dgm:presLayoutVars>
      </dgm:prSet>
      <dgm:spPr/>
    </dgm:pt>
    <dgm:pt modelId="{B5C3B2D9-D904-4E20-8474-E78E46BA30E4}" type="pres">
      <dgm:prSet presAssocID="{E6841CA3-289D-4FC6-AEC8-DA81E33036A6}" presName="rootComposite" presStyleCnt="0"/>
      <dgm:spPr/>
    </dgm:pt>
    <dgm:pt modelId="{4D203725-963F-4ABF-8E9D-1D2807164953}" type="pres">
      <dgm:prSet presAssocID="{E6841CA3-289D-4FC6-AEC8-DA81E33036A6}" presName="rootText" presStyleLbl="node3" presStyleIdx="23" presStyleCnt="24">
        <dgm:presLayoutVars>
          <dgm:chPref val="3"/>
        </dgm:presLayoutVars>
      </dgm:prSet>
      <dgm:spPr/>
    </dgm:pt>
    <dgm:pt modelId="{DA47BB02-8763-46ED-880C-074B92BC4A1B}" type="pres">
      <dgm:prSet presAssocID="{E6841CA3-289D-4FC6-AEC8-DA81E33036A6}" presName="rootConnector" presStyleLbl="node3" presStyleIdx="23" presStyleCnt="24"/>
      <dgm:spPr/>
    </dgm:pt>
    <dgm:pt modelId="{DD5A636A-A7F7-474E-AD30-25DB97D7D488}" type="pres">
      <dgm:prSet presAssocID="{E6841CA3-289D-4FC6-AEC8-DA81E33036A6}" presName="hierChild4" presStyleCnt="0"/>
      <dgm:spPr/>
    </dgm:pt>
    <dgm:pt modelId="{FA5ED370-DD42-488F-8CE6-7E83DFBEC999}" type="pres">
      <dgm:prSet presAssocID="{E6841CA3-289D-4FC6-AEC8-DA81E33036A6}" presName="hierChild5" presStyleCnt="0"/>
      <dgm:spPr/>
    </dgm:pt>
    <dgm:pt modelId="{E7CE198E-1DAE-45C6-84E0-A3A64E8D668A}" type="pres">
      <dgm:prSet presAssocID="{18392584-47A3-4592-A83A-DE02E96C2ADB}" presName="hierChild5" presStyleCnt="0"/>
      <dgm:spPr/>
    </dgm:pt>
    <dgm:pt modelId="{56D9AAB0-9939-4FF6-AE61-8A88218A2BE7}" type="pres">
      <dgm:prSet presAssocID="{969B0DCE-1E64-4912-B9FF-A8B5743EC809}" presName="hierChild3" presStyleCnt="0"/>
      <dgm:spPr/>
    </dgm:pt>
  </dgm:ptLst>
  <dgm:cxnLst>
    <dgm:cxn modelId="{0B87E401-E4B1-4A27-B636-AB6763416275}" type="presOf" srcId="{4C3FD5B4-3AA1-41EA-87A1-2E5F8E93767F}" destId="{A9CD498F-FFF2-49C4-8BE0-9D859A36B3BD}" srcOrd="0" destOrd="0" presId="urn:microsoft.com/office/officeart/2005/8/layout/orgChart1"/>
    <dgm:cxn modelId="{1A288904-C752-429E-A8B5-04C7D2748E13}" type="presOf" srcId="{A3035CA5-9DD8-48C6-A052-4AB8146995B0}" destId="{1907C5B0-580C-49A1-B1F7-1E8A30B85869}" srcOrd="1" destOrd="0" presId="urn:microsoft.com/office/officeart/2005/8/layout/orgChart1"/>
    <dgm:cxn modelId="{DAA1A205-8949-4101-AF5F-F62E7A01F9E7}" srcId="{39643952-3416-405C-9618-A99830A41B06}" destId="{B676351E-234F-46AD-880B-6BB0AC7E9CDF}" srcOrd="5" destOrd="0" parTransId="{33D5E86E-AE82-4A58-A43C-04B34B335E32}" sibTransId="{CA4B823F-83BA-4994-91F6-2459FB25B1E3}"/>
    <dgm:cxn modelId="{81340509-1790-4B71-A8D6-0DFD35E41FDC}" srcId="{39643952-3416-405C-9618-A99830A41B06}" destId="{1A02330B-E7A7-439B-84EA-863B036D5FD8}" srcOrd="6" destOrd="0" parTransId="{329C7A82-F4B9-4AC5-9F5E-2BBB9860DFD5}" sibTransId="{217F21A8-E323-47BE-9F1C-4C3CB4B14945}"/>
    <dgm:cxn modelId="{8ED7CB09-ACC9-49ED-BEE2-7F0F53C1DA64}" type="presOf" srcId="{C1EFD7A1-A898-4BC2-A585-E00DE3B16E09}" destId="{3D0FE52F-3A4D-4CF6-AA83-A855B0E873C1}" srcOrd="1" destOrd="0" presId="urn:microsoft.com/office/officeart/2005/8/layout/orgChart1"/>
    <dgm:cxn modelId="{2528010A-80DE-4107-9655-8B9EA8433B86}" type="presOf" srcId="{AFA67D1A-FC4C-49EC-A624-7CC3FF74B4DA}" destId="{5A49F2A2-2EB4-4BDA-8401-5905C8E18BB0}" srcOrd="0" destOrd="0" presId="urn:microsoft.com/office/officeart/2005/8/layout/orgChart1"/>
    <dgm:cxn modelId="{B2A8930B-43FD-4096-8B91-C20CE761A096}" srcId="{18392584-47A3-4592-A83A-DE02E96C2ADB}" destId="{E6841CA3-289D-4FC6-AEC8-DA81E33036A6}" srcOrd="3" destOrd="0" parTransId="{D29F7524-0718-4298-8711-1631D5B7ED19}" sibTransId="{86114B32-6961-4EA3-8F4A-EB2E70C47454}"/>
    <dgm:cxn modelId="{7AB53B0D-4B0A-4DAC-BAFE-FD36AC90475C}" srcId="{39643952-3416-405C-9618-A99830A41B06}" destId="{944C1D49-1892-4748-88F6-9D9E4BA5C470}" srcOrd="11" destOrd="0" parTransId="{B9BADD58-B0BA-409B-B51A-E64331A7B897}" sibTransId="{6A10AD87-0693-44F6-AB35-AC31F1543816}"/>
    <dgm:cxn modelId="{7793EE0E-57F5-479E-848C-97EA101D8AF3}" type="presOf" srcId="{C28333EB-FC0D-4152-AB7B-D530FFFAD1D7}" destId="{29061F4D-8813-44E5-A9C7-5E4AF4458E85}" srcOrd="0" destOrd="0" presId="urn:microsoft.com/office/officeart/2005/8/layout/orgChart1"/>
    <dgm:cxn modelId="{07B4970F-07D7-4613-91AB-D70A3EAADE87}" srcId="{BAE4C746-C91D-499E-82D5-79F8AAE7FAEA}" destId="{3A6E17FA-8622-485A-9A28-5F2D95CA3A30}" srcOrd="1" destOrd="0" parTransId="{BD66798A-6F0C-4AF5-B1EF-A6B7020E2522}" sibTransId="{74AD0993-9C43-4B5F-8A0F-14F9E81595F4}"/>
    <dgm:cxn modelId="{65CAB80F-7ED5-42EA-A4D6-50DCE093A6FD}" type="presOf" srcId="{BAE4C746-C91D-499E-82D5-79F8AAE7FAEA}" destId="{7445F5C5-6553-44D2-B75A-86D9D57055CF}" srcOrd="1" destOrd="0" presId="urn:microsoft.com/office/officeart/2005/8/layout/orgChart1"/>
    <dgm:cxn modelId="{EE1E1510-F7D6-46A8-B3A6-802D320426D6}" type="presOf" srcId="{DD60E3BE-F213-4CA5-B1CB-E1DF699D9D01}" destId="{A10C18F8-9F7C-4680-9498-1D60E823153C}" srcOrd="0" destOrd="0" presId="urn:microsoft.com/office/officeart/2005/8/layout/orgChart1"/>
    <dgm:cxn modelId="{4EF94D12-9B3F-4445-9889-0319FC87C5A9}" type="presOf" srcId="{3A6E17FA-8622-485A-9A28-5F2D95CA3A30}" destId="{552487FE-7E88-4F5A-959A-B67FA2312609}" srcOrd="0" destOrd="0" presId="urn:microsoft.com/office/officeart/2005/8/layout/orgChart1"/>
    <dgm:cxn modelId="{7390A612-DE92-48E3-9C8C-7D34D9CA625F}" type="presOf" srcId="{92FCE211-A908-4EA7-881F-B48F63ACCE72}" destId="{771EF4AD-1E5B-4A8D-8B8E-53CF5E1248A5}" srcOrd="0" destOrd="0" presId="urn:microsoft.com/office/officeart/2005/8/layout/orgChart1"/>
    <dgm:cxn modelId="{BCD82713-BA54-4840-AAE7-133878B9EF15}" type="presOf" srcId="{E2D86B61-ECF0-4E67-AAFA-BD00A605865B}" destId="{889F7E0B-CCED-4EAD-950B-3F0F2BF79DD8}" srcOrd="0" destOrd="0" presId="urn:microsoft.com/office/officeart/2005/8/layout/orgChart1"/>
    <dgm:cxn modelId="{04323213-7C9A-46A5-87E9-B0AF1BE23DB7}" type="presOf" srcId="{E2A47B7B-3269-4F7B-AE13-A9DAA3C770C7}" destId="{B38F0AB9-68F5-44C4-9E7E-E04A03054AB8}" srcOrd="0" destOrd="0" presId="urn:microsoft.com/office/officeart/2005/8/layout/orgChart1"/>
    <dgm:cxn modelId="{273BB218-01A9-4821-9681-C5B7356014EC}" srcId="{39643952-3416-405C-9618-A99830A41B06}" destId="{3F6F33DD-516C-4CAB-836D-A41D5E0D0E4D}" srcOrd="0" destOrd="0" parTransId="{D6B36D83-3A38-45A1-84BF-63D6FE910FBF}" sibTransId="{DB66A3CA-E35A-4330-BA0C-DB224A64B217}"/>
    <dgm:cxn modelId="{A367C418-2EEF-49F9-8E64-F88A8753B4EE}" srcId="{C30E647A-1BC7-46B3-917A-4C8F79F7892C}" destId="{C43598AD-6D22-4811-B04B-2DC12B5E5CA7}" srcOrd="0" destOrd="0" parTransId="{8CED4C49-54E2-4012-B493-7C023955DCC5}" sibTransId="{A2C3B1AD-2144-482C-9FBA-D6DE145C745A}"/>
    <dgm:cxn modelId="{0B67541C-4924-4071-891D-2B30AC2F6403}" srcId="{969B0DCE-1E64-4912-B9FF-A8B5743EC809}" destId="{510238A1-01CA-4A83-B16F-8B2A610AA05F}" srcOrd="0" destOrd="0" parTransId="{E1C0E909-3C87-4C6B-B99A-7E278A48D45F}" sibTransId="{DB275EDF-69C7-45C5-B569-0D6896D01906}"/>
    <dgm:cxn modelId="{0914811D-E034-4A6D-B22E-27DEEC156CE7}" type="presOf" srcId="{F14AF580-97D9-4383-B71E-08D48C7533DD}" destId="{16A11FCA-F836-400C-B0AC-D8058CFC3576}" srcOrd="0" destOrd="0" presId="urn:microsoft.com/office/officeart/2005/8/layout/orgChart1"/>
    <dgm:cxn modelId="{D87B451F-33E0-4140-9077-5B6249882351}" type="presOf" srcId="{867B47F2-DCEC-4D28-9123-4E5661944EFF}" destId="{5C064876-0AC6-4D0F-82DD-92106D815A56}" srcOrd="0" destOrd="0" presId="urn:microsoft.com/office/officeart/2005/8/layout/orgChart1"/>
    <dgm:cxn modelId="{9D720521-6F21-471C-8029-4487E2D375C8}" type="presOf" srcId="{D6E4C383-8F81-4314-A1DC-D8C501538FF8}" destId="{6CEF74D4-1449-4243-BCD4-C057478679A0}" srcOrd="0" destOrd="0" presId="urn:microsoft.com/office/officeart/2005/8/layout/orgChart1"/>
    <dgm:cxn modelId="{13722521-260A-48AC-81EF-C9ACCE4E410E}" srcId="{39643952-3416-405C-9618-A99830A41B06}" destId="{AFA67D1A-FC4C-49EC-A624-7CC3FF74B4DA}" srcOrd="3" destOrd="0" parTransId="{984F08E6-2150-4854-9FCC-49AE4D8FCCC1}" sibTransId="{24BB0619-FCD6-4E2A-A44D-2DB1BA293DFF}"/>
    <dgm:cxn modelId="{803A3423-C511-49EC-A7F6-1CAE0BD2534E}" type="presOf" srcId="{7CDEBDA7-EF42-498C-B244-074FC640D0B1}" destId="{CEB4ABF2-08F5-4149-8299-56A02FA2C5D9}" srcOrd="0" destOrd="0" presId="urn:microsoft.com/office/officeart/2005/8/layout/orgChart1"/>
    <dgm:cxn modelId="{A7FA8924-C1B6-40D6-AE98-ADF5CA70E4F6}" type="presOf" srcId="{65BDE972-777A-46A8-B2D0-8AF3CEFD4058}" destId="{B02E5CE4-D9EF-4869-94BA-A3789A6D66C6}" srcOrd="1" destOrd="0" presId="urn:microsoft.com/office/officeart/2005/8/layout/orgChart1"/>
    <dgm:cxn modelId="{AC03DF25-BE18-42EE-B95B-EE7D13983D3D}" srcId="{39643952-3416-405C-9618-A99830A41B06}" destId="{AF74AEEF-6B83-47B0-A866-1979D69D3358}" srcOrd="8" destOrd="0" parTransId="{867B47F2-DCEC-4D28-9123-4E5661944EFF}" sibTransId="{7FDF01D0-D906-44CD-8988-43B7F4458159}"/>
    <dgm:cxn modelId="{E45CAD26-A59E-4B04-A3D4-220DF20C5072}" type="presOf" srcId="{DD60E3BE-F213-4CA5-B1CB-E1DF699D9D01}" destId="{CFD8B130-F98A-43D5-AE8B-52D840EC2501}" srcOrd="1" destOrd="0" presId="urn:microsoft.com/office/officeart/2005/8/layout/orgChart1"/>
    <dgm:cxn modelId="{D5294127-0C54-4B5E-8E89-0293EE1AD830}" srcId="{C30E647A-1BC7-46B3-917A-4C8F79F7892C}" destId="{5EFEEB92-FF2B-449D-A8A6-DED12C98FC1C}" srcOrd="2" destOrd="0" parTransId="{F7664727-5C7F-4ED8-8635-11B6A374EC1E}" sibTransId="{733852CE-9B0D-4C77-A003-D8A4FE60276F}"/>
    <dgm:cxn modelId="{32409727-902D-411F-AE8F-3AD1EB6C9CCE}" type="presOf" srcId="{C43598AD-6D22-4811-B04B-2DC12B5E5CA7}" destId="{A875D96D-6C6E-4984-A749-F81C84BB8190}" srcOrd="0" destOrd="0" presId="urn:microsoft.com/office/officeart/2005/8/layout/orgChart1"/>
    <dgm:cxn modelId="{15D4C628-36FB-410F-9D8D-184478B8F1BD}" type="presOf" srcId="{EE5A4744-923F-4355-99C1-C6FEBD952D6F}" destId="{5AAED80A-22BF-4D1A-A8A5-56FC802A8C84}" srcOrd="1" destOrd="0" presId="urn:microsoft.com/office/officeart/2005/8/layout/orgChart1"/>
    <dgm:cxn modelId="{F5EAE02B-B86B-434E-9D63-44A03E341E2F}" type="presOf" srcId="{2CCBEC0F-B446-4C4A-859C-71C4308545F4}" destId="{30A08256-420D-4A72-89AF-18E305C22927}" srcOrd="0" destOrd="0" presId="urn:microsoft.com/office/officeart/2005/8/layout/orgChart1"/>
    <dgm:cxn modelId="{91E6F12C-446F-4E69-8023-39F292E04D8B}" type="presOf" srcId="{DB8B68D5-C28A-4A5F-BACB-09980087336C}" destId="{9AFED130-8A9A-4FB4-9DB7-971B6C809D3B}" srcOrd="1" destOrd="0" presId="urn:microsoft.com/office/officeart/2005/8/layout/orgChart1"/>
    <dgm:cxn modelId="{B0D52D2D-C493-491C-ACE1-A2EB9BE8E015}" type="presOf" srcId="{E4261FB4-D5CE-4603-813B-934425DD933B}" destId="{C2D9751A-98EC-4A98-9B95-5235A4AFF562}" srcOrd="1" destOrd="0" presId="urn:microsoft.com/office/officeart/2005/8/layout/orgChart1"/>
    <dgm:cxn modelId="{D72A492D-84F8-411E-BB85-E99567DA1587}" type="presOf" srcId="{0FA33B51-29A8-43C1-9388-86F737BC9731}" destId="{85E1DD64-2436-4E07-904C-35B34A7A8D07}" srcOrd="1" destOrd="0" presId="urn:microsoft.com/office/officeart/2005/8/layout/orgChart1"/>
    <dgm:cxn modelId="{1C62502D-3E8F-44BF-A290-D4686418541B}" type="presOf" srcId="{1A02330B-E7A7-439B-84EA-863B036D5FD8}" destId="{DDE6352F-4C71-46DC-99D4-AD581C91D689}" srcOrd="1" destOrd="0" presId="urn:microsoft.com/office/officeart/2005/8/layout/orgChart1"/>
    <dgm:cxn modelId="{84DB192F-2902-4B2B-9E1D-91E1DE281A29}" type="presOf" srcId="{3917CAB9-ACC8-43A5-BBFF-B14DB0630B54}" destId="{12FEEA35-54A0-4094-B438-262AECA13366}" srcOrd="1" destOrd="0" presId="urn:microsoft.com/office/officeart/2005/8/layout/orgChart1"/>
    <dgm:cxn modelId="{C6023532-0CBE-4871-B5C1-E14450E0C0EC}" srcId="{0DB17BFE-99F7-4DD0-AB17-A1968CFCED46}" destId="{969B0DCE-1E64-4912-B9FF-A8B5743EC809}" srcOrd="0" destOrd="0" parTransId="{52F88D1C-5D5C-4892-9FEA-9E10FE02C3EE}" sibTransId="{89DE1C1F-5857-4FAF-B56F-109E94C81F8D}"/>
    <dgm:cxn modelId="{ED980C36-78DD-4C94-A68E-142228538E6D}" srcId="{3A6E17FA-8622-485A-9A28-5F2D95CA3A30}" destId="{0FA33B51-29A8-43C1-9388-86F737BC9731}" srcOrd="0" destOrd="0" parTransId="{D6878C78-4E10-4E10-8704-81792DF18F81}" sibTransId="{B2A4B6A9-5BB4-4188-AE58-A2E9D6CFFD0D}"/>
    <dgm:cxn modelId="{43D46937-20D1-4017-A967-924DD60DBC33}" type="presOf" srcId="{FBEF7D54-5CEA-463D-B91A-303536DD0479}" destId="{C948151A-786F-4ACE-AEC4-FC38CB7D7FF8}" srcOrd="1" destOrd="0" presId="urn:microsoft.com/office/officeart/2005/8/layout/orgChart1"/>
    <dgm:cxn modelId="{2D9F7B39-9662-447D-A593-EC7A76132A94}" type="presOf" srcId="{1F5AD4DC-7DBF-4C1F-935F-AA9989E3A6FE}" destId="{3B0F7786-3481-47BC-A7D3-A9E3F8A5B231}" srcOrd="1" destOrd="0" presId="urn:microsoft.com/office/officeart/2005/8/layout/orgChart1"/>
    <dgm:cxn modelId="{84CEE53E-3681-4405-ACAE-0B898104CA48}" type="presOf" srcId="{988F5035-1488-4B39-A343-FB4C5ABF7247}" destId="{65868B00-6983-461F-BA87-C8E0317D0A47}" srcOrd="1" destOrd="0" presId="urn:microsoft.com/office/officeart/2005/8/layout/orgChart1"/>
    <dgm:cxn modelId="{50FECA40-38A3-4657-B6E3-FF758F036F31}" type="presOf" srcId="{AF74AEEF-6B83-47B0-A866-1979D69D3358}" destId="{E45A1A57-478D-489F-B0A2-C58B004497BF}" srcOrd="1" destOrd="0" presId="urn:microsoft.com/office/officeart/2005/8/layout/orgChart1"/>
    <dgm:cxn modelId="{B995D240-0CEF-4C85-B752-E84E722063C1}" type="presOf" srcId="{E6841CA3-289D-4FC6-AEC8-DA81E33036A6}" destId="{4D203725-963F-4ABF-8E9D-1D2807164953}" srcOrd="0" destOrd="0" presId="urn:microsoft.com/office/officeart/2005/8/layout/orgChart1"/>
    <dgm:cxn modelId="{FFD3C15B-249D-4D8B-84FC-AA8BAEB4A9DF}" type="presOf" srcId="{988F5035-1488-4B39-A343-FB4C5ABF7247}" destId="{A6772983-4159-44FD-9269-38CCACAA7F41}" srcOrd="0" destOrd="0" presId="urn:microsoft.com/office/officeart/2005/8/layout/orgChart1"/>
    <dgm:cxn modelId="{24D7B15D-D54D-41F8-B33A-CA9A2514CD9A}" type="presOf" srcId="{C1EFD7A1-A898-4BC2-A585-E00DE3B16E09}" destId="{2D944A17-998C-494D-B564-FB69D6606130}" srcOrd="0" destOrd="0" presId="urn:microsoft.com/office/officeart/2005/8/layout/orgChart1"/>
    <dgm:cxn modelId="{9B5ACC5E-3B98-4784-BD98-3D8F7937A721}" type="presOf" srcId="{3F6F33DD-516C-4CAB-836D-A41D5E0D0E4D}" destId="{125F7605-D581-44D6-BD6F-8BA8CBADC34F}" srcOrd="1" destOrd="0" presId="urn:microsoft.com/office/officeart/2005/8/layout/orgChart1"/>
    <dgm:cxn modelId="{8CF01961-FCF2-4C20-9A81-D6BD6CBA015E}" type="presOf" srcId="{3A6E17FA-8622-485A-9A28-5F2D95CA3A30}" destId="{FF2F715D-ED98-4A12-AAF3-372A41B25E6F}" srcOrd="1" destOrd="0" presId="urn:microsoft.com/office/officeart/2005/8/layout/orgChart1"/>
    <dgm:cxn modelId="{41013641-DE7A-46DD-9FBF-AF0C9EC23880}" type="presOf" srcId="{B676351E-234F-46AD-880B-6BB0AC7E9CDF}" destId="{7C6DDC00-98BC-48D5-8909-B708756ED554}" srcOrd="1" destOrd="0" presId="urn:microsoft.com/office/officeart/2005/8/layout/orgChart1"/>
    <dgm:cxn modelId="{36B18342-FD73-401A-A6F6-F1034C07F235}" type="presOf" srcId="{30E4C33B-3531-4270-8D7F-F6BC86B30FA8}" destId="{1149B9B3-E71A-43AB-940E-132C3163DCB9}" srcOrd="0" destOrd="0" presId="urn:microsoft.com/office/officeart/2005/8/layout/orgChart1"/>
    <dgm:cxn modelId="{C44A0664-CE27-4BBE-A34D-1F65A8184A65}" srcId="{969B0DCE-1E64-4912-B9FF-A8B5743EC809}" destId="{DD60E3BE-F213-4CA5-B1CB-E1DF699D9D01}" srcOrd="4" destOrd="0" parTransId="{823471A6-5076-4B55-BEAD-A58827FF0CF0}" sibTransId="{E2736440-94BF-4EDE-9807-09AB4F975E25}"/>
    <dgm:cxn modelId="{E2AC8564-8972-4A3F-910B-4EFF870BE1C4}" type="presOf" srcId="{21CCEC3F-28C3-4311-9D10-B3FBDF9C00BB}" destId="{7ED77607-8E46-46F8-B80F-CB9586A1196D}" srcOrd="0" destOrd="0" presId="urn:microsoft.com/office/officeart/2005/8/layout/orgChart1"/>
    <dgm:cxn modelId="{E0C09264-3938-45DF-93F1-BE555569B6B0}" type="presOf" srcId="{2CCBEC0F-B446-4C4A-859C-71C4308545F4}" destId="{7CF9016E-70DE-4A90-8003-22FF5929CE3C}" srcOrd="1" destOrd="0" presId="urn:microsoft.com/office/officeart/2005/8/layout/orgChart1"/>
    <dgm:cxn modelId="{C5A65E45-4157-40E4-AE61-8BA840804F75}" srcId="{C30E647A-1BC7-46B3-917A-4C8F79F7892C}" destId="{5CF29931-6F55-43C9-A8B7-16F6287DE711}" srcOrd="1" destOrd="0" parTransId="{AC41DFAE-BD57-46D8-8D20-E5D304EEE6FC}" sibTransId="{DAE56B6E-0784-4C29-9F41-88C9221D2794}"/>
    <dgm:cxn modelId="{A9917F45-0BB3-497F-AC79-D6CF447FA126}" type="presOf" srcId="{6EA071AC-DCAD-45B8-975A-E5E56C0D15D9}" destId="{0048C466-DB4C-405B-923B-05CC7A51420F}" srcOrd="0" destOrd="0" presId="urn:microsoft.com/office/officeart/2005/8/layout/orgChart1"/>
    <dgm:cxn modelId="{BAF3C165-327D-451C-B7E8-76D7CD03F2AF}" srcId="{969B0DCE-1E64-4912-B9FF-A8B5743EC809}" destId="{2B904853-8D46-4621-B969-C08B025D0480}" srcOrd="5" destOrd="0" parTransId="{92FCE211-A908-4EA7-881F-B48F63ACCE72}" sibTransId="{BFF17A5F-CDCF-4952-ABEA-0A94B4FF5BCE}"/>
    <dgm:cxn modelId="{A3C91346-DD1A-4B17-80D6-81B21DAF0174}" type="presOf" srcId="{D29F7524-0718-4298-8711-1631D5B7ED19}" destId="{EB13FE56-1CCE-4E73-B8C8-9EFC542DE708}" srcOrd="0" destOrd="0" presId="urn:microsoft.com/office/officeart/2005/8/layout/orgChart1"/>
    <dgm:cxn modelId="{D0F3AB47-15C7-4881-97B3-7CDDAEE83793}" srcId="{969B0DCE-1E64-4912-B9FF-A8B5743EC809}" destId="{39643952-3416-405C-9618-A99830A41B06}" srcOrd="1" destOrd="0" parTransId="{4B8AC410-36B5-4E59-BC1B-83441D674E2F}" sibTransId="{B823E6D9-8ADC-4C64-9F09-B1F9318CD8AB}"/>
    <dgm:cxn modelId="{2A18F647-B0BB-4A44-B28C-C35870D9FACC}" srcId="{18392584-47A3-4592-A83A-DE02E96C2ADB}" destId="{7037A8C3-E986-4FF5-936F-A71F56B1998F}" srcOrd="1" destOrd="0" parTransId="{C28333EB-FC0D-4152-AB7B-D530FFFAD1D7}" sibTransId="{47AD9FE3-5ACE-40D9-B2A5-80377E66FB12}"/>
    <dgm:cxn modelId="{FB6C0049-4B85-4E6B-A077-396948E737E7}" type="presOf" srcId="{3917CAB9-ACC8-43A5-BBFF-B14DB0630B54}" destId="{A1493A2C-68B2-4B7E-AEAF-9D8AA31E7E45}" srcOrd="0" destOrd="0" presId="urn:microsoft.com/office/officeart/2005/8/layout/orgChart1"/>
    <dgm:cxn modelId="{2896E26C-5CB0-4FFB-BE18-CEFB9E023253}" type="presOf" srcId="{B77009D3-C3E3-4E74-84C6-B9E0D713AFC7}" destId="{9B573282-5552-4BA8-BD2E-F2C202772907}" srcOrd="0" destOrd="0" presId="urn:microsoft.com/office/officeart/2005/8/layout/orgChart1"/>
    <dgm:cxn modelId="{92E8E56C-97BE-4614-A0DC-0BD79A888069}" type="presOf" srcId="{7037A8C3-E986-4FF5-936F-A71F56B1998F}" destId="{502DCCE0-ED9C-46A5-93BC-552CD08493B2}" srcOrd="0" destOrd="0" presId="urn:microsoft.com/office/officeart/2005/8/layout/orgChart1"/>
    <dgm:cxn modelId="{CCA7104E-EEBE-4796-9573-3BF2CCC07354}" type="presOf" srcId="{944C1D49-1892-4748-88F6-9D9E4BA5C470}" destId="{FB3A5380-175A-4A6C-8858-C5ADB3D45AFF}" srcOrd="1" destOrd="0" presId="urn:microsoft.com/office/officeart/2005/8/layout/orgChart1"/>
    <dgm:cxn modelId="{5C672C70-84F2-49D8-B9EB-75F308DB1250}" srcId="{39643952-3416-405C-9618-A99830A41B06}" destId="{C1EFD7A1-A898-4BC2-A585-E00DE3B16E09}" srcOrd="9" destOrd="0" parTransId="{B77EB72B-76CC-4434-9E0A-9C94DA9351C1}" sibTransId="{683FC380-0722-47AD-97BE-E4EE463969EF}"/>
    <dgm:cxn modelId="{9F9E4372-CE22-4FFB-8C63-C99EF65959B2}" type="presOf" srcId="{B9BADD58-B0BA-409B-B51A-E64331A7B897}" destId="{9526D84E-9B58-49F1-B32D-CD06BD501012}" srcOrd="0" destOrd="0" presId="urn:microsoft.com/office/officeart/2005/8/layout/orgChart1"/>
    <dgm:cxn modelId="{555CAC52-12B4-47F0-AE70-23AE6B1D9115}" type="presOf" srcId="{510238A1-01CA-4A83-B16F-8B2A610AA05F}" destId="{A57509CF-DCA6-4311-9919-AD718074FBE7}" srcOrd="0" destOrd="0" presId="urn:microsoft.com/office/officeart/2005/8/layout/orgChart1"/>
    <dgm:cxn modelId="{9FDD1A53-0C2B-4B91-A1DB-AA6FB6714292}" type="presOf" srcId="{E4261FB4-D5CE-4603-813B-934425DD933B}" destId="{9EB965FE-BFD3-459F-BD4E-AB6BCCE02812}" srcOrd="0" destOrd="0" presId="urn:microsoft.com/office/officeart/2005/8/layout/orgChart1"/>
    <dgm:cxn modelId="{0C45AE73-962F-4040-8F0D-6BEFC130D078}" type="presOf" srcId="{2B904853-8D46-4621-B969-C08B025D0480}" destId="{B3C57249-7EEC-4BCD-ACE3-97D4918BCBD7}" srcOrd="1" destOrd="0" presId="urn:microsoft.com/office/officeart/2005/8/layout/orgChart1"/>
    <dgm:cxn modelId="{5481D654-0B80-49C5-A8A5-764DBC5FE14B}" srcId="{39643952-3416-405C-9618-A99830A41B06}" destId="{DB8B68D5-C28A-4A5F-BACB-09980087336C}" srcOrd="7" destOrd="0" parTransId="{B77009D3-C3E3-4E74-84C6-B9E0D713AFC7}" sibTransId="{4689014B-27F1-4DEA-9E43-4F2B078A1CFE}"/>
    <dgm:cxn modelId="{8E2C3577-A83C-412E-ADFF-DA6E4DDE0F23}" type="presOf" srcId="{E6841CA3-289D-4FC6-AEC8-DA81E33036A6}" destId="{DA47BB02-8763-46ED-880C-074B92BC4A1B}" srcOrd="1" destOrd="0" presId="urn:microsoft.com/office/officeart/2005/8/layout/orgChart1"/>
    <dgm:cxn modelId="{1C7D1C5A-4D83-466F-8CEA-060A4405A8E6}" srcId="{C30E647A-1BC7-46B3-917A-4C8F79F7892C}" destId="{4C3FD5B4-3AA1-41EA-87A1-2E5F8E93767F}" srcOrd="3" destOrd="0" parTransId="{6EA071AC-DCAD-45B8-975A-E5E56C0D15D9}" sibTransId="{57F00A4E-91C3-4DFA-B01A-3A2A8A1C5222}"/>
    <dgm:cxn modelId="{2351637A-21B0-4441-9A25-EB21F3B00968}" type="presOf" srcId="{969B0DCE-1E64-4912-B9FF-A8B5743EC809}" destId="{B254E423-9933-4712-A3FB-E94F46AB0465}" srcOrd="0" destOrd="0" presId="urn:microsoft.com/office/officeart/2005/8/layout/orgChart1"/>
    <dgm:cxn modelId="{5565B07A-2B6C-4D90-9B18-6AC778E3C31D}" type="presOf" srcId="{8CED4C49-54E2-4012-B493-7C023955DCC5}" destId="{BECD580F-4870-4B4E-A2D5-68BF6EB779A2}" srcOrd="0" destOrd="0" presId="urn:microsoft.com/office/officeart/2005/8/layout/orgChart1"/>
    <dgm:cxn modelId="{DF9B097F-36C3-4E9C-A859-C55F2FBE2146}" type="presOf" srcId="{1AF01AD9-B55E-4180-A636-C2D486CF5686}" destId="{4C8D35D7-25A3-48B0-97DB-A955F6ACD34D}" srcOrd="0" destOrd="0" presId="urn:microsoft.com/office/officeart/2005/8/layout/orgChart1"/>
    <dgm:cxn modelId="{9918E083-03AD-46E9-BD0B-E04BA6F38821}" type="presOf" srcId="{AF74AEEF-6B83-47B0-A866-1979D69D3358}" destId="{B11169BE-6C5B-42F6-A79D-1F774F9A49F8}" srcOrd="0" destOrd="0" presId="urn:microsoft.com/office/officeart/2005/8/layout/orgChart1"/>
    <dgm:cxn modelId="{5123EC83-656B-452E-AD12-6640F340FD65}" type="presOf" srcId="{B676351E-234F-46AD-880B-6BB0AC7E9CDF}" destId="{1FABDD76-DE5B-4E2D-9DB7-1061408E5959}" srcOrd="0" destOrd="0" presId="urn:microsoft.com/office/officeart/2005/8/layout/orgChart1"/>
    <dgm:cxn modelId="{3F059187-BD7C-4329-8AB1-D70F4636DDED}" type="presOf" srcId="{02A0718A-FD04-41DB-9B32-5BE4AAEE7A23}" destId="{4DDA3A5F-F61A-4CCE-AD49-38CD3BA96331}" srcOrd="0" destOrd="0" presId="urn:microsoft.com/office/officeart/2005/8/layout/orgChart1"/>
    <dgm:cxn modelId="{CC86178B-D3B6-4511-8199-CA6F325D4F1D}" type="presOf" srcId="{D6B36D83-3A38-45A1-84BF-63D6FE910FBF}" destId="{ECEF1E00-58D7-48C2-AEE5-D23D45D02512}" srcOrd="0" destOrd="0" presId="urn:microsoft.com/office/officeart/2005/8/layout/orgChart1"/>
    <dgm:cxn modelId="{8E8CA48B-2EAD-42AD-AFD6-DF18813F7A7F}" type="presOf" srcId="{BAE4C746-C91D-499E-82D5-79F8AAE7FAEA}" destId="{D6CC545B-7170-4922-9B9A-A8C6C972D8FA}" srcOrd="0" destOrd="0" presId="urn:microsoft.com/office/officeart/2005/8/layout/orgChart1"/>
    <dgm:cxn modelId="{B74EAB8D-9754-405D-839D-58647ACEB0DF}" type="presOf" srcId="{1A02330B-E7A7-439B-84EA-863B036D5FD8}" destId="{E14971CA-74D2-4D6D-BCFF-BE88AC091A45}" srcOrd="0" destOrd="0" presId="urn:microsoft.com/office/officeart/2005/8/layout/orgChart1"/>
    <dgm:cxn modelId="{61B0258F-E189-4E97-B82E-AFEB72DADFEE}" type="presOf" srcId="{18392584-47A3-4592-A83A-DE02E96C2ADB}" destId="{E3B53B29-AE47-471E-BF4D-A35FE6814D49}" srcOrd="1" destOrd="0" presId="urn:microsoft.com/office/officeart/2005/8/layout/orgChart1"/>
    <dgm:cxn modelId="{49ED4A90-5F31-4537-AF91-D11E77438ACB}" type="presOf" srcId="{18392584-47A3-4592-A83A-DE02E96C2ADB}" destId="{10D37E99-977F-435E-82A4-CC15305FADAC}" srcOrd="0" destOrd="0" presId="urn:microsoft.com/office/officeart/2005/8/layout/orgChart1"/>
    <dgm:cxn modelId="{EC895E91-BEBB-4470-8728-B0BA1555EDB7}" type="presOf" srcId="{969B0DCE-1E64-4912-B9FF-A8B5743EC809}" destId="{59F65C85-C96E-4C4E-B6B1-A811F0987203}" srcOrd="1" destOrd="0" presId="urn:microsoft.com/office/officeart/2005/8/layout/orgChart1"/>
    <dgm:cxn modelId="{BDBAF091-618E-435C-B115-357D507ED59B}" type="presOf" srcId="{F7664727-5C7F-4ED8-8635-11B6A374EC1E}" destId="{EA16BDDB-BCD3-4EA9-8158-84BCBEE5ED2D}" srcOrd="0" destOrd="0" presId="urn:microsoft.com/office/officeart/2005/8/layout/orgChart1"/>
    <dgm:cxn modelId="{837F4494-2CE0-4763-8116-A3CF1B068CEF}" srcId="{3A6E17FA-8622-485A-9A28-5F2D95CA3A30}" destId="{FBEF7D54-5CEA-463D-B91A-303536DD0479}" srcOrd="1" destOrd="0" parTransId="{ACCCC70C-E925-4F4A-AB44-F7B71902BE77}" sibTransId="{CDB61537-19BE-455F-A3C8-D4879E00ED09}"/>
    <dgm:cxn modelId="{FF630297-4D45-4447-8283-82CB07C2E8D8}" srcId="{18392584-47A3-4592-A83A-DE02E96C2ADB}" destId="{BB1594DE-2D3C-441F-B5A0-17972D01730C}" srcOrd="2" destOrd="0" parTransId="{30E4C33B-3531-4270-8D7F-F6BC86B30FA8}" sibTransId="{CE8C4D3B-3EFB-4797-A60A-F43D25D865CD}"/>
    <dgm:cxn modelId="{53861A98-E798-48F2-A0D2-2E8290645F31}" type="presOf" srcId="{E1C0E909-3C87-4C6B-B99A-7E278A48D45F}" destId="{68D434A8-35A6-471E-A003-ED5DAAE44E94}" srcOrd="0" destOrd="0" presId="urn:microsoft.com/office/officeart/2005/8/layout/orgChart1"/>
    <dgm:cxn modelId="{0038CB98-63B1-4DEC-A1CC-A588A345EB0A}" type="presOf" srcId="{EBFB44C2-6AB5-45CE-8A7C-0DEAB9054A32}" destId="{4D758C89-A6D9-4021-BA62-927D075DB5FB}" srcOrd="0" destOrd="0" presId="urn:microsoft.com/office/officeart/2005/8/layout/orgChart1"/>
    <dgm:cxn modelId="{0B89B799-1B4F-4054-847F-0E5E47F6C0E3}" type="presOf" srcId="{15DCD880-206D-497D-A928-240F4B463EC0}" destId="{252A3C2F-A240-4351-9026-1A0F34F3787D}" srcOrd="0" destOrd="0" presId="urn:microsoft.com/office/officeart/2005/8/layout/orgChart1"/>
    <dgm:cxn modelId="{EA3C9E9A-4456-46A4-96E9-33A3230098C1}" srcId="{39643952-3416-405C-9618-A99830A41B06}" destId="{E2D86B61-ECF0-4E67-AAFA-BD00A605865B}" srcOrd="12" destOrd="0" parTransId="{EBFB44C2-6AB5-45CE-8A7C-0DEAB9054A32}" sibTransId="{89027F5A-E72E-4938-AEA2-FA31ADA09677}"/>
    <dgm:cxn modelId="{CD562D9C-B877-4147-BC01-399F68570722}" type="presOf" srcId="{C30E647A-1BC7-46B3-917A-4C8F79F7892C}" destId="{7C2E317F-1959-4796-A862-31BEA8397ACA}" srcOrd="1" destOrd="0" presId="urn:microsoft.com/office/officeart/2005/8/layout/orgChart1"/>
    <dgm:cxn modelId="{1EB8119D-80A1-40AF-AF93-8B532BBB73A2}" type="presOf" srcId="{15DCD880-206D-497D-A928-240F4B463EC0}" destId="{FFB4C087-73DB-4E64-801E-87AC5B6363FE}" srcOrd="1" destOrd="0" presId="urn:microsoft.com/office/officeart/2005/8/layout/orgChart1"/>
    <dgm:cxn modelId="{3FB3409D-2500-4CA8-8343-10EB59073C26}" type="presOf" srcId="{7037A8C3-E986-4FF5-936F-A71F56B1998F}" destId="{86EE47D2-958B-4219-B5F1-E3F6CABA6EB3}" srcOrd="1" destOrd="0" presId="urn:microsoft.com/office/officeart/2005/8/layout/orgChart1"/>
    <dgm:cxn modelId="{5C96E1A2-E546-4D43-8579-6C3AE2FDEE12}" type="presOf" srcId="{39643952-3416-405C-9618-A99830A41B06}" destId="{68F15D81-8498-46C3-A09F-161F09A73B15}" srcOrd="1" destOrd="0" presId="urn:microsoft.com/office/officeart/2005/8/layout/orgChart1"/>
    <dgm:cxn modelId="{5D33C3A3-99F6-40DF-BAF4-F50303D3669D}" srcId="{969B0DCE-1E64-4912-B9FF-A8B5743EC809}" destId="{C30E647A-1BC7-46B3-917A-4C8F79F7892C}" srcOrd="3" destOrd="0" parTransId="{00458301-7737-4CDD-952B-85EE43CEC5E0}" sibTransId="{E7168ECA-0B97-4A34-87BC-F586A2A85CC6}"/>
    <dgm:cxn modelId="{959F8AA5-1F06-43CF-988D-4A6B081F5FCE}" type="presOf" srcId="{510238A1-01CA-4A83-B16F-8B2A610AA05F}" destId="{E81EEC8D-9EF1-4E0A-9136-8FD0043A7EF6}" srcOrd="1" destOrd="0" presId="urn:microsoft.com/office/officeart/2005/8/layout/orgChart1"/>
    <dgm:cxn modelId="{1A08D3A5-5C67-4C3C-9F58-4402C197EC02}" type="presOf" srcId="{0FA33B51-29A8-43C1-9388-86F737BC9731}" destId="{DDBF4788-17B5-4009-A545-DB04704D17AB}" srcOrd="0" destOrd="0" presId="urn:microsoft.com/office/officeart/2005/8/layout/orgChart1"/>
    <dgm:cxn modelId="{164620A7-53B8-44FD-BE2B-BD2F2EFE9E11}" type="presOf" srcId="{BB1594DE-2D3C-441F-B5A0-17972D01730C}" destId="{83B9B0B1-3D80-4515-9984-D2136E0D35CB}" srcOrd="0" destOrd="0" presId="urn:microsoft.com/office/officeart/2005/8/layout/orgChart1"/>
    <dgm:cxn modelId="{2B9824A9-AB07-4F85-BD62-6DF484020B89}" srcId="{39643952-3416-405C-9618-A99830A41B06}" destId="{15DCD880-206D-497D-A928-240F4B463EC0}" srcOrd="2" destOrd="0" parTransId="{1AF01AD9-B55E-4180-A636-C2D486CF5686}" sibTransId="{3B5B0B23-1708-4B3F-B7B7-77F10BCBC62D}"/>
    <dgm:cxn modelId="{AD471EAB-6131-4787-922D-AE3E037F10DE}" type="presOf" srcId="{00458301-7737-4CDD-952B-85EE43CEC5E0}" destId="{44214491-D9A6-4F78-B8BC-B17749525694}" srcOrd="0" destOrd="0" presId="urn:microsoft.com/office/officeart/2005/8/layout/orgChart1"/>
    <dgm:cxn modelId="{77CFEBAC-BCE4-462A-9E0C-DC4BBE50A454}" srcId="{18392584-47A3-4592-A83A-DE02E96C2ADB}" destId="{EE5A4744-923F-4355-99C1-C6FEBD952D6F}" srcOrd="0" destOrd="0" parTransId="{F14AF580-97D9-4383-B71E-08D48C7533DD}" sibTransId="{288A6AAE-E744-42DE-85A9-DA38498BD4E7}"/>
    <dgm:cxn modelId="{D3098FB8-FCDE-46D0-AB9D-A1B680A5A0C3}" type="presOf" srcId="{ACCCC70C-E925-4F4A-AB44-F7B71902BE77}" destId="{C8BD6CE6-4BA5-49CC-A858-09596C4432E8}" srcOrd="0" destOrd="0" presId="urn:microsoft.com/office/officeart/2005/8/layout/orgChart1"/>
    <dgm:cxn modelId="{357E4EBA-1994-4200-8FAD-039B69691494}" type="presOf" srcId="{D6878C78-4E10-4E10-8704-81792DF18F81}" destId="{6EF8E94A-101F-4C53-A22D-FE45BCD6ED4D}" srcOrd="0" destOrd="0" presId="urn:microsoft.com/office/officeart/2005/8/layout/orgChart1"/>
    <dgm:cxn modelId="{DAAA29BB-871B-4C75-B1F5-A2C8680E27EC}" type="presOf" srcId="{BB1594DE-2D3C-441F-B5A0-17972D01730C}" destId="{FB77ED47-3F92-464C-8149-6376C9185D80}" srcOrd="1" destOrd="0" presId="urn:microsoft.com/office/officeart/2005/8/layout/orgChart1"/>
    <dgm:cxn modelId="{23F931BE-5C83-430D-B243-809E43E9F56E}" type="presOf" srcId="{DCE6A4BF-B4D9-4242-90E3-60491CAF7CE8}" destId="{495C1CDE-9783-40F6-953B-35F285AA2BCE}" srcOrd="0" destOrd="0" presId="urn:microsoft.com/office/officeart/2005/8/layout/orgChart1"/>
    <dgm:cxn modelId="{211C00C2-A7C9-4953-903A-A7E845BCD63D}" type="presOf" srcId="{0DB17BFE-99F7-4DD0-AB17-A1968CFCED46}" destId="{20665FD5-1349-43F8-B52C-E58FA290376F}" srcOrd="0" destOrd="0" presId="urn:microsoft.com/office/officeart/2005/8/layout/orgChart1"/>
    <dgm:cxn modelId="{5ECB89C2-07DD-468A-9BD1-FE41F636F8DA}" type="presOf" srcId="{33D5E86E-AE82-4A58-A43C-04B34B335E32}" destId="{B04D1123-42A3-4FB0-B8D2-645DD5145672}" srcOrd="0" destOrd="0" presId="urn:microsoft.com/office/officeart/2005/8/layout/orgChart1"/>
    <dgm:cxn modelId="{5E841CC5-2714-4986-9B33-25EE171E480B}" type="presOf" srcId="{984F08E6-2150-4854-9FCC-49AE4D8FCCC1}" destId="{2FD08B73-5DBA-461A-9679-5BCBD709D20C}" srcOrd="0" destOrd="0" presId="urn:microsoft.com/office/officeart/2005/8/layout/orgChart1"/>
    <dgm:cxn modelId="{48C5A0C6-0F82-49D0-AC96-4C69678FA86C}" type="presOf" srcId="{E2D86B61-ECF0-4E67-AAFA-BD00A605865B}" destId="{74FB065F-75CA-4E94-854D-BD9F6A769FB8}" srcOrd="1" destOrd="0" presId="urn:microsoft.com/office/officeart/2005/8/layout/orgChart1"/>
    <dgm:cxn modelId="{B93F07C7-5682-4A89-9338-7B2DBC3CBAFF}" type="presOf" srcId="{A3035CA5-9DD8-48C6-A052-4AB8146995B0}" destId="{164C8317-4E93-449E-8B6A-D7176A88D189}" srcOrd="0" destOrd="0" presId="urn:microsoft.com/office/officeart/2005/8/layout/orgChart1"/>
    <dgm:cxn modelId="{212718C9-BB16-4D26-B5B3-C4DA42B31A6B}" type="presOf" srcId="{FBEF7D54-5CEA-463D-B91A-303536DD0479}" destId="{FB360FA7-CCDA-491F-BB87-4477E2AB4592}" srcOrd="0" destOrd="0" presId="urn:microsoft.com/office/officeart/2005/8/layout/orgChart1"/>
    <dgm:cxn modelId="{3DC989C9-4149-40BD-B329-C74381EAE618}" type="presOf" srcId="{28980B70-3BD7-4C9D-9641-A5D45DC210D9}" destId="{57BA0A90-0C5F-4EB4-9137-DB8CAA157995}" srcOrd="0" destOrd="0" presId="urn:microsoft.com/office/officeart/2005/8/layout/orgChart1"/>
    <dgm:cxn modelId="{730763CB-B54A-4558-A5E5-53F991AC5A55}" type="presOf" srcId="{329C7A82-F4B9-4AC5-9F5E-2BBB9860DFD5}" destId="{98B58134-3AD5-4ADB-8613-A3D97CA8E8A1}" srcOrd="0" destOrd="0" presId="urn:microsoft.com/office/officeart/2005/8/layout/orgChart1"/>
    <dgm:cxn modelId="{D553DFCC-3E7D-4CDA-954D-7C71A325B2A1}" type="presOf" srcId="{C43598AD-6D22-4811-B04B-2DC12B5E5CA7}" destId="{73A21911-E657-4B4B-A06F-CF0B25EA3676}" srcOrd="1" destOrd="0" presId="urn:microsoft.com/office/officeart/2005/8/layout/orgChart1"/>
    <dgm:cxn modelId="{1669D6CF-34EE-4864-AE91-0A1160C85F75}" type="presOf" srcId="{2B904853-8D46-4621-B969-C08B025D0480}" destId="{081DE06F-D7B7-45AB-9348-3089AC4EC286}" srcOrd="0" destOrd="0" presId="urn:microsoft.com/office/officeart/2005/8/layout/orgChart1"/>
    <dgm:cxn modelId="{47B22DD2-DEF8-4033-9ED0-566D236F5DB1}" type="presOf" srcId="{EE5A4744-923F-4355-99C1-C6FEBD952D6F}" destId="{7966BE70-6281-46A5-B772-A6012BC6E415}" srcOrd="0" destOrd="0" presId="urn:microsoft.com/office/officeart/2005/8/layout/orgChart1"/>
    <dgm:cxn modelId="{6582D7D2-5583-4573-9062-D2ED620924DD}" type="presOf" srcId="{C30E647A-1BC7-46B3-917A-4C8F79F7892C}" destId="{321B0678-7982-4B1C-9649-86EB4B2AA091}" srcOrd="0" destOrd="0" presId="urn:microsoft.com/office/officeart/2005/8/layout/orgChart1"/>
    <dgm:cxn modelId="{41D555D6-6869-44CD-9E87-3CCFA5414274}" srcId="{BAE4C746-C91D-499E-82D5-79F8AAE7FAEA}" destId="{E4261FB4-D5CE-4603-813B-934425DD933B}" srcOrd="0" destOrd="0" parTransId="{D6E4C383-8F81-4314-A1DC-D8C501538FF8}" sibTransId="{C4EB2CF1-E583-4B28-891F-36CED7F8D52B}"/>
    <dgm:cxn modelId="{0C95D1D8-E9C5-4DD7-8C8E-6D6098217E8B}" type="presOf" srcId="{5CF29931-6F55-43C9-A8B7-16F6287DE711}" destId="{F268A6C5-707A-4F8A-9391-285E39189264}" srcOrd="0" destOrd="0" presId="urn:microsoft.com/office/officeart/2005/8/layout/orgChart1"/>
    <dgm:cxn modelId="{65E2CADA-CA05-4278-BF2E-27FD03A6C81A}" srcId="{E4261FB4-D5CE-4603-813B-934425DD933B}" destId="{3917CAB9-ACC8-43A5-BBFF-B14DB0630B54}" srcOrd="0" destOrd="0" parTransId="{7CDEBDA7-EF42-498C-B244-074FC640D0B1}" sibTransId="{19FB133E-7636-49F8-A998-81A095134CE0}"/>
    <dgm:cxn modelId="{2A07B6DB-0953-4E70-9F62-BCBB25DFE846}" srcId="{969B0DCE-1E64-4912-B9FF-A8B5743EC809}" destId="{BAE4C746-C91D-499E-82D5-79F8AAE7FAEA}" srcOrd="2" destOrd="0" parTransId="{DCE6A4BF-B4D9-4242-90E3-60491CAF7CE8}" sibTransId="{25A7D390-4B08-4157-92AF-E1AFCC19495A}"/>
    <dgm:cxn modelId="{B9727DDC-8E67-4E5E-995C-907DAB789693}" type="presOf" srcId="{823471A6-5076-4B55-BEAD-A58827FF0CF0}" destId="{45F21D62-B484-456F-B9FE-921A9B4BBB9E}" srcOrd="0" destOrd="0" presId="urn:microsoft.com/office/officeart/2005/8/layout/orgChart1"/>
    <dgm:cxn modelId="{A64A62E2-1361-4176-80EB-EC5EEC7462A6}" type="presOf" srcId="{4C3FD5B4-3AA1-41EA-87A1-2E5F8E93767F}" destId="{3F51854E-C9B3-4AA8-AE1F-9AE8709F9549}" srcOrd="1" destOrd="0" presId="urn:microsoft.com/office/officeart/2005/8/layout/orgChart1"/>
    <dgm:cxn modelId="{A70CC1E2-4E76-40F1-AF95-37E171C7CB87}" srcId="{969B0DCE-1E64-4912-B9FF-A8B5743EC809}" destId="{18392584-47A3-4592-A83A-DE02E96C2ADB}" srcOrd="6" destOrd="0" parTransId="{D0853827-870D-424E-85F5-3FED3ECB0FA0}" sibTransId="{6B89DE9D-F63E-4950-9E14-D81F7BF5B068}"/>
    <dgm:cxn modelId="{F7379BE3-F97D-49FA-A6D1-3CB28FC318AF}" srcId="{39643952-3416-405C-9618-A99830A41B06}" destId="{988F5035-1488-4B39-A343-FB4C5ABF7247}" srcOrd="10" destOrd="0" parTransId="{28980B70-3BD7-4C9D-9641-A5D45DC210D9}" sibTransId="{F656731D-C2E2-4BA8-817F-19018457F05B}"/>
    <dgm:cxn modelId="{EDFBA4E5-BBFE-44F1-8E69-EEA32B96618D}" type="presOf" srcId="{5CF29931-6F55-43C9-A8B7-16F6287DE711}" destId="{6C2202A1-9114-4516-B543-0B315FDD7F21}" srcOrd="1" destOrd="0" presId="urn:microsoft.com/office/officeart/2005/8/layout/orgChart1"/>
    <dgm:cxn modelId="{67CE2AE6-A42A-4314-B839-F147D419F2BC}" type="presOf" srcId="{65BDE972-777A-46A8-B2D0-8AF3CEFD4058}" destId="{5AFE95CF-0C59-4CB5-91A0-024E6DC8E8F6}" srcOrd="0" destOrd="0" presId="urn:microsoft.com/office/officeart/2005/8/layout/orgChart1"/>
    <dgm:cxn modelId="{3A21DFE6-A9F8-463D-B6DD-87A311CAD925}" type="presOf" srcId="{B77EB72B-76CC-4434-9E0A-9C94DA9351C1}" destId="{46ADE610-E330-4D5C-ACB0-78948A3E1EFB}" srcOrd="0" destOrd="0" presId="urn:microsoft.com/office/officeart/2005/8/layout/orgChart1"/>
    <dgm:cxn modelId="{22C5F3E6-FBFB-4929-9ACE-4FA595316D87}" type="presOf" srcId="{4B8AC410-36B5-4E59-BC1B-83441D674E2F}" destId="{613C7A6B-3192-49C6-A7BC-31CF0A361234}" srcOrd="0" destOrd="0" presId="urn:microsoft.com/office/officeart/2005/8/layout/orgChart1"/>
    <dgm:cxn modelId="{5EB296E8-3D48-4B32-84E4-C170EBED98E3}" type="presOf" srcId="{A5C3DD7E-0F63-401B-9910-FF3A00011B83}" destId="{28AD7D18-030B-43E0-898D-FB16FE780027}" srcOrd="0" destOrd="0" presId="urn:microsoft.com/office/officeart/2005/8/layout/orgChart1"/>
    <dgm:cxn modelId="{CBEBBCE9-3231-43E1-B900-BC2C691D2402}" srcId="{2B904853-8D46-4621-B969-C08B025D0480}" destId="{65BDE972-777A-46A8-B2D0-8AF3CEFD4058}" srcOrd="0" destOrd="0" parTransId="{21CCEC3F-28C3-4311-9D10-B3FBDF9C00BB}" sibTransId="{D0442184-36F2-49E3-AD07-A64FA7DC3F2F}"/>
    <dgm:cxn modelId="{4B929CEC-7F4E-493F-96F1-1BE097B49FBD}" type="presOf" srcId="{D0853827-870D-424E-85F5-3FED3ECB0FA0}" destId="{A4D7A87C-ECD5-4FC8-B7D7-BD87D3B038D2}" srcOrd="0" destOrd="0" presId="urn:microsoft.com/office/officeart/2005/8/layout/orgChart1"/>
    <dgm:cxn modelId="{3BA72EED-22D9-4566-9B0A-666A16F21125}" type="presOf" srcId="{39643952-3416-405C-9618-A99830A41B06}" destId="{45979DDD-6553-43B8-B335-2EF1F1C2EBB0}" srcOrd="0" destOrd="0" presId="urn:microsoft.com/office/officeart/2005/8/layout/orgChart1"/>
    <dgm:cxn modelId="{1C226FEE-ED90-489F-85F3-17CF260C496D}" type="presOf" srcId="{DB8B68D5-C28A-4A5F-BACB-09980087336C}" destId="{FE7C1475-CFE4-406F-AE93-AED8E5CA98AF}" srcOrd="0" destOrd="0" presId="urn:microsoft.com/office/officeart/2005/8/layout/orgChart1"/>
    <dgm:cxn modelId="{E3C196EF-BCFA-45B4-B9BB-460D0C4B6791}" srcId="{E4261FB4-D5CE-4603-813B-934425DD933B}" destId="{A3035CA5-9DD8-48C6-A052-4AB8146995B0}" srcOrd="1" destOrd="0" parTransId="{A5C3DD7E-0F63-401B-9910-FF3A00011B83}" sibTransId="{8151E125-E962-4D7F-91EA-405C4E09D76D}"/>
    <dgm:cxn modelId="{682E86F0-BF4A-4173-9F99-C8486AE0D9DC}" type="presOf" srcId="{944C1D49-1892-4748-88F6-9D9E4BA5C470}" destId="{C16B84D8-C174-4DB5-9742-B2D06AEB00AB}" srcOrd="0" destOrd="0" presId="urn:microsoft.com/office/officeart/2005/8/layout/orgChart1"/>
    <dgm:cxn modelId="{8C82E3F0-F7B8-4E7B-92DE-71A955861EFB}" type="presOf" srcId="{AFA67D1A-FC4C-49EC-A624-7CC3FF74B4DA}" destId="{8AF2818E-059F-4956-9DE1-B77A74E5E0B7}" srcOrd="1" destOrd="0" presId="urn:microsoft.com/office/officeart/2005/8/layout/orgChart1"/>
    <dgm:cxn modelId="{188B1DF1-4699-4214-BBC7-9E5E14BA13D6}" type="presOf" srcId="{3F6F33DD-516C-4CAB-836D-A41D5E0D0E4D}" destId="{5C144ADF-7113-425C-B48F-265FC7886EF2}" srcOrd="0" destOrd="0" presId="urn:microsoft.com/office/officeart/2005/8/layout/orgChart1"/>
    <dgm:cxn modelId="{C7A9C5F1-6AFD-44F1-875F-421DF765CB0E}" srcId="{39643952-3416-405C-9618-A99830A41B06}" destId="{1F5AD4DC-7DBF-4C1F-935F-AA9989E3A6FE}" srcOrd="1" destOrd="0" parTransId="{02A0718A-FD04-41DB-9B32-5BE4AAEE7A23}" sibTransId="{2687736C-46BB-428C-9A8F-4EAC7602742E}"/>
    <dgm:cxn modelId="{200430F6-532F-4C3D-9E9C-54A46F627883}" type="presOf" srcId="{AC41DFAE-BD57-46D8-8D20-E5D304EEE6FC}" destId="{1C8748E2-69AC-41DD-BC0E-9EFF57F87A3A}" srcOrd="0" destOrd="0" presId="urn:microsoft.com/office/officeart/2005/8/layout/orgChart1"/>
    <dgm:cxn modelId="{CF25DAFA-1E58-4BA8-9B7A-5E7FCE58DAF4}" type="presOf" srcId="{5EFEEB92-FF2B-449D-A8A6-DED12C98FC1C}" destId="{E534EAEB-578A-451C-A41F-946F6F42A392}" srcOrd="1" destOrd="0" presId="urn:microsoft.com/office/officeart/2005/8/layout/orgChart1"/>
    <dgm:cxn modelId="{146F71FC-0996-4409-9256-F46224725D5A}" type="presOf" srcId="{5EFEEB92-FF2B-449D-A8A6-DED12C98FC1C}" destId="{3A513835-5ADE-4D68-AE68-8F311BF44903}" srcOrd="0" destOrd="0" presId="urn:microsoft.com/office/officeart/2005/8/layout/orgChart1"/>
    <dgm:cxn modelId="{A624E2FC-2A5D-4EFD-B22F-05E6D398ED3C}" type="presOf" srcId="{1F5AD4DC-7DBF-4C1F-935F-AA9989E3A6FE}" destId="{CA52EC2D-1E3A-4494-9BE1-E26461675AF3}" srcOrd="0" destOrd="0" presId="urn:microsoft.com/office/officeart/2005/8/layout/orgChart1"/>
    <dgm:cxn modelId="{E38DA5FD-E06B-4D38-9A49-9EF353D78653}" type="presOf" srcId="{BD66798A-6F0C-4AF5-B1EF-A6B7020E2522}" destId="{533DEE82-53BB-4209-A998-2D321F37B435}" srcOrd="0" destOrd="0" presId="urn:microsoft.com/office/officeart/2005/8/layout/orgChart1"/>
    <dgm:cxn modelId="{9C2737FE-193C-48D2-805E-600F6B7628A4}" srcId="{39643952-3416-405C-9618-A99830A41B06}" destId="{2CCBEC0F-B446-4C4A-859C-71C4308545F4}" srcOrd="4" destOrd="0" parTransId="{E2A47B7B-3269-4F7B-AE13-A9DAA3C770C7}" sibTransId="{75EA17E8-EE7E-4690-8367-6C2080C086F1}"/>
    <dgm:cxn modelId="{896F0D3F-240D-40EB-B432-A458DF714D1D}" type="presParOf" srcId="{20665FD5-1349-43F8-B52C-E58FA290376F}" destId="{2003FDB1-3D0C-423C-8E19-196709F74CE6}" srcOrd="0" destOrd="0" presId="urn:microsoft.com/office/officeart/2005/8/layout/orgChart1"/>
    <dgm:cxn modelId="{40C7CDA8-2FCD-402A-A4EE-F4683AC05EAF}" type="presParOf" srcId="{2003FDB1-3D0C-423C-8E19-196709F74CE6}" destId="{38DDE9ED-1619-4E81-9A4B-D903EA9A42F9}" srcOrd="0" destOrd="0" presId="urn:microsoft.com/office/officeart/2005/8/layout/orgChart1"/>
    <dgm:cxn modelId="{BAEABAA6-9BFB-4E7F-B584-60B1FE5867AB}" type="presParOf" srcId="{38DDE9ED-1619-4E81-9A4B-D903EA9A42F9}" destId="{B254E423-9933-4712-A3FB-E94F46AB0465}" srcOrd="0" destOrd="0" presId="urn:microsoft.com/office/officeart/2005/8/layout/orgChart1"/>
    <dgm:cxn modelId="{D732392C-6937-4CF1-BDA9-6CB0F89990D2}" type="presParOf" srcId="{38DDE9ED-1619-4E81-9A4B-D903EA9A42F9}" destId="{59F65C85-C96E-4C4E-B6B1-A811F0987203}" srcOrd="1" destOrd="0" presId="urn:microsoft.com/office/officeart/2005/8/layout/orgChart1"/>
    <dgm:cxn modelId="{7F20B21C-DD8B-4DE2-94D3-FBBB577EC3F9}" type="presParOf" srcId="{2003FDB1-3D0C-423C-8E19-196709F74CE6}" destId="{C9901148-7D35-4FE6-BCBB-78601D43D900}" srcOrd="1" destOrd="0" presId="urn:microsoft.com/office/officeart/2005/8/layout/orgChart1"/>
    <dgm:cxn modelId="{6FDAF5ED-C94A-43D8-8EFC-BCCBF903D6E2}" type="presParOf" srcId="{C9901148-7D35-4FE6-BCBB-78601D43D900}" destId="{68D434A8-35A6-471E-A003-ED5DAAE44E94}" srcOrd="0" destOrd="0" presId="urn:microsoft.com/office/officeart/2005/8/layout/orgChart1"/>
    <dgm:cxn modelId="{9ADF35D4-8E5D-41DB-9848-EC54B0068676}" type="presParOf" srcId="{C9901148-7D35-4FE6-BCBB-78601D43D900}" destId="{69E87827-D410-4F3A-8E02-7BB45ED0B232}" srcOrd="1" destOrd="0" presId="urn:microsoft.com/office/officeart/2005/8/layout/orgChart1"/>
    <dgm:cxn modelId="{02118243-0F6F-4F8A-9F8E-2D5621405231}" type="presParOf" srcId="{69E87827-D410-4F3A-8E02-7BB45ED0B232}" destId="{2E4E44E4-41E0-4777-9FC4-9958E13BFBC6}" srcOrd="0" destOrd="0" presId="urn:microsoft.com/office/officeart/2005/8/layout/orgChart1"/>
    <dgm:cxn modelId="{E38ABF14-9FAA-47BA-88BF-7128982CB77A}" type="presParOf" srcId="{2E4E44E4-41E0-4777-9FC4-9958E13BFBC6}" destId="{A57509CF-DCA6-4311-9919-AD718074FBE7}" srcOrd="0" destOrd="0" presId="urn:microsoft.com/office/officeart/2005/8/layout/orgChart1"/>
    <dgm:cxn modelId="{9785A65B-FA9E-4002-948F-29487E1728D1}" type="presParOf" srcId="{2E4E44E4-41E0-4777-9FC4-9958E13BFBC6}" destId="{E81EEC8D-9EF1-4E0A-9136-8FD0043A7EF6}" srcOrd="1" destOrd="0" presId="urn:microsoft.com/office/officeart/2005/8/layout/orgChart1"/>
    <dgm:cxn modelId="{5A2C02AD-2191-408D-A155-DDA8D5D9B096}" type="presParOf" srcId="{69E87827-D410-4F3A-8E02-7BB45ED0B232}" destId="{1D3C718D-5096-45AD-B319-AB0162D612F0}" srcOrd="1" destOrd="0" presId="urn:microsoft.com/office/officeart/2005/8/layout/orgChart1"/>
    <dgm:cxn modelId="{A035CA42-2DE1-48A4-800F-B2A3C222E6B6}" type="presParOf" srcId="{69E87827-D410-4F3A-8E02-7BB45ED0B232}" destId="{7B3B37D7-2936-4720-80D2-149E39F511FB}" srcOrd="2" destOrd="0" presId="urn:microsoft.com/office/officeart/2005/8/layout/orgChart1"/>
    <dgm:cxn modelId="{CEB34282-C713-4C3E-8209-9E22B5868DD2}" type="presParOf" srcId="{C9901148-7D35-4FE6-BCBB-78601D43D900}" destId="{613C7A6B-3192-49C6-A7BC-31CF0A361234}" srcOrd="2" destOrd="0" presId="urn:microsoft.com/office/officeart/2005/8/layout/orgChart1"/>
    <dgm:cxn modelId="{3EDFD301-DBED-4F13-A68A-A2EC4954445E}" type="presParOf" srcId="{C9901148-7D35-4FE6-BCBB-78601D43D900}" destId="{C67BB3DE-9746-4DE4-9CA9-610D5FE16ECC}" srcOrd="3" destOrd="0" presId="urn:microsoft.com/office/officeart/2005/8/layout/orgChart1"/>
    <dgm:cxn modelId="{224E6031-364F-43CB-A3CA-1D8950DD2512}" type="presParOf" srcId="{C67BB3DE-9746-4DE4-9CA9-610D5FE16ECC}" destId="{A2DFA2A0-D98C-4B41-B820-43431D94F067}" srcOrd="0" destOrd="0" presId="urn:microsoft.com/office/officeart/2005/8/layout/orgChart1"/>
    <dgm:cxn modelId="{FAA63A74-B817-4AC3-AE2E-C3419B72B792}" type="presParOf" srcId="{A2DFA2A0-D98C-4B41-B820-43431D94F067}" destId="{45979DDD-6553-43B8-B335-2EF1F1C2EBB0}" srcOrd="0" destOrd="0" presId="urn:microsoft.com/office/officeart/2005/8/layout/orgChart1"/>
    <dgm:cxn modelId="{07012A91-CEC4-4AD2-91BA-4D6A6AC5D8F5}" type="presParOf" srcId="{A2DFA2A0-D98C-4B41-B820-43431D94F067}" destId="{68F15D81-8498-46C3-A09F-161F09A73B15}" srcOrd="1" destOrd="0" presId="urn:microsoft.com/office/officeart/2005/8/layout/orgChart1"/>
    <dgm:cxn modelId="{CF80C884-CBF8-42D0-9D2F-60540C23C0C3}" type="presParOf" srcId="{C67BB3DE-9746-4DE4-9CA9-610D5FE16ECC}" destId="{830F1563-A765-4D80-8338-64C626AE407E}" srcOrd="1" destOrd="0" presId="urn:microsoft.com/office/officeart/2005/8/layout/orgChart1"/>
    <dgm:cxn modelId="{D180CC40-7F54-4AEE-AD3F-F25F79BE5138}" type="presParOf" srcId="{830F1563-A765-4D80-8338-64C626AE407E}" destId="{ECEF1E00-58D7-48C2-AEE5-D23D45D02512}" srcOrd="0" destOrd="0" presId="urn:microsoft.com/office/officeart/2005/8/layout/orgChart1"/>
    <dgm:cxn modelId="{123EA41B-CE00-45EE-86D9-8207588A0032}" type="presParOf" srcId="{830F1563-A765-4D80-8338-64C626AE407E}" destId="{DF0B5669-A0B3-416E-8322-218AE0F09119}" srcOrd="1" destOrd="0" presId="urn:microsoft.com/office/officeart/2005/8/layout/orgChart1"/>
    <dgm:cxn modelId="{9D6E1EB8-158E-4DA1-8C4B-3B39DD1AFB5D}" type="presParOf" srcId="{DF0B5669-A0B3-416E-8322-218AE0F09119}" destId="{04633F5A-243E-42E2-A8F6-CC2FE5076BF4}" srcOrd="0" destOrd="0" presId="urn:microsoft.com/office/officeart/2005/8/layout/orgChart1"/>
    <dgm:cxn modelId="{CB95A350-BC0F-4BED-83DF-932D4F4E38BD}" type="presParOf" srcId="{04633F5A-243E-42E2-A8F6-CC2FE5076BF4}" destId="{5C144ADF-7113-425C-B48F-265FC7886EF2}" srcOrd="0" destOrd="0" presId="urn:microsoft.com/office/officeart/2005/8/layout/orgChart1"/>
    <dgm:cxn modelId="{49B996B0-9723-4FAE-AEDE-8D321FA20E9F}" type="presParOf" srcId="{04633F5A-243E-42E2-A8F6-CC2FE5076BF4}" destId="{125F7605-D581-44D6-BD6F-8BA8CBADC34F}" srcOrd="1" destOrd="0" presId="urn:microsoft.com/office/officeart/2005/8/layout/orgChart1"/>
    <dgm:cxn modelId="{CBD63FB7-91D7-4C93-8CDB-1065C973EDE7}" type="presParOf" srcId="{DF0B5669-A0B3-416E-8322-218AE0F09119}" destId="{CC69F549-E376-480E-BD10-C913C93A500F}" srcOrd="1" destOrd="0" presId="urn:microsoft.com/office/officeart/2005/8/layout/orgChart1"/>
    <dgm:cxn modelId="{D74FD616-8D29-4E80-8185-E64795EE1593}" type="presParOf" srcId="{DF0B5669-A0B3-416E-8322-218AE0F09119}" destId="{27BACA66-F55F-4D6C-8A87-83C795133E89}" srcOrd="2" destOrd="0" presId="urn:microsoft.com/office/officeart/2005/8/layout/orgChart1"/>
    <dgm:cxn modelId="{B035FC8A-F609-41B7-A548-39361F49F4E3}" type="presParOf" srcId="{830F1563-A765-4D80-8338-64C626AE407E}" destId="{4DDA3A5F-F61A-4CCE-AD49-38CD3BA96331}" srcOrd="2" destOrd="0" presId="urn:microsoft.com/office/officeart/2005/8/layout/orgChart1"/>
    <dgm:cxn modelId="{77746CD5-983F-4F35-A297-9E88EF215AA6}" type="presParOf" srcId="{830F1563-A765-4D80-8338-64C626AE407E}" destId="{8BBF60D8-F964-421E-A6DD-E2EA9660B7E4}" srcOrd="3" destOrd="0" presId="urn:microsoft.com/office/officeart/2005/8/layout/orgChart1"/>
    <dgm:cxn modelId="{DBB16ADE-19C0-4D43-AD83-C20621BC1D4D}" type="presParOf" srcId="{8BBF60D8-F964-421E-A6DD-E2EA9660B7E4}" destId="{8182359C-CFA8-41F8-900E-FAE2D19AA3FA}" srcOrd="0" destOrd="0" presId="urn:microsoft.com/office/officeart/2005/8/layout/orgChart1"/>
    <dgm:cxn modelId="{BEC22192-0804-4CB7-A33D-183F3601A3A0}" type="presParOf" srcId="{8182359C-CFA8-41F8-900E-FAE2D19AA3FA}" destId="{CA52EC2D-1E3A-4494-9BE1-E26461675AF3}" srcOrd="0" destOrd="0" presId="urn:microsoft.com/office/officeart/2005/8/layout/orgChart1"/>
    <dgm:cxn modelId="{E80E7CDF-0D45-4044-98B5-69BEBA6A9091}" type="presParOf" srcId="{8182359C-CFA8-41F8-900E-FAE2D19AA3FA}" destId="{3B0F7786-3481-47BC-A7D3-A9E3F8A5B231}" srcOrd="1" destOrd="0" presId="urn:microsoft.com/office/officeart/2005/8/layout/orgChart1"/>
    <dgm:cxn modelId="{69925C0F-DDFC-4431-B1AF-0D079C0414F8}" type="presParOf" srcId="{8BBF60D8-F964-421E-A6DD-E2EA9660B7E4}" destId="{D4104A94-868B-44DB-A34D-617606042AD4}" srcOrd="1" destOrd="0" presId="urn:microsoft.com/office/officeart/2005/8/layout/orgChart1"/>
    <dgm:cxn modelId="{3B47AB5D-C236-44EC-A01F-4D9194947BBA}" type="presParOf" srcId="{8BBF60D8-F964-421E-A6DD-E2EA9660B7E4}" destId="{50DA7550-4311-4640-BEB1-2A0126A9AD2A}" srcOrd="2" destOrd="0" presId="urn:microsoft.com/office/officeart/2005/8/layout/orgChart1"/>
    <dgm:cxn modelId="{C77C797D-B2D4-43B6-96CF-B55BD7E5AE24}" type="presParOf" srcId="{830F1563-A765-4D80-8338-64C626AE407E}" destId="{4C8D35D7-25A3-48B0-97DB-A955F6ACD34D}" srcOrd="4" destOrd="0" presId="urn:microsoft.com/office/officeart/2005/8/layout/orgChart1"/>
    <dgm:cxn modelId="{321A2D83-39CD-400B-B9F8-0E2683EE35ED}" type="presParOf" srcId="{830F1563-A765-4D80-8338-64C626AE407E}" destId="{DC16E66F-690C-4F68-B15B-953B29DAB424}" srcOrd="5" destOrd="0" presId="urn:microsoft.com/office/officeart/2005/8/layout/orgChart1"/>
    <dgm:cxn modelId="{D3EE55C8-1DA3-4002-ADEF-D3083CD80E0C}" type="presParOf" srcId="{DC16E66F-690C-4F68-B15B-953B29DAB424}" destId="{AEAD8F1E-6255-4029-98EC-F75547CDE6E7}" srcOrd="0" destOrd="0" presId="urn:microsoft.com/office/officeart/2005/8/layout/orgChart1"/>
    <dgm:cxn modelId="{9ECBEA3B-D01E-4558-BAA5-5D8258153B11}" type="presParOf" srcId="{AEAD8F1E-6255-4029-98EC-F75547CDE6E7}" destId="{252A3C2F-A240-4351-9026-1A0F34F3787D}" srcOrd="0" destOrd="0" presId="urn:microsoft.com/office/officeart/2005/8/layout/orgChart1"/>
    <dgm:cxn modelId="{E7EC49B9-267A-41DB-B3D5-635636D445AC}" type="presParOf" srcId="{AEAD8F1E-6255-4029-98EC-F75547CDE6E7}" destId="{FFB4C087-73DB-4E64-801E-87AC5B6363FE}" srcOrd="1" destOrd="0" presId="urn:microsoft.com/office/officeart/2005/8/layout/orgChart1"/>
    <dgm:cxn modelId="{4D7A4F30-DE5D-477D-90DD-D1B0BABFD20D}" type="presParOf" srcId="{DC16E66F-690C-4F68-B15B-953B29DAB424}" destId="{C1CCC099-6650-4861-AC5F-8EF848B834C8}" srcOrd="1" destOrd="0" presId="urn:microsoft.com/office/officeart/2005/8/layout/orgChart1"/>
    <dgm:cxn modelId="{B841B452-BC96-4569-8C16-F93D5A3E6961}" type="presParOf" srcId="{DC16E66F-690C-4F68-B15B-953B29DAB424}" destId="{DF3600FF-0485-4580-88FF-86FB50229910}" srcOrd="2" destOrd="0" presId="urn:microsoft.com/office/officeart/2005/8/layout/orgChart1"/>
    <dgm:cxn modelId="{62B0CD70-FC97-432F-B6C5-7E433CAC337C}" type="presParOf" srcId="{830F1563-A765-4D80-8338-64C626AE407E}" destId="{2FD08B73-5DBA-461A-9679-5BCBD709D20C}" srcOrd="6" destOrd="0" presId="urn:microsoft.com/office/officeart/2005/8/layout/orgChart1"/>
    <dgm:cxn modelId="{025FAA4F-E4ED-47ED-A56B-E20AC0F90A89}" type="presParOf" srcId="{830F1563-A765-4D80-8338-64C626AE407E}" destId="{B0331EDC-24B9-4A4E-A6CD-738A338FF2F2}" srcOrd="7" destOrd="0" presId="urn:microsoft.com/office/officeart/2005/8/layout/orgChart1"/>
    <dgm:cxn modelId="{43E0DA14-B6AD-43A2-82BC-0EFF22314A7F}" type="presParOf" srcId="{B0331EDC-24B9-4A4E-A6CD-738A338FF2F2}" destId="{6689293C-810F-478B-B791-74EF886AC7CD}" srcOrd="0" destOrd="0" presId="urn:microsoft.com/office/officeart/2005/8/layout/orgChart1"/>
    <dgm:cxn modelId="{4542F0B6-6A62-46A0-8093-908C0F46E504}" type="presParOf" srcId="{6689293C-810F-478B-B791-74EF886AC7CD}" destId="{5A49F2A2-2EB4-4BDA-8401-5905C8E18BB0}" srcOrd="0" destOrd="0" presId="urn:microsoft.com/office/officeart/2005/8/layout/orgChart1"/>
    <dgm:cxn modelId="{A6B8C0EA-3F6A-43BD-A5EA-BF445AA212D4}" type="presParOf" srcId="{6689293C-810F-478B-B791-74EF886AC7CD}" destId="{8AF2818E-059F-4956-9DE1-B77A74E5E0B7}" srcOrd="1" destOrd="0" presId="urn:microsoft.com/office/officeart/2005/8/layout/orgChart1"/>
    <dgm:cxn modelId="{C52739EB-A372-42B3-8B10-AD8BBCCA996D}" type="presParOf" srcId="{B0331EDC-24B9-4A4E-A6CD-738A338FF2F2}" destId="{E772C275-832D-4980-A89D-1E4AF971136E}" srcOrd="1" destOrd="0" presId="urn:microsoft.com/office/officeart/2005/8/layout/orgChart1"/>
    <dgm:cxn modelId="{00916B1C-B197-4A78-BDE2-41C630DD255E}" type="presParOf" srcId="{B0331EDC-24B9-4A4E-A6CD-738A338FF2F2}" destId="{F136C44F-7B9C-4967-B0B6-DCF9D1D217CC}" srcOrd="2" destOrd="0" presId="urn:microsoft.com/office/officeart/2005/8/layout/orgChart1"/>
    <dgm:cxn modelId="{4F8F3029-082D-4054-BD90-885055418A79}" type="presParOf" srcId="{830F1563-A765-4D80-8338-64C626AE407E}" destId="{B38F0AB9-68F5-44C4-9E7E-E04A03054AB8}" srcOrd="8" destOrd="0" presId="urn:microsoft.com/office/officeart/2005/8/layout/orgChart1"/>
    <dgm:cxn modelId="{23587331-67DF-4B7D-96DF-48533CB8CD54}" type="presParOf" srcId="{830F1563-A765-4D80-8338-64C626AE407E}" destId="{CE543E57-4B45-4764-9618-E7033BD7E5F1}" srcOrd="9" destOrd="0" presId="urn:microsoft.com/office/officeart/2005/8/layout/orgChart1"/>
    <dgm:cxn modelId="{008A6F64-56E4-4A00-982A-2606BFC25AF8}" type="presParOf" srcId="{CE543E57-4B45-4764-9618-E7033BD7E5F1}" destId="{4E1D71EA-5518-4FB9-B047-EA9D7108BA99}" srcOrd="0" destOrd="0" presId="urn:microsoft.com/office/officeart/2005/8/layout/orgChart1"/>
    <dgm:cxn modelId="{BF332637-4932-4F1E-863B-5ECCE2495301}" type="presParOf" srcId="{4E1D71EA-5518-4FB9-B047-EA9D7108BA99}" destId="{30A08256-420D-4A72-89AF-18E305C22927}" srcOrd="0" destOrd="0" presId="urn:microsoft.com/office/officeart/2005/8/layout/orgChart1"/>
    <dgm:cxn modelId="{E8D9A195-8471-40DB-A16F-8A1F0065E9DC}" type="presParOf" srcId="{4E1D71EA-5518-4FB9-B047-EA9D7108BA99}" destId="{7CF9016E-70DE-4A90-8003-22FF5929CE3C}" srcOrd="1" destOrd="0" presId="urn:microsoft.com/office/officeart/2005/8/layout/orgChart1"/>
    <dgm:cxn modelId="{9A75C57A-696B-4DC1-8490-57C231C0B4CB}" type="presParOf" srcId="{CE543E57-4B45-4764-9618-E7033BD7E5F1}" destId="{DE788AE3-7096-4FA8-AE4E-05664CEF62EF}" srcOrd="1" destOrd="0" presId="urn:microsoft.com/office/officeart/2005/8/layout/orgChart1"/>
    <dgm:cxn modelId="{CF340CEA-6461-43A7-81DD-E999FC355BB7}" type="presParOf" srcId="{CE543E57-4B45-4764-9618-E7033BD7E5F1}" destId="{755949B7-2ADA-4384-B723-74D6084E6155}" srcOrd="2" destOrd="0" presId="urn:microsoft.com/office/officeart/2005/8/layout/orgChart1"/>
    <dgm:cxn modelId="{B1101CFC-99C3-4E99-B68D-BC4CBC20E8F8}" type="presParOf" srcId="{830F1563-A765-4D80-8338-64C626AE407E}" destId="{B04D1123-42A3-4FB0-B8D2-645DD5145672}" srcOrd="10" destOrd="0" presId="urn:microsoft.com/office/officeart/2005/8/layout/orgChart1"/>
    <dgm:cxn modelId="{D5844CD8-88B5-431A-BE47-80E972D37B08}" type="presParOf" srcId="{830F1563-A765-4D80-8338-64C626AE407E}" destId="{504767F9-ACFC-45B3-91C6-D21EC1073879}" srcOrd="11" destOrd="0" presId="urn:microsoft.com/office/officeart/2005/8/layout/orgChart1"/>
    <dgm:cxn modelId="{23626FE3-A60A-40B5-8165-32FF8FB948AC}" type="presParOf" srcId="{504767F9-ACFC-45B3-91C6-D21EC1073879}" destId="{A73E81FE-742C-445E-A1E8-7CF8B5602190}" srcOrd="0" destOrd="0" presId="urn:microsoft.com/office/officeart/2005/8/layout/orgChart1"/>
    <dgm:cxn modelId="{95D6C858-CEED-4187-A1A1-0C83BB571DBA}" type="presParOf" srcId="{A73E81FE-742C-445E-A1E8-7CF8B5602190}" destId="{1FABDD76-DE5B-4E2D-9DB7-1061408E5959}" srcOrd="0" destOrd="0" presId="urn:microsoft.com/office/officeart/2005/8/layout/orgChart1"/>
    <dgm:cxn modelId="{2E7A40CE-7AF8-4D42-AF10-467EEE352E0E}" type="presParOf" srcId="{A73E81FE-742C-445E-A1E8-7CF8B5602190}" destId="{7C6DDC00-98BC-48D5-8909-B708756ED554}" srcOrd="1" destOrd="0" presId="urn:microsoft.com/office/officeart/2005/8/layout/orgChart1"/>
    <dgm:cxn modelId="{EE2F8010-42DF-47AC-B801-041B0CC055C1}" type="presParOf" srcId="{504767F9-ACFC-45B3-91C6-D21EC1073879}" destId="{131A8BFA-D3A1-455F-A30B-FCF3F7A81366}" srcOrd="1" destOrd="0" presId="urn:microsoft.com/office/officeart/2005/8/layout/orgChart1"/>
    <dgm:cxn modelId="{AD0D936E-EEE2-4FCA-9534-0F2C4BF263DD}" type="presParOf" srcId="{504767F9-ACFC-45B3-91C6-D21EC1073879}" destId="{4DAD4D79-B040-4AC1-8260-EA937793AB9E}" srcOrd="2" destOrd="0" presId="urn:microsoft.com/office/officeart/2005/8/layout/orgChart1"/>
    <dgm:cxn modelId="{70B09E2A-D61E-4A8F-8264-AAE4EB2F14D6}" type="presParOf" srcId="{830F1563-A765-4D80-8338-64C626AE407E}" destId="{98B58134-3AD5-4ADB-8613-A3D97CA8E8A1}" srcOrd="12" destOrd="0" presId="urn:microsoft.com/office/officeart/2005/8/layout/orgChart1"/>
    <dgm:cxn modelId="{28DFBC7E-F2ED-495C-AE20-99E16A4D68F8}" type="presParOf" srcId="{830F1563-A765-4D80-8338-64C626AE407E}" destId="{BC88B682-2958-4EEB-962A-8F13BE33D9B1}" srcOrd="13" destOrd="0" presId="urn:microsoft.com/office/officeart/2005/8/layout/orgChart1"/>
    <dgm:cxn modelId="{69BB1CC2-B584-43FC-BD36-3EEE10D4547D}" type="presParOf" srcId="{BC88B682-2958-4EEB-962A-8F13BE33D9B1}" destId="{BB134D88-004E-46E8-AA7A-7F7562617D28}" srcOrd="0" destOrd="0" presId="urn:microsoft.com/office/officeart/2005/8/layout/orgChart1"/>
    <dgm:cxn modelId="{8DDCAD65-6B58-4B9A-9A19-55A15FE1A7A5}" type="presParOf" srcId="{BB134D88-004E-46E8-AA7A-7F7562617D28}" destId="{E14971CA-74D2-4D6D-BCFF-BE88AC091A45}" srcOrd="0" destOrd="0" presId="urn:microsoft.com/office/officeart/2005/8/layout/orgChart1"/>
    <dgm:cxn modelId="{B5FD0E47-C437-482B-8F6E-FFAD9F8BA1C3}" type="presParOf" srcId="{BB134D88-004E-46E8-AA7A-7F7562617D28}" destId="{DDE6352F-4C71-46DC-99D4-AD581C91D689}" srcOrd="1" destOrd="0" presId="urn:microsoft.com/office/officeart/2005/8/layout/orgChart1"/>
    <dgm:cxn modelId="{10C93536-F7FF-4A63-AB58-D7B48503C578}" type="presParOf" srcId="{BC88B682-2958-4EEB-962A-8F13BE33D9B1}" destId="{F460E435-6C0C-4C90-AA4B-2447188A5538}" srcOrd="1" destOrd="0" presId="urn:microsoft.com/office/officeart/2005/8/layout/orgChart1"/>
    <dgm:cxn modelId="{6B8821BE-3197-445C-BA55-3B022B7B7429}" type="presParOf" srcId="{BC88B682-2958-4EEB-962A-8F13BE33D9B1}" destId="{1FD7A2A7-2D81-4F94-92CE-1E0C012EEA85}" srcOrd="2" destOrd="0" presId="urn:microsoft.com/office/officeart/2005/8/layout/orgChart1"/>
    <dgm:cxn modelId="{25B7F33C-7EF4-469B-951F-105D6A0EC8F3}" type="presParOf" srcId="{830F1563-A765-4D80-8338-64C626AE407E}" destId="{9B573282-5552-4BA8-BD2E-F2C202772907}" srcOrd="14" destOrd="0" presId="urn:microsoft.com/office/officeart/2005/8/layout/orgChart1"/>
    <dgm:cxn modelId="{56037FB3-A2A5-4D83-835B-7EFC34C3AE43}" type="presParOf" srcId="{830F1563-A765-4D80-8338-64C626AE407E}" destId="{F401E38F-C2F1-490E-913A-51B62FDA728E}" srcOrd="15" destOrd="0" presId="urn:microsoft.com/office/officeart/2005/8/layout/orgChart1"/>
    <dgm:cxn modelId="{1689992E-711D-4247-82EC-CA7AA5BF4B6C}" type="presParOf" srcId="{F401E38F-C2F1-490E-913A-51B62FDA728E}" destId="{16424BEB-119A-4966-BFF1-D93C4FA15440}" srcOrd="0" destOrd="0" presId="urn:microsoft.com/office/officeart/2005/8/layout/orgChart1"/>
    <dgm:cxn modelId="{BDCCF541-DEEE-46FA-9DB8-DDF4E5583610}" type="presParOf" srcId="{16424BEB-119A-4966-BFF1-D93C4FA15440}" destId="{FE7C1475-CFE4-406F-AE93-AED8E5CA98AF}" srcOrd="0" destOrd="0" presId="urn:microsoft.com/office/officeart/2005/8/layout/orgChart1"/>
    <dgm:cxn modelId="{AD60AF04-E4FD-4E8B-9105-89D5B83BE48B}" type="presParOf" srcId="{16424BEB-119A-4966-BFF1-D93C4FA15440}" destId="{9AFED130-8A9A-4FB4-9DB7-971B6C809D3B}" srcOrd="1" destOrd="0" presId="urn:microsoft.com/office/officeart/2005/8/layout/orgChart1"/>
    <dgm:cxn modelId="{4CDC880A-8D1B-493C-BB7D-FE2750F520FC}" type="presParOf" srcId="{F401E38F-C2F1-490E-913A-51B62FDA728E}" destId="{84D209D6-716A-45AF-853D-62290C9E674E}" srcOrd="1" destOrd="0" presId="urn:microsoft.com/office/officeart/2005/8/layout/orgChart1"/>
    <dgm:cxn modelId="{AA56FAB2-615C-455B-9110-C6FEFE99E6F4}" type="presParOf" srcId="{F401E38F-C2F1-490E-913A-51B62FDA728E}" destId="{4B0AB1E4-BE5D-4E9C-BC9F-5244F1BFB412}" srcOrd="2" destOrd="0" presId="urn:microsoft.com/office/officeart/2005/8/layout/orgChart1"/>
    <dgm:cxn modelId="{C5C6EF59-A747-4D72-B1F8-E259E4642E93}" type="presParOf" srcId="{830F1563-A765-4D80-8338-64C626AE407E}" destId="{5C064876-0AC6-4D0F-82DD-92106D815A56}" srcOrd="16" destOrd="0" presId="urn:microsoft.com/office/officeart/2005/8/layout/orgChart1"/>
    <dgm:cxn modelId="{2EFFDDF0-4F69-4C4C-868B-103417721356}" type="presParOf" srcId="{830F1563-A765-4D80-8338-64C626AE407E}" destId="{5394B440-57AD-424B-AC8E-71F0B4460F28}" srcOrd="17" destOrd="0" presId="urn:microsoft.com/office/officeart/2005/8/layout/orgChart1"/>
    <dgm:cxn modelId="{EF1EDE40-9A57-4F22-9DF4-105C41BC8D73}" type="presParOf" srcId="{5394B440-57AD-424B-AC8E-71F0B4460F28}" destId="{7F0AEA46-E93A-4EE7-AFE2-7A83E94F0C90}" srcOrd="0" destOrd="0" presId="urn:microsoft.com/office/officeart/2005/8/layout/orgChart1"/>
    <dgm:cxn modelId="{CDB1D807-1804-4A02-96E4-6DB4F5611953}" type="presParOf" srcId="{7F0AEA46-E93A-4EE7-AFE2-7A83E94F0C90}" destId="{B11169BE-6C5B-42F6-A79D-1F774F9A49F8}" srcOrd="0" destOrd="0" presId="urn:microsoft.com/office/officeart/2005/8/layout/orgChart1"/>
    <dgm:cxn modelId="{C8D46FD0-7587-4445-A135-3DD11DAA0FFD}" type="presParOf" srcId="{7F0AEA46-E93A-4EE7-AFE2-7A83E94F0C90}" destId="{E45A1A57-478D-489F-B0A2-C58B004497BF}" srcOrd="1" destOrd="0" presId="urn:microsoft.com/office/officeart/2005/8/layout/orgChart1"/>
    <dgm:cxn modelId="{D63D41FF-B6B0-433F-8657-92955CC34925}" type="presParOf" srcId="{5394B440-57AD-424B-AC8E-71F0B4460F28}" destId="{5C012E32-EFAE-4028-9B55-776AF1C86775}" srcOrd="1" destOrd="0" presId="urn:microsoft.com/office/officeart/2005/8/layout/orgChart1"/>
    <dgm:cxn modelId="{1704A7EE-2B64-40B8-80D6-9758CD3BE8D9}" type="presParOf" srcId="{5394B440-57AD-424B-AC8E-71F0B4460F28}" destId="{F7B9F761-5159-43B4-8301-EFE0710AD34C}" srcOrd="2" destOrd="0" presId="urn:microsoft.com/office/officeart/2005/8/layout/orgChart1"/>
    <dgm:cxn modelId="{93010B8F-5DDD-40DF-B1B2-C24C38506101}" type="presParOf" srcId="{830F1563-A765-4D80-8338-64C626AE407E}" destId="{46ADE610-E330-4D5C-ACB0-78948A3E1EFB}" srcOrd="18" destOrd="0" presId="urn:microsoft.com/office/officeart/2005/8/layout/orgChart1"/>
    <dgm:cxn modelId="{1038B517-2C47-4757-8759-74B5589CBD70}" type="presParOf" srcId="{830F1563-A765-4D80-8338-64C626AE407E}" destId="{9DB11BD7-A44A-4FD5-8B0E-4E430F39889C}" srcOrd="19" destOrd="0" presId="urn:microsoft.com/office/officeart/2005/8/layout/orgChart1"/>
    <dgm:cxn modelId="{4305AA39-9CB1-414A-A268-5DA093DEA25C}" type="presParOf" srcId="{9DB11BD7-A44A-4FD5-8B0E-4E430F39889C}" destId="{8AAAFB16-93F7-4A2F-8281-2547E132B838}" srcOrd="0" destOrd="0" presId="urn:microsoft.com/office/officeart/2005/8/layout/orgChart1"/>
    <dgm:cxn modelId="{BB6F6C6E-E261-4FCF-844D-96AB924BA549}" type="presParOf" srcId="{8AAAFB16-93F7-4A2F-8281-2547E132B838}" destId="{2D944A17-998C-494D-B564-FB69D6606130}" srcOrd="0" destOrd="0" presId="urn:microsoft.com/office/officeart/2005/8/layout/orgChart1"/>
    <dgm:cxn modelId="{D0F32B07-2597-4D9F-B9B8-2CA9F4B9E723}" type="presParOf" srcId="{8AAAFB16-93F7-4A2F-8281-2547E132B838}" destId="{3D0FE52F-3A4D-4CF6-AA83-A855B0E873C1}" srcOrd="1" destOrd="0" presId="urn:microsoft.com/office/officeart/2005/8/layout/orgChart1"/>
    <dgm:cxn modelId="{2DEF7945-D016-40AE-8EC5-C12302B9428B}" type="presParOf" srcId="{9DB11BD7-A44A-4FD5-8B0E-4E430F39889C}" destId="{180A1CFC-0EF7-48DC-86B4-ACDF5B086EEE}" srcOrd="1" destOrd="0" presId="urn:microsoft.com/office/officeart/2005/8/layout/orgChart1"/>
    <dgm:cxn modelId="{C765E1BD-4593-4EF3-9FF2-BFC20E851948}" type="presParOf" srcId="{9DB11BD7-A44A-4FD5-8B0E-4E430F39889C}" destId="{70F4B7D1-1065-4800-AD1F-BE9C8798998F}" srcOrd="2" destOrd="0" presId="urn:microsoft.com/office/officeart/2005/8/layout/orgChart1"/>
    <dgm:cxn modelId="{4D47F978-2169-45ED-AD66-59DEC37B8C2D}" type="presParOf" srcId="{830F1563-A765-4D80-8338-64C626AE407E}" destId="{57BA0A90-0C5F-4EB4-9137-DB8CAA157995}" srcOrd="20" destOrd="0" presId="urn:microsoft.com/office/officeart/2005/8/layout/orgChart1"/>
    <dgm:cxn modelId="{5220C17D-96C4-474D-A573-DA2DF4098067}" type="presParOf" srcId="{830F1563-A765-4D80-8338-64C626AE407E}" destId="{AB570445-DF36-41DA-BFAB-357373CF506A}" srcOrd="21" destOrd="0" presId="urn:microsoft.com/office/officeart/2005/8/layout/orgChart1"/>
    <dgm:cxn modelId="{55E116CD-8F0D-4BCD-94E9-A2B759BFF221}" type="presParOf" srcId="{AB570445-DF36-41DA-BFAB-357373CF506A}" destId="{F6B59A00-7C56-444F-9916-0A600A1DDB0A}" srcOrd="0" destOrd="0" presId="urn:microsoft.com/office/officeart/2005/8/layout/orgChart1"/>
    <dgm:cxn modelId="{2EBD6BD0-2E78-4A12-A177-BAE308D00C47}" type="presParOf" srcId="{F6B59A00-7C56-444F-9916-0A600A1DDB0A}" destId="{A6772983-4159-44FD-9269-38CCACAA7F41}" srcOrd="0" destOrd="0" presId="urn:microsoft.com/office/officeart/2005/8/layout/orgChart1"/>
    <dgm:cxn modelId="{3C23B3DD-46A0-412E-A0C1-B3FA82376480}" type="presParOf" srcId="{F6B59A00-7C56-444F-9916-0A600A1DDB0A}" destId="{65868B00-6983-461F-BA87-C8E0317D0A47}" srcOrd="1" destOrd="0" presId="urn:microsoft.com/office/officeart/2005/8/layout/orgChart1"/>
    <dgm:cxn modelId="{DE497F08-AA88-47D9-8BF5-FDA5E5CA9AB0}" type="presParOf" srcId="{AB570445-DF36-41DA-BFAB-357373CF506A}" destId="{934C1CC5-0180-4686-AF4D-E2FB28AFB8E8}" srcOrd="1" destOrd="0" presId="urn:microsoft.com/office/officeart/2005/8/layout/orgChart1"/>
    <dgm:cxn modelId="{352E9794-3469-49A3-B460-F1D8FBB8AAAB}" type="presParOf" srcId="{AB570445-DF36-41DA-BFAB-357373CF506A}" destId="{394BBA54-40DD-4BB6-9615-C818328D5A92}" srcOrd="2" destOrd="0" presId="urn:microsoft.com/office/officeart/2005/8/layout/orgChart1"/>
    <dgm:cxn modelId="{7DE3431A-8F1C-4972-94E4-4AD440A7EAA6}" type="presParOf" srcId="{830F1563-A765-4D80-8338-64C626AE407E}" destId="{9526D84E-9B58-49F1-B32D-CD06BD501012}" srcOrd="22" destOrd="0" presId="urn:microsoft.com/office/officeart/2005/8/layout/orgChart1"/>
    <dgm:cxn modelId="{471CEC5C-39BC-49F4-96FC-D7DC00FE2D42}" type="presParOf" srcId="{830F1563-A765-4D80-8338-64C626AE407E}" destId="{E94DFAFA-DC46-4BFB-B7A6-81E22D1436C4}" srcOrd="23" destOrd="0" presId="urn:microsoft.com/office/officeart/2005/8/layout/orgChart1"/>
    <dgm:cxn modelId="{D44FEA31-B67B-4875-928E-A477450A29E6}" type="presParOf" srcId="{E94DFAFA-DC46-4BFB-B7A6-81E22D1436C4}" destId="{D68557D5-912B-45A2-B543-15D692C8D830}" srcOrd="0" destOrd="0" presId="urn:microsoft.com/office/officeart/2005/8/layout/orgChart1"/>
    <dgm:cxn modelId="{F6A1C5F3-82F9-413D-A5D5-3DF4FC9E12CF}" type="presParOf" srcId="{D68557D5-912B-45A2-B543-15D692C8D830}" destId="{C16B84D8-C174-4DB5-9742-B2D06AEB00AB}" srcOrd="0" destOrd="0" presId="urn:microsoft.com/office/officeart/2005/8/layout/orgChart1"/>
    <dgm:cxn modelId="{8E490ED8-EC8A-4373-B2E0-6CD7DB805636}" type="presParOf" srcId="{D68557D5-912B-45A2-B543-15D692C8D830}" destId="{FB3A5380-175A-4A6C-8858-C5ADB3D45AFF}" srcOrd="1" destOrd="0" presId="urn:microsoft.com/office/officeart/2005/8/layout/orgChart1"/>
    <dgm:cxn modelId="{B6A4C3B1-91FD-4C7A-B5A0-D8EF382C8B9A}" type="presParOf" srcId="{E94DFAFA-DC46-4BFB-B7A6-81E22D1436C4}" destId="{CCF7C548-AD43-4DE4-9479-5C0883A024B9}" srcOrd="1" destOrd="0" presId="urn:microsoft.com/office/officeart/2005/8/layout/orgChart1"/>
    <dgm:cxn modelId="{5580CC56-FBBB-4C3A-9080-5FBD927AE75E}" type="presParOf" srcId="{E94DFAFA-DC46-4BFB-B7A6-81E22D1436C4}" destId="{E724239B-58B2-4B59-B72C-A7536078FE05}" srcOrd="2" destOrd="0" presId="urn:microsoft.com/office/officeart/2005/8/layout/orgChart1"/>
    <dgm:cxn modelId="{D1CC5BEE-E628-4943-A44C-776239E2CE12}" type="presParOf" srcId="{830F1563-A765-4D80-8338-64C626AE407E}" destId="{4D758C89-A6D9-4021-BA62-927D075DB5FB}" srcOrd="24" destOrd="0" presId="urn:microsoft.com/office/officeart/2005/8/layout/orgChart1"/>
    <dgm:cxn modelId="{DC543C3C-A841-47DC-96F8-AE736A3C9CED}" type="presParOf" srcId="{830F1563-A765-4D80-8338-64C626AE407E}" destId="{9491AF2A-F899-4F3D-9EBB-C9114DD5713B}" srcOrd="25" destOrd="0" presId="urn:microsoft.com/office/officeart/2005/8/layout/orgChart1"/>
    <dgm:cxn modelId="{2FE0F137-AD57-42AD-94D1-1CF58BD24CF8}" type="presParOf" srcId="{9491AF2A-F899-4F3D-9EBB-C9114DD5713B}" destId="{3CDDBDD4-22D2-490C-B6FA-D11A36DF2529}" srcOrd="0" destOrd="0" presId="urn:microsoft.com/office/officeart/2005/8/layout/orgChart1"/>
    <dgm:cxn modelId="{45740731-98CB-4B53-8AE9-1E9CC2E69E28}" type="presParOf" srcId="{3CDDBDD4-22D2-490C-B6FA-D11A36DF2529}" destId="{889F7E0B-CCED-4EAD-950B-3F0F2BF79DD8}" srcOrd="0" destOrd="0" presId="urn:microsoft.com/office/officeart/2005/8/layout/orgChart1"/>
    <dgm:cxn modelId="{7640C62C-EDC6-477A-9A43-F5844403706D}" type="presParOf" srcId="{3CDDBDD4-22D2-490C-B6FA-D11A36DF2529}" destId="{74FB065F-75CA-4E94-854D-BD9F6A769FB8}" srcOrd="1" destOrd="0" presId="urn:microsoft.com/office/officeart/2005/8/layout/orgChart1"/>
    <dgm:cxn modelId="{DEC9A2AC-682A-49BF-8406-350AF0F51BBD}" type="presParOf" srcId="{9491AF2A-F899-4F3D-9EBB-C9114DD5713B}" destId="{3159740C-5522-4B74-B431-AE979AC111C3}" srcOrd="1" destOrd="0" presId="urn:microsoft.com/office/officeart/2005/8/layout/orgChart1"/>
    <dgm:cxn modelId="{E6C8515A-C2D4-410D-ACEC-1C55530D7846}" type="presParOf" srcId="{9491AF2A-F899-4F3D-9EBB-C9114DD5713B}" destId="{6A0527A4-341A-46FF-9B5B-ED813A5BBBC6}" srcOrd="2" destOrd="0" presId="urn:microsoft.com/office/officeart/2005/8/layout/orgChart1"/>
    <dgm:cxn modelId="{4A39EEAB-5817-412F-9F96-B35F1E12F313}" type="presParOf" srcId="{C67BB3DE-9746-4DE4-9CA9-610D5FE16ECC}" destId="{FDB91FAC-2BD4-4E2B-96BF-91134057E255}" srcOrd="2" destOrd="0" presId="urn:microsoft.com/office/officeart/2005/8/layout/orgChart1"/>
    <dgm:cxn modelId="{D5D6D93D-DA11-4B83-8098-CAF5E25CB2BF}" type="presParOf" srcId="{C9901148-7D35-4FE6-BCBB-78601D43D900}" destId="{495C1CDE-9783-40F6-953B-35F285AA2BCE}" srcOrd="4" destOrd="0" presId="urn:microsoft.com/office/officeart/2005/8/layout/orgChart1"/>
    <dgm:cxn modelId="{B68EF118-2598-4D21-AD6A-00254BB55754}" type="presParOf" srcId="{C9901148-7D35-4FE6-BCBB-78601D43D900}" destId="{2A3452AA-48A9-42CC-9BB4-4671C4AD5466}" srcOrd="5" destOrd="0" presId="urn:microsoft.com/office/officeart/2005/8/layout/orgChart1"/>
    <dgm:cxn modelId="{111AF46B-1BE1-4963-B92D-EBB6CEBF31BF}" type="presParOf" srcId="{2A3452AA-48A9-42CC-9BB4-4671C4AD5466}" destId="{0B3341BA-F958-4023-A177-58388CB76A7A}" srcOrd="0" destOrd="0" presId="urn:microsoft.com/office/officeart/2005/8/layout/orgChart1"/>
    <dgm:cxn modelId="{F9FBE49A-459D-499C-887E-BA70AC65CCE1}" type="presParOf" srcId="{0B3341BA-F958-4023-A177-58388CB76A7A}" destId="{D6CC545B-7170-4922-9B9A-A8C6C972D8FA}" srcOrd="0" destOrd="0" presId="urn:microsoft.com/office/officeart/2005/8/layout/orgChart1"/>
    <dgm:cxn modelId="{D224632D-2ECC-4D13-884C-FEEC8F1025A8}" type="presParOf" srcId="{0B3341BA-F958-4023-A177-58388CB76A7A}" destId="{7445F5C5-6553-44D2-B75A-86D9D57055CF}" srcOrd="1" destOrd="0" presId="urn:microsoft.com/office/officeart/2005/8/layout/orgChart1"/>
    <dgm:cxn modelId="{6E179A2C-A9FB-48FA-8974-81A159C0F964}" type="presParOf" srcId="{2A3452AA-48A9-42CC-9BB4-4671C4AD5466}" destId="{6E78F8BA-7032-49D4-B827-ABB6BDD73BB9}" srcOrd="1" destOrd="0" presId="urn:microsoft.com/office/officeart/2005/8/layout/orgChart1"/>
    <dgm:cxn modelId="{B48A4C18-306F-44B9-BA35-01FE686C7AED}" type="presParOf" srcId="{6E78F8BA-7032-49D4-B827-ABB6BDD73BB9}" destId="{6CEF74D4-1449-4243-BCD4-C057478679A0}" srcOrd="0" destOrd="0" presId="urn:microsoft.com/office/officeart/2005/8/layout/orgChart1"/>
    <dgm:cxn modelId="{8A40AC07-A1E8-4D4A-A80A-44112089C79D}" type="presParOf" srcId="{6E78F8BA-7032-49D4-B827-ABB6BDD73BB9}" destId="{E57310A8-43BC-4B13-8F11-F83E54177670}" srcOrd="1" destOrd="0" presId="urn:microsoft.com/office/officeart/2005/8/layout/orgChart1"/>
    <dgm:cxn modelId="{2F453199-47BE-4AC2-A94A-BB8A5FA2A764}" type="presParOf" srcId="{E57310A8-43BC-4B13-8F11-F83E54177670}" destId="{E9A02C9A-B676-4DBF-92A6-BD5FB7C74FEB}" srcOrd="0" destOrd="0" presId="urn:microsoft.com/office/officeart/2005/8/layout/orgChart1"/>
    <dgm:cxn modelId="{D039B842-04B0-45D3-BE32-AE9E2C356557}" type="presParOf" srcId="{E9A02C9A-B676-4DBF-92A6-BD5FB7C74FEB}" destId="{9EB965FE-BFD3-459F-BD4E-AB6BCCE02812}" srcOrd="0" destOrd="0" presId="urn:microsoft.com/office/officeart/2005/8/layout/orgChart1"/>
    <dgm:cxn modelId="{66ADE4EB-95E4-44E3-94EC-47F2CF4B1356}" type="presParOf" srcId="{E9A02C9A-B676-4DBF-92A6-BD5FB7C74FEB}" destId="{C2D9751A-98EC-4A98-9B95-5235A4AFF562}" srcOrd="1" destOrd="0" presId="urn:microsoft.com/office/officeart/2005/8/layout/orgChart1"/>
    <dgm:cxn modelId="{9EE80DD7-91E2-4BA8-B914-C62992F46E71}" type="presParOf" srcId="{E57310A8-43BC-4B13-8F11-F83E54177670}" destId="{D1D79478-F348-4003-BF56-EBBB3035B30A}" srcOrd="1" destOrd="0" presId="urn:microsoft.com/office/officeart/2005/8/layout/orgChart1"/>
    <dgm:cxn modelId="{C8A7A3EC-5E7B-47CC-9D10-652823B11578}" type="presParOf" srcId="{D1D79478-F348-4003-BF56-EBBB3035B30A}" destId="{CEB4ABF2-08F5-4149-8299-56A02FA2C5D9}" srcOrd="0" destOrd="0" presId="urn:microsoft.com/office/officeart/2005/8/layout/orgChart1"/>
    <dgm:cxn modelId="{E56ADD4B-1C54-4D83-B39E-538BCB31D40B}" type="presParOf" srcId="{D1D79478-F348-4003-BF56-EBBB3035B30A}" destId="{7934844C-398A-4B87-8C64-24EBB37E38BC}" srcOrd="1" destOrd="0" presId="urn:microsoft.com/office/officeart/2005/8/layout/orgChart1"/>
    <dgm:cxn modelId="{5FE40648-DD8F-4512-B65F-376EC670B4A4}" type="presParOf" srcId="{7934844C-398A-4B87-8C64-24EBB37E38BC}" destId="{4AAA6ED6-814A-4779-88EC-675F6190E4D2}" srcOrd="0" destOrd="0" presId="urn:microsoft.com/office/officeart/2005/8/layout/orgChart1"/>
    <dgm:cxn modelId="{0F2326D7-2571-457B-85E6-3476C871C656}" type="presParOf" srcId="{4AAA6ED6-814A-4779-88EC-675F6190E4D2}" destId="{A1493A2C-68B2-4B7E-AEAF-9D8AA31E7E45}" srcOrd="0" destOrd="0" presId="urn:microsoft.com/office/officeart/2005/8/layout/orgChart1"/>
    <dgm:cxn modelId="{41F1B721-393D-4360-A6E5-D10B2F3F5BC8}" type="presParOf" srcId="{4AAA6ED6-814A-4779-88EC-675F6190E4D2}" destId="{12FEEA35-54A0-4094-B438-262AECA13366}" srcOrd="1" destOrd="0" presId="urn:microsoft.com/office/officeart/2005/8/layout/orgChart1"/>
    <dgm:cxn modelId="{649C363C-D5CD-4E82-A10E-46CE540B12B0}" type="presParOf" srcId="{7934844C-398A-4B87-8C64-24EBB37E38BC}" destId="{E3568743-66D9-4363-BF51-174C9B5B3DF9}" srcOrd="1" destOrd="0" presId="urn:microsoft.com/office/officeart/2005/8/layout/orgChart1"/>
    <dgm:cxn modelId="{F9539071-FCF2-4219-AD6B-9754BC171DCD}" type="presParOf" srcId="{7934844C-398A-4B87-8C64-24EBB37E38BC}" destId="{ADD09B2F-0CDF-4D70-816C-C5C7D97E718E}" srcOrd="2" destOrd="0" presId="urn:microsoft.com/office/officeart/2005/8/layout/orgChart1"/>
    <dgm:cxn modelId="{A42F6FC1-AD9A-492E-BCA1-8A6111EB843E}" type="presParOf" srcId="{D1D79478-F348-4003-BF56-EBBB3035B30A}" destId="{28AD7D18-030B-43E0-898D-FB16FE780027}" srcOrd="2" destOrd="0" presId="urn:microsoft.com/office/officeart/2005/8/layout/orgChart1"/>
    <dgm:cxn modelId="{F6919DB9-5438-4C5A-8E53-8B987D412915}" type="presParOf" srcId="{D1D79478-F348-4003-BF56-EBBB3035B30A}" destId="{10B78267-0A7C-4DE9-8898-BE65EF0061B0}" srcOrd="3" destOrd="0" presId="urn:microsoft.com/office/officeart/2005/8/layout/orgChart1"/>
    <dgm:cxn modelId="{BD9D2729-59C6-46D9-B259-3C6A1268441E}" type="presParOf" srcId="{10B78267-0A7C-4DE9-8898-BE65EF0061B0}" destId="{6E97F33C-116B-4EC1-9F2F-D1E3B1BEAA66}" srcOrd="0" destOrd="0" presId="urn:microsoft.com/office/officeart/2005/8/layout/orgChart1"/>
    <dgm:cxn modelId="{DFD2CBBE-D049-4B8C-968D-F47978B48459}" type="presParOf" srcId="{6E97F33C-116B-4EC1-9F2F-D1E3B1BEAA66}" destId="{164C8317-4E93-449E-8B6A-D7176A88D189}" srcOrd="0" destOrd="0" presId="urn:microsoft.com/office/officeart/2005/8/layout/orgChart1"/>
    <dgm:cxn modelId="{83870491-733D-4667-BCF4-E4C229E92E5E}" type="presParOf" srcId="{6E97F33C-116B-4EC1-9F2F-D1E3B1BEAA66}" destId="{1907C5B0-580C-49A1-B1F7-1E8A30B85869}" srcOrd="1" destOrd="0" presId="urn:microsoft.com/office/officeart/2005/8/layout/orgChart1"/>
    <dgm:cxn modelId="{9249D043-52C3-43FF-A02E-7FA684888E25}" type="presParOf" srcId="{10B78267-0A7C-4DE9-8898-BE65EF0061B0}" destId="{ED6388A9-3368-4506-AC90-825F08C74680}" srcOrd="1" destOrd="0" presId="urn:microsoft.com/office/officeart/2005/8/layout/orgChart1"/>
    <dgm:cxn modelId="{F4BF576A-4363-435B-9E7D-C64FCFC7D321}" type="presParOf" srcId="{10B78267-0A7C-4DE9-8898-BE65EF0061B0}" destId="{D70F5280-19C6-46FF-AF18-0467B156B506}" srcOrd="2" destOrd="0" presId="urn:microsoft.com/office/officeart/2005/8/layout/orgChart1"/>
    <dgm:cxn modelId="{968AE9E0-556C-4E1B-9DBE-D14B050DD323}" type="presParOf" srcId="{E57310A8-43BC-4B13-8F11-F83E54177670}" destId="{17530451-5600-4D29-8E2C-09BA71C15653}" srcOrd="2" destOrd="0" presId="urn:microsoft.com/office/officeart/2005/8/layout/orgChart1"/>
    <dgm:cxn modelId="{FD2627B5-F596-4B49-B5EA-345FF82BA60E}" type="presParOf" srcId="{6E78F8BA-7032-49D4-B827-ABB6BDD73BB9}" destId="{533DEE82-53BB-4209-A998-2D321F37B435}" srcOrd="2" destOrd="0" presId="urn:microsoft.com/office/officeart/2005/8/layout/orgChart1"/>
    <dgm:cxn modelId="{C6BE9087-06CB-4A23-9966-ED4B58CCA850}" type="presParOf" srcId="{6E78F8BA-7032-49D4-B827-ABB6BDD73BB9}" destId="{82D813D5-1158-4E26-AED2-DAE63CAEB0FD}" srcOrd="3" destOrd="0" presId="urn:microsoft.com/office/officeart/2005/8/layout/orgChart1"/>
    <dgm:cxn modelId="{5D4E29DA-31C3-4022-9158-1FAF151A3899}" type="presParOf" srcId="{82D813D5-1158-4E26-AED2-DAE63CAEB0FD}" destId="{22D75BA8-3394-4A8E-86E3-876954CFC2E8}" srcOrd="0" destOrd="0" presId="urn:microsoft.com/office/officeart/2005/8/layout/orgChart1"/>
    <dgm:cxn modelId="{CEDD8DB0-03F3-46A1-92CA-9E096EA7E94F}" type="presParOf" srcId="{22D75BA8-3394-4A8E-86E3-876954CFC2E8}" destId="{552487FE-7E88-4F5A-959A-B67FA2312609}" srcOrd="0" destOrd="0" presId="urn:microsoft.com/office/officeart/2005/8/layout/orgChart1"/>
    <dgm:cxn modelId="{A2B9FE3A-6D66-4061-A447-33C19262E4F1}" type="presParOf" srcId="{22D75BA8-3394-4A8E-86E3-876954CFC2E8}" destId="{FF2F715D-ED98-4A12-AAF3-372A41B25E6F}" srcOrd="1" destOrd="0" presId="urn:microsoft.com/office/officeart/2005/8/layout/orgChart1"/>
    <dgm:cxn modelId="{643BBACB-B14E-445F-9A9B-B6C88AE950C1}" type="presParOf" srcId="{82D813D5-1158-4E26-AED2-DAE63CAEB0FD}" destId="{15DD9585-2F4B-4224-81A6-FF1B7652B404}" srcOrd="1" destOrd="0" presId="urn:microsoft.com/office/officeart/2005/8/layout/orgChart1"/>
    <dgm:cxn modelId="{FEAD9A2D-35C1-4A1A-915E-172D4DE84E05}" type="presParOf" srcId="{15DD9585-2F4B-4224-81A6-FF1B7652B404}" destId="{6EF8E94A-101F-4C53-A22D-FE45BCD6ED4D}" srcOrd="0" destOrd="0" presId="urn:microsoft.com/office/officeart/2005/8/layout/orgChart1"/>
    <dgm:cxn modelId="{E265BB56-413D-4853-BACA-73966E7E39FD}" type="presParOf" srcId="{15DD9585-2F4B-4224-81A6-FF1B7652B404}" destId="{A409224C-3E02-4F32-BC53-377237032995}" srcOrd="1" destOrd="0" presId="urn:microsoft.com/office/officeart/2005/8/layout/orgChart1"/>
    <dgm:cxn modelId="{D20E7F09-FF83-468B-9B15-12233B95CAC3}" type="presParOf" srcId="{A409224C-3E02-4F32-BC53-377237032995}" destId="{56F2D975-4AE0-4F1C-AE38-4FCC9419C7C7}" srcOrd="0" destOrd="0" presId="urn:microsoft.com/office/officeart/2005/8/layout/orgChart1"/>
    <dgm:cxn modelId="{E2E626AB-EFBB-44EF-9F4B-F76073CA1DA1}" type="presParOf" srcId="{56F2D975-4AE0-4F1C-AE38-4FCC9419C7C7}" destId="{DDBF4788-17B5-4009-A545-DB04704D17AB}" srcOrd="0" destOrd="0" presId="urn:microsoft.com/office/officeart/2005/8/layout/orgChart1"/>
    <dgm:cxn modelId="{D2128E08-40D4-4BE1-9E99-08116A74F969}" type="presParOf" srcId="{56F2D975-4AE0-4F1C-AE38-4FCC9419C7C7}" destId="{85E1DD64-2436-4E07-904C-35B34A7A8D07}" srcOrd="1" destOrd="0" presId="urn:microsoft.com/office/officeart/2005/8/layout/orgChart1"/>
    <dgm:cxn modelId="{42701D7A-BB59-4454-9234-43F29B6B23AB}" type="presParOf" srcId="{A409224C-3E02-4F32-BC53-377237032995}" destId="{F423B8EC-ACC2-40A7-9F12-A3E3B9A41522}" srcOrd="1" destOrd="0" presId="urn:microsoft.com/office/officeart/2005/8/layout/orgChart1"/>
    <dgm:cxn modelId="{A423FD09-0823-43E3-9085-47C205400401}" type="presParOf" srcId="{A409224C-3E02-4F32-BC53-377237032995}" destId="{116AC221-4DEA-4F97-8F6F-01B7BE6B511C}" srcOrd="2" destOrd="0" presId="urn:microsoft.com/office/officeart/2005/8/layout/orgChart1"/>
    <dgm:cxn modelId="{CA662CEF-58CB-4DB3-A8A3-7B4D1C4B3C2D}" type="presParOf" srcId="{15DD9585-2F4B-4224-81A6-FF1B7652B404}" destId="{C8BD6CE6-4BA5-49CC-A858-09596C4432E8}" srcOrd="2" destOrd="0" presId="urn:microsoft.com/office/officeart/2005/8/layout/orgChart1"/>
    <dgm:cxn modelId="{106493E2-135F-42FE-BDBF-CDF5D682C8DF}" type="presParOf" srcId="{15DD9585-2F4B-4224-81A6-FF1B7652B404}" destId="{91499871-7A6F-4CCD-84A0-E59BC1139BC5}" srcOrd="3" destOrd="0" presId="urn:microsoft.com/office/officeart/2005/8/layout/orgChart1"/>
    <dgm:cxn modelId="{DA70D588-2F87-4CA8-A204-3EEC6B5311E7}" type="presParOf" srcId="{91499871-7A6F-4CCD-84A0-E59BC1139BC5}" destId="{9D94F12C-092C-432B-9043-F985C25ABE44}" srcOrd="0" destOrd="0" presId="urn:microsoft.com/office/officeart/2005/8/layout/orgChart1"/>
    <dgm:cxn modelId="{35E37536-34A6-4F2A-8DB0-2EEC787022D9}" type="presParOf" srcId="{9D94F12C-092C-432B-9043-F985C25ABE44}" destId="{FB360FA7-CCDA-491F-BB87-4477E2AB4592}" srcOrd="0" destOrd="0" presId="urn:microsoft.com/office/officeart/2005/8/layout/orgChart1"/>
    <dgm:cxn modelId="{9826DDDC-4374-4CB2-BC39-55AB2DC9CD96}" type="presParOf" srcId="{9D94F12C-092C-432B-9043-F985C25ABE44}" destId="{C948151A-786F-4ACE-AEC4-FC38CB7D7FF8}" srcOrd="1" destOrd="0" presId="urn:microsoft.com/office/officeart/2005/8/layout/orgChart1"/>
    <dgm:cxn modelId="{E387C95C-5CD9-44FC-84B3-9E5AA56C546F}" type="presParOf" srcId="{91499871-7A6F-4CCD-84A0-E59BC1139BC5}" destId="{77CAB2DF-BB5B-456C-9469-E4201EAA9037}" srcOrd="1" destOrd="0" presId="urn:microsoft.com/office/officeart/2005/8/layout/orgChart1"/>
    <dgm:cxn modelId="{09878090-B39D-4445-84AA-BFDFE98C8997}" type="presParOf" srcId="{91499871-7A6F-4CCD-84A0-E59BC1139BC5}" destId="{FFD8FEF7-17B1-4F4A-B49D-9BEB6CB3FC89}" srcOrd="2" destOrd="0" presId="urn:microsoft.com/office/officeart/2005/8/layout/orgChart1"/>
    <dgm:cxn modelId="{3430948B-81F5-44EC-AA21-24829A005881}" type="presParOf" srcId="{82D813D5-1158-4E26-AED2-DAE63CAEB0FD}" destId="{0A2C7EF7-6AF2-4F9C-9B35-33136B265C61}" srcOrd="2" destOrd="0" presId="urn:microsoft.com/office/officeart/2005/8/layout/orgChart1"/>
    <dgm:cxn modelId="{6FFAC1E1-5CE1-483E-9E0A-3BAEDDE5D9E8}" type="presParOf" srcId="{2A3452AA-48A9-42CC-9BB4-4671C4AD5466}" destId="{36B89F0D-288A-4278-AE26-64A55AA273CA}" srcOrd="2" destOrd="0" presId="urn:microsoft.com/office/officeart/2005/8/layout/orgChart1"/>
    <dgm:cxn modelId="{A52FDAE6-5310-4061-9236-AAB73050CCFD}" type="presParOf" srcId="{C9901148-7D35-4FE6-BCBB-78601D43D900}" destId="{44214491-D9A6-4F78-B8BC-B17749525694}" srcOrd="6" destOrd="0" presId="urn:microsoft.com/office/officeart/2005/8/layout/orgChart1"/>
    <dgm:cxn modelId="{90645BFD-FC9C-45F0-9E1C-3734197B0EFB}" type="presParOf" srcId="{C9901148-7D35-4FE6-BCBB-78601D43D900}" destId="{51BD2074-E874-481D-944F-8F2E4CB3BEE2}" srcOrd="7" destOrd="0" presId="urn:microsoft.com/office/officeart/2005/8/layout/orgChart1"/>
    <dgm:cxn modelId="{D8A1EB55-99FF-4ACD-944F-BE25D156CE19}" type="presParOf" srcId="{51BD2074-E874-481D-944F-8F2E4CB3BEE2}" destId="{03912B95-6084-4569-9AC5-86EE165CA329}" srcOrd="0" destOrd="0" presId="urn:microsoft.com/office/officeart/2005/8/layout/orgChart1"/>
    <dgm:cxn modelId="{8BC7056D-814C-42BE-A132-EC7E33A1FC32}" type="presParOf" srcId="{03912B95-6084-4569-9AC5-86EE165CA329}" destId="{321B0678-7982-4B1C-9649-86EB4B2AA091}" srcOrd="0" destOrd="0" presId="urn:microsoft.com/office/officeart/2005/8/layout/orgChart1"/>
    <dgm:cxn modelId="{25C94257-703B-4E92-B76F-049AC8193B05}" type="presParOf" srcId="{03912B95-6084-4569-9AC5-86EE165CA329}" destId="{7C2E317F-1959-4796-A862-31BEA8397ACA}" srcOrd="1" destOrd="0" presId="urn:microsoft.com/office/officeart/2005/8/layout/orgChart1"/>
    <dgm:cxn modelId="{A20AFD03-07C5-4B27-9C64-51966E095933}" type="presParOf" srcId="{51BD2074-E874-481D-944F-8F2E4CB3BEE2}" destId="{17BF7175-0F84-4BEE-9F20-D17127CACFB7}" srcOrd="1" destOrd="0" presId="urn:microsoft.com/office/officeart/2005/8/layout/orgChart1"/>
    <dgm:cxn modelId="{4C541A01-DB5E-49D9-BA59-0737D7D7037D}" type="presParOf" srcId="{17BF7175-0F84-4BEE-9F20-D17127CACFB7}" destId="{BECD580F-4870-4B4E-A2D5-68BF6EB779A2}" srcOrd="0" destOrd="0" presId="urn:microsoft.com/office/officeart/2005/8/layout/orgChart1"/>
    <dgm:cxn modelId="{4C9B4097-9E03-471B-BE97-E280D7211A75}" type="presParOf" srcId="{17BF7175-0F84-4BEE-9F20-D17127CACFB7}" destId="{9F5B3B50-D648-478E-A8E2-B4111FC2EB87}" srcOrd="1" destOrd="0" presId="urn:microsoft.com/office/officeart/2005/8/layout/orgChart1"/>
    <dgm:cxn modelId="{8F5840F5-672D-4B80-85B3-CFA292995620}" type="presParOf" srcId="{9F5B3B50-D648-478E-A8E2-B4111FC2EB87}" destId="{172D555F-9DB4-4DF7-9308-1975FAD258A1}" srcOrd="0" destOrd="0" presId="urn:microsoft.com/office/officeart/2005/8/layout/orgChart1"/>
    <dgm:cxn modelId="{DCF622BA-CACB-4DB3-BBD1-52FB4134A8AE}" type="presParOf" srcId="{172D555F-9DB4-4DF7-9308-1975FAD258A1}" destId="{A875D96D-6C6E-4984-A749-F81C84BB8190}" srcOrd="0" destOrd="0" presId="urn:microsoft.com/office/officeart/2005/8/layout/orgChart1"/>
    <dgm:cxn modelId="{739BC97E-8902-42AF-A14D-450BBFB745C2}" type="presParOf" srcId="{172D555F-9DB4-4DF7-9308-1975FAD258A1}" destId="{73A21911-E657-4B4B-A06F-CF0B25EA3676}" srcOrd="1" destOrd="0" presId="urn:microsoft.com/office/officeart/2005/8/layout/orgChart1"/>
    <dgm:cxn modelId="{42B12928-2CF7-4D63-B3BC-C92F12266003}" type="presParOf" srcId="{9F5B3B50-D648-478E-A8E2-B4111FC2EB87}" destId="{F2EEB17C-0E23-463B-9049-2A962DCD2219}" srcOrd="1" destOrd="0" presId="urn:microsoft.com/office/officeart/2005/8/layout/orgChart1"/>
    <dgm:cxn modelId="{EF419A79-C935-43B3-B1A3-AE1899D01C0F}" type="presParOf" srcId="{9F5B3B50-D648-478E-A8E2-B4111FC2EB87}" destId="{521EE55A-0173-4FFF-BBD1-F56625C2A71F}" srcOrd="2" destOrd="0" presId="urn:microsoft.com/office/officeart/2005/8/layout/orgChart1"/>
    <dgm:cxn modelId="{1E1A5398-F607-41F3-86F9-EA62E7021FA1}" type="presParOf" srcId="{17BF7175-0F84-4BEE-9F20-D17127CACFB7}" destId="{1C8748E2-69AC-41DD-BC0E-9EFF57F87A3A}" srcOrd="2" destOrd="0" presId="urn:microsoft.com/office/officeart/2005/8/layout/orgChart1"/>
    <dgm:cxn modelId="{95BA7F19-8743-4795-964D-8AF6CE1FFAAF}" type="presParOf" srcId="{17BF7175-0F84-4BEE-9F20-D17127CACFB7}" destId="{BA55B0CE-5BE6-4C91-A52A-F01694ADA093}" srcOrd="3" destOrd="0" presId="urn:microsoft.com/office/officeart/2005/8/layout/orgChart1"/>
    <dgm:cxn modelId="{851DE93D-2CC6-4400-B089-F3D8F5BF1046}" type="presParOf" srcId="{BA55B0CE-5BE6-4C91-A52A-F01694ADA093}" destId="{B5C95F53-316B-450D-8473-05C47DFD7243}" srcOrd="0" destOrd="0" presId="urn:microsoft.com/office/officeart/2005/8/layout/orgChart1"/>
    <dgm:cxn modelId="{163C6D0E-6C38-4B3C-8A53-49C1AFE2F1EE}" type="presParOf" srcId="{B5C95F53-316B-450D-8473-05C47DFD7243}" destId="{F268A6C5-707A-4F8A-9391-285E39189264}" srcOrd="0" destOrd="0" presId="urn:microsoft.com/office/officeart/2005/8/layout/orgChart1"/>
    <dgm:cxn modelId="{18A318D9-64D7-459A-9F90-BA97DD9ED588}" type="presParOf" srcId="{B5C95F53-316B-450D-8473-05C47DFD7243}" destId="{6C2202A1-9114-4516-B543-0B315FDD7F21}" srcOrd="1" destOrd="0" presId="urn:microsoft.com/office/officeart/2005/8/layout/orgChart1"/>
    <dgm:cxn modelId="{7E7AB570-C2C2-4C15-BB1D-32AD8F447ED4}" type="presParOf" srcId="{BA55B0CE-5BE6-4C91-A52A-F01694ADA093}" destId="{00FFBF87-52ED-4C57-9DF6-A7495755006E}" srcOrd="1" destOrd="0" presId="urn:microsoft.com/office/officeart/2005/8/layout/orgChart1"/>
    <dgm:cxn modelId="{AF807B4D-ED54-408D-9518-F186428F0B76}" type="presParOf" srcId="{BA55B0CE-5BE6-4C91-A52A-F01694ADA093}" destId="{D1BFB260-CC08-484B-8D18-5330783ABF6D}" srcOrd="2" destOrd="0" presId="urn:microsoft.com/office/officeart/2005/8/layout/orgChart1"/>
    <dgm:cxn modelId="{04F9DB8B-C230-4DF5-B066-B5DDD106708E}" type="presParOf" srcId="{17BF7175-0F84-4BEE-9F20-D17127CACFB7}" destId="{EA16BDDB-BCD3-4EA9-8158-84BCBEE5ED2D}" srcOrd="4" destOrd="0" presId="urn:microsoft.com/office/officeart/2005/8/layout/orgChart1"/>
    <dgm:cxn modelId="{4E99799C-5D35-40A0-AA10-AB5C50DDC859}" type="presParOf" srcId="{17BF7175-0F84-4BEE-9F20-D17127CACFB7}" destId="{80E2CA61-7445-4C62-BF31-E56C997D360C}" srcOrd="5" destOrd="0" presId="urn:microsoft.com/office/officeart/2005/8/layout/orgChart1"/>
    <dgm:cxn modelId="{9305E9EC-7ABE-4058-9D17-024D3B16217F}" type="presParOf" srcId="{80E2CA61-7445-4C62-BF31-E56C997D360C}" destId="{6001DA18-8FDC-44AD-A1D1-343F0C37D6C4}" srcOrd="0" destOrd="0" presId="urn:microsoft.com/office/officeart/2005/8/layout/orgChart1"/>
    <dgm:cxn modelId="{07AEC99E-A8E0-40D4-A3AF-1AB9A2277925}" type="presParOf" srcId="{6001DA18-8FDC-44AD-A1D1-343F0C37D6C4}" destId="{3A513835-5ADE-4D68-AE68-8F311BF44903}" srcOrd="0" destOrd="0" presId="urn:microsoft.com/office/officeart/2005/8/layout/orgChart1"/>
    <dgm:cxn modelId="{F06B5B4E-BF05-45B4-883A-E8DC400ACD4F}" type="presParOf" srcId="{6001DA18-8FDC-44AD-A1D1-343F0C37D6C4}" destId="{E534EAEB-578A-451C-A41F-946F6F42A392}" srcOrd="1" destOrd="0" presId="urn:microsoft.com/office/officeart/2005/8/layout/orgChart1"/>
    <dgm:cxn modelId="{8E538B98-97E0-4E29-92D7-233FA487B2C2}" type="presParOf" srcId="{80E2CA61-7445-4C62-BF31-E56C997D360C}" destId="{C84C1346-E9C3-455B-8087-619BF2D31AF3}" srcOrd="1" destOrd="0" presId="urn:microsoft.com/office/officeart/2005/8/layout/orgChart1"/>
    <dgm:cxn modelId="{0C8A9981-6479-4BCD-8496-401720D41A7F}" type="presParOf" srcId="{80E2CA61-7445-4C62-BF31-E56C997D360C}" destId="{D902061A-03E8-4601-8C72-133EA0202587}" srcOrd="2" destOrd="0" presId="urn:microsoft.com/office/officeart/2005/8/layout/orgChart1"/>
    <dgm:cxn modelId="{8AF009E2-6569-416A-884B-5D4ADB28A28C}" type="presParOf" srcId="{17BF7175-0F84-4BEE-9F20-D17127CACFB7}" destId="{0048C466-DB4C-405B-923B-05CC7A51420F}" srcOrd="6" destOrd="0" presId="urn:microsoft.com/office/officeart/2005/8/layout/orgChart1"/>
    <dgm:cxn modelId="{C001EF4D-CA0B-416E-9546-E9FF9AF2437C}" type="presParOf" srcId="{17BF7175-0F84-4BEE-9F20-D17127CACFB7}" destId="{B7A6241F-A6DB-4BB5-BD6F-2F3DE5DF9B22}" srcOrd="7" destOrd="0" presId="urn:microsoft.com/office/officeart/2005/8/layout/orgChart1"/>
    <dgm:cxn modelId="{210BEEC0-9255-43E6-9C20-F9E8DA5C1C12}" type="presParOf" srcId="{B7A6241F-A6DB-4BB5-BD6F-2F3DE5DF9B22}" destId="{45E0A295-B6A4-450F-9DED-09A674A678FD}" srcOrd="0" destOrd="0" presId="urn:microsoft.com/office/officeart/2005/8/layout/orgChart1"/>
    <dgm:cxn modelId="{500D79B4-5B90-4A71-8EC3-5230D64A9A77}" type="presParOf" srcId="{45E0A295-B6A4-450F-9DED-09A674A678FD}" destId="{A9CD498F-FFF2-49C4-8BE0-9D859A36B3BD}" srcOrd="0" destOrd="0" presId="urn:microsoft.com/office/officeart/2005/8/layout/orgChart1"/>
    <dgm:cxn modelId="{418BDD1F-9081-4650-994F-4483E32B5809}" type="presParOf" srcId="{45E0A295-B6A4-450F-9DED-09A674A678FD}" destId="{3F51854E-C9B3-4AA8-AE1F-9AE8709F9549}" srcOrd="1" destOrd="0" presId="urn:microsoft.com/office/officeart/2005/8/layout/orgChart1"/>
    <dgm:cxn modelId="{ABEF1A34-8D3B-4634-97BD-9A302F548762}" type="presParOf" srcId="{B7A6241F-A6DB-4BB5-BD6F-2F3DE5DF9B22}" destId="{E63DAD69-5338-42CA-8A44-622F7E797892}" srcOrd="1" destOrd="0" presId="urn:microsoft.com/office/officeart/2005/8/layout/orgChart1"/>
    <dgm:cxn modelId="{42E57AAD-E4AE-49AD-9B6A-CD31B2DFAA1D}" type="presParOf" srcId="{B7A6241F-A6DB-4BB5-BD6F-2F3DE5DF9B22}" destId="{FD43849F-2CEC-4694-9B94-C9620BA9E9F4}" srcOrd="2" destOrd="0" presId="urn:microsoft.com/office/officeart/2005/8/layout/orgChart1"/>
    <dgm:cxn modelId="{03708B8B-151F-4902-97B4-AF69A44D2D3A}" type="presParOf" srcId="{51BD2074-E874-481D-944F-8F2E4CB3BEE2}" destId="{6580CB41-6A77-4B27-A85D-D9C65D81B7EE}" srcOrd="2" destOrd="0" presId="urn:microsoft.com/office/officeart/2005/8/layout/orgChart1"/>
    <dgm:cxn modelId="{265E41CD-CF7D-4814-81A6-D627DA7B1F66}" type="presParOf" srcId="{C9901148-7D35-4FE6-BCBB-78601D43D900}" destId="{45F21D62-B484-456F-B9FE-921A9B4BBB9E}" srcOrd="8" destOrd="0" presId="urn:microsoft.com/office/officeart/2005/8/layout/orgChart1"/>
    <dgm:cxn modelId="{0DF4F150-EF58-4E23-BB45-46BF4380EB65}" type="presParOf" srcId="{C9901148-7D35-4FE6-BCBB-78601D43D900}" destId="{2F5438B2-9C37-479C-8535-96D516B27ECC}" srcOrd="9" destOrd="0" presId="urn:microsoft.com/office/officeart/2005/8/layout/orgChart1"/>
    <dgm:cxn modelId="{517A5A74-DEEF-4342-91A2-B37087C84487}" type="presParOf" srcId="{2F5438B2-9C37-479C-8535-96D516B27ECC}" destId="{DD0A402E-B856-49AB-AAC6-6C79A381C5FD}" srcOrd="0" destOrd="0" presId="urn:microsoft.com/office/officeart/2005/8/layout/orgChart1"/>
    <dgm:cxn modelId="{496FC698-2C4F-49F7-A3E2-6B0D2C2E1A97}" type="presParOf" srcId="{DD0A402E-B856-49AB-AAC6-6C79A381C5FD}" destId="{A10C18F8-9F7C-4680-9498-1D60E823153C}" srcOrd="0" destOrd="0" presId="urn:microsoft.com/office/officeart/2005/8/layout/orgChart1"/>
    <dgm:cxn modelId="{9DD6CDCE-1156-49F7-97D7-41AEA9057C96}" type="presParOf" srcId="{DD0A402E-B856-49AB-AAC6-6C79A381C5FD}" destId="{CFD8B130-F98A-43D5-AE8B-52D840EC2501}" srcOrd="1" destOrd="0" presId="urn:microsoft.com/office/officeart/2005/8/layout/orgChart1"/>
    <dgm:cxn modelId="{BC6BA26E-37A9-4D33-AF9D-115056FFCB17}" type="presParOf" srcId="{2F5438B2-9C37-479C-8535-96D516B27ECC}" destId="{8B005337-C3DE-4D44-AAAE-3186E1C1F55D}" srcOrd="1" destOrd="0" presId="urn:microsoft.com/office/officeart/2005/8/layout/orgChart1"/>
    <dgm:cxn modelId="{C849ABA3-A232-441C-810A-1C184C76136E}" type="presParOf" srcId="{2F5438B2-9C37-479C-8535-96D516B27ECC}" destId="{8E497526-ED48-4B91-9300-BC3EDADFBF4C}" srcOrd="2" destOrd="0" presId="urn:microsoft.com/office/officeart/2005/8/layout/orgChart1"/>
    <dgm:cxn modelId="{117F08B4-4C5A-41EB-96BC-1DB0A1B23F38}" type="presParOf" srcId="{C9901148-7D35-4FE6-BCBB-78601D43D900}" destId="{771EF4AD-1E5B-4A8D-8B8E-53CF5E1248A5}" srcOrd="10" destOrd="0" presId="urn:microsoft.com/office/officeart/2005/8/layout/orgChart1"/>
    <dgm:cxn modelId="{38DCC483-09D7-4617-9A15-DACBDA6BE70E}" type="presParOf" srcId="{C9901148-7D35-4FE6-BCBB-78601D43D900}" destId="{FD226525-4170-4661-96E8-D37C1F7DF515}" srcOrd="11" destOrd="0" presId="urn:microsoft.com/office/officeart/2005/8/layout/orgChart1"/>
    <dgm:cxn modelId="{AED9EDA3-234F-4B4C-A9F3-CA4D331F4BF3}" type="presParOf" srcId="{FD226525-4170-4661-96E8-D37C1F7DF515}" destId="{C28735EB-4154-43D4-BE60-FCF720BAE598}" srcOrd="0" destOrd="0" presId="urn:microsoft.com/office/officeart/2005/8/layout/orgChart1"/>
    <dgm:cxn modelId="{28C48E77-FA6A-4683-953A-BF89A6667F8F}" type="presParOf" srcId="{C28735EB-4154-43D4-BE60-FCF720BAE598}" destId="{081DE06F-D7B7-45AB-9348-3089AC4EC286}" srcOrd="0" destOrd="0" presId="urn:microsoft.com/office/officeart/2005/8/layout/orgChart1"/>
    <dgm:cxn modelId="{3FBCCF2B-B755-457D-B62C-5263E6BBBC8D}" type="presParOf" srcId="{C28735EB-4154-43D4-BE60-FCF720BAE598}" destId="{B3C57249-7EEC-4BCD-ACE3-97D4918BCBD7}" srcOrd="1" destOrd="0" presId="urn:microsoft.com/office/officeart/2005/8/layout/orgChart1"/>
    <dgm:cxn modelId="{8CBC0AEB-6FAE-4477-8A00-29C6FD5BC241}" type="presParOf" srcId="{FD226525-4170-4661-96E8-D37C1F7DF515}" destId="{876405BC-4569-411A-A3DF-00E92CB0FF4B}" srcOrd="1" destOrd="0" presId="urn:microsoft.com/office/officeart/2005/8/layout/orgChart1"/>
    <dgm:cxn modelId="{64109C9F-1273-4211-80F8-B2C7E969CCD2}" type="presParOf" srcId="{876405BC-4569-411A-A3DF-00E92CB0FF4B}" destId="{7ED77607-8E46-46F8-B80F-CB9586A1196D}" srcOrd="0" destOrd="0" presId="urn:microsoft.com/office/officeart/2005/8/layout/orgChart1"/>
    <dgm:cxn modelId="{F118A89F-C091-413C-BEA4-C30F00747CAB}" type="presParOf" srcId="{876405BC-4569-411A-A3DF-00E92CB0FF4B}" destId="{6C83EED6-4A0C-48F3-99EA-E456D3DE9EFA}" srcOrd="1" destOrd="0" presId="urn:microsoft.com/office/officeart/2005/8/layout/orgChart1"/>
    <dgm:cxn modelId="{B99A5B28-490A-4CE7-BA19-DA7951B3E84C}" type="presParOf" srcId="{6C83EED6-4A0C-48F3-99EA-E456D3DE9EFA}" destId="{BC1310A5-FD7E-4823-8F4F-75819BFB43E9}" srcOrd="0" destOrd="0" presId="urn:microsoft.com/office/officeart/2005/8/layout/orgChart1"/>
    <dgm:cxn modelId="{FEB4247B-F8A5-4C14-8A66-024EC6280E76}" type="presParOf" srcId="{BC1310A5-FD7E-4823-8F4F-75819BFB43E9}" destId="{5AFE95CF-0C59-4CB5-91A0-024E6DC8E8F6}" srcOrd="0" destOrd="0" presId="urn:microsoft.com/office/officeart/2005/8/layout/orgChart1"/>
    <dgm:cxn modelId="{001EA8EF-9105-4F13-85CE-258B77F01BC9}" type="presParOf" srcId="{BC1310A5-FD7E-4823-8F4F-75819BFB43E9}" destId="{B02E5CE4-D9EF-4869-94BA-A3789A6D66C6}" srcOrd="1" destOrd="0" presId="urn:microsoft.com/office/officeart/2005/8/layout/orgChart1"/>
    <dgm:cxn modelId="{FA8F5B0E-AD98-4687-88FD-BD835FCD7DC4}" type="presParOf" srcId="{6C83EED6-4A0C-48F3-99EA-E456D3DE9EFA}" destId="{99C03BA3-690C-4A21-81BE-84EF06AD9CCC}" srcOrd="1" destOrd="0" presId="urn:microsoft.com/office/officeart/2005/8/layout/orgChart1"/>
    <dgm:cxn modelId="{E52B4B7D-57C9-4BA2-ACEC-AC822D906A0E}" type="presParOf" srcId="{6C83EED6-4A0C-48F3-99EA-E456D3DE9EFA}" destId="{0A90B28E-D49E-4C83-AF31-B9E5F6E76E9C}" srcOrd="2" destOrd="0" presId="urn:microsoft.com/office/officeart/2005/8/layout/orgChart1"/>
    <dgm:cxn modelId="{069E3846-BC61-48A6-AF25-EE44AC13FCA7}" type="presParOf" srcId="{FD226525-4170-4661-96E8-D37C1F7DF515}" destId="{0C9E1FD0-0525-404E-B134-0A54BCC70284}" srcOrd="2" destOrd="0" presId="urn:microsoft.com/office/officeart/2005/8/layout/orgChart1"/>
    <dgm:cxn modelId="{B5EC1A58-7CBA-4C53-BBBD-2E985D77FF83}" type="presParOf" srcId="{C9901148-7D35-4FE6-BCBB-78601D43D900}" destId="{A4D7A87C-ECD5-4FC8-B7D7-BD87D3B038D2}" srcOrd="12" destOrd="0" presId="urn:microsoft.com/office/officeart/2005/8/layout/orgChart1"/>
    <dgm:cxn modelId="{2E14AF77-F6DC-4933-904C-428395796727}" type="presParOf" srcId="{C9901148-7D35-4FE6-BCBB-78601D43D900}" destId="{785B92A6-50CB-400B-AACC-C1EAF73110A5}" srcOrd="13" destOrd="0" presId="urn:microsoft.com/office/officeart/2005/8/layout/orgChart1"/>
    <dgm:cxn modelId="{0D11566C-4392-4706-9889-23DAA3172E61}" type="presParOf" srcId="{785B92A6-50CB-400B-AACC-C1EAF73110A5}" destId="{7B0729CA-9799-49A9-BB26-926C7B560990}" srcOrd="0" destOrd="0" presId="urn:microsoft.com/office/officeart/2005/8/layout/orgChart1"/>
    <dgm:cxn modelId="{05FCD0AC-3F23-4B46-B1F5-29BB10E30635}" type="presParOf" srcId="{7B0729CA-9799-49A9-BB26-926C7B560990}" destId="{10D37E99-977F-435E-82A4-CC15305FADAC}" srcOrd="0" destOrd="0" presId="urn:microsoft.com/office/officeart/2005/8/layout/orgChart1"/>
    <dgm:cxn modelId="{E56ABDFD-A113-47C5-AACA-F8EE636F56F8}" type="presParOf" srcId="{7B0729CA-9799-49A9-BB26-926C7B560990}" destId="{E3B53B29-AE47-471E-BF4D-A35FE6814D49}" srcOrd="1" destOrd="0" presId="urn:microsoft.com/office/officeart/2005/8/layout/orgChart1"/>
    <dgm:cxn modelId="{43A8AC4D-A856-4E61-B16A-53D22B7379E5}" type="presParOf" srcId="{785B92A6-50CB-400B-AACC-C1EAF73110A5}" destId="{4ACAB16A-F4DC-4214-8AAE-71B349817E41}" srcOrd="1" destOrd="0" presId="urn:microsoft.com/office/officeart/2005/8/layout/orgChart1"/>
    <dgm:cxn modelId="{42BB867C-D041-4833-B103-86E9CF4130F4}" type="presParOf" srcId="{4ACAB16A-F4DC-4214-8AAE-71B349817E41}" destId="{16A11FCA-F836-400C-B0AC-D8058CFC3576}" srcOrd="0" destOrd="0" presId="urn:microsoft.com/office/officeart/2005/8/layout/orgChart1"/>
    <dgm:cxn modelId="{9498E51B-C6D8-4DBF-BC72-34B289C41F4F}" type="presParOf" srcId="{4ACAB16A-F4DC-4214-8AAE-71B349817E41}" destId="{B6225517-5278-40D4-A714-E77CC847BF29}" srcOrd="1" destOrd="0" presId="urn:microsoft.com/office/officeart/2005/8/layout/orgChart1"/>
    <dgm:cxn modelId="{FF7BC262-7745-4F88-A5E7-1D94C38B74BE}" type="presParOf" srcId="{B6225517-5278-40D4-A714-E77CC847BF29}" destId="{65FDB388-EFE5-42B5-9502-6089243D0195}" srcOrd="0" destOrd="0" presId="urn:microsoft.com/office/officeart/2005/8/layout/orgChart1"/>
    <dgm:cxn modelId="{3469AC93-49C7-42E0-A5A6-D7CA9B90B347}" type="presParOf" srcId="{65FDB388-EFE5-42B5-9502-6089243D0195}" destId="{7966BE70-6281-46A5-B772-A6012BC6E415}" srcOrd="0" destOrd="0" presId="urn:microsoft.com/office/officeart/2005/8/layout/orgChart1"/>
    <dgm:cxn modelId="{EEBA3CFE-2DEE-4038-B618-986ABA6F99CD}" type="presParOf" srcId="{65FDB388-EFE5-42B5-9502-6089243D0195}" destId="{5AAED80A-22BF-4D1A-A8A5-56FC802A8C84}" srcOrd="1" destOrd="0" presId="urn:microsoft.com/office/officeart/2005/8/layout/orgChart1"/>
    <dgm:cxn modelId="{195D0A3B-D966-4FE9-A9CC-9F5561DCCB69}" type="presParOf" srcId="{B6225517-5278-40D4-A714-E77CC847BF29}" destId="{DBCF3A8C-802C-416E-AAA9-912EDB62A0A0}" srcOrd="1" destOrd="0" presId="urn:microsoft.com/office/officeart/2005/8/layout/orgChart1"/>
    <dgm:cxn modelId="{DDA4AB95-70D6-4EDF-9265-4FC86F72C70C}" type="presParOf" srcId="{B6225517-5278-40D4-A714-E77CC847BF29}" destId="{13658436-DBF1-4461-A6FC-C40B9CD93ABA}" srcOrd="2" destOrd="0" presId="urn:microsoft.com/office/officeart/2005/8/layout/orgChart1"/>
    <dgm:cxn modelId="{BCF61BAD-9AB6-4743-8126-9F401EE4BB30}" type="presParOf" srcId="{4ACAB16A-F4DC-4214-8AAE-71B349817E41}" destId="{29061F4D-8813-44E5-A9C7-5E4AF4458E85}" srcOrd="2" destOrd="0" presId="urn:microsoft.com/office/officeart/2005/8/layout/orgChart1"/>
    <dgm:cxn modelId="{65655478-076B-4BF3-98DB-38C098EC0304}" type="presParOf" srcId="{4ACAB16A-F4DC-4214-8AAE-71B349817E41}" destId="{C6C64AF5-1A6F-4D2D-86C9-B1F3C825B363}" srcOrd="3" destOrd="0" presId="urn:microsoft.com/office/officeart/2005/8/layout/orgChart1"/>
    <dgm:cxn modelId="{1A17EB07-4034-49FE-9371-6572BD2E8DC5}" type="presParOf" srcId="{C6C64AF5-1A6F-4D2D-86C9-B1F3C825B363}" destId="{2A616D55-255F-4983-9AA9-FC834CA89DCB}" srcOrd="0" destOrd="0" presId="urn:microsoft.com/office/officeart/2005/8/layout/orgChart1"/>
    <dgm:cxn modelId="{D6719B54-C338-4015-965D-252D71E4E36B}" type="presParOf" srcId="{2A616D55-255F-4983-9AA9-FC834CA89DCB}" destId="{502DCCE0-ED9C-46A5-93BC-552CD08493B2}" srcOrd="0" destOrd="0" presId="urn:microsoft.com/office/officeart/2005/8/layout/orgChart1"/>
    <dgm:cxn modelId="{66B87012-2CA7-4C2D-98AB-9E6E64C7F1CD}" type="presParOf" srcId="{2A616D55-255F-4983-9AA9-FC834CA89DCB}" destId="{86EE47D2-958B-4219-B5F1-E3F6CABA6EB3}" srcOrd="1" destOrd="0" presId="urn:microsoft.com/office/officeart/2005/8/layout/orgChart1"/>
    <dgm:cxn modelId="{34FE2157-BB54-4DA5-A736-0D398D2375CA}" type="presParOf" srcId="{C6C64AF5-1A6F-4D2D-86C9-B1F3C825B363}" destId="{B9EC21D7-A7A2-4B6C-A9B9-A09939D64F66}" srcOrd="1" destOrd="0" presId="urn:microsoft.com/office/officeart/2005/8/layout/orgChart1"/>
    <dgm:cxn modelId="{65EADA51-983A-4549-9D58-29D1949DC6A2}" type="presParOf" srcId="{C6C64AF5-1A6F-4D2D-86C9-B1F3C825B363}" destId="{EA935FFD-3EC4-4BAF-82F9-85FB68737E06}" srcOrd="2" destOrd="0" presId="urn:microsoft.com/office/officeart/2005/8/layout/orgChart1"/>
    <dgm:cxn modelId="{0F1B9742-317E-46EF-9479-779B7A9C156E}" type="presParOf" srcId="{4ACAB16A-F4DC-4214-8AAE-71B349817E41}" destId="{1149B9B3-E71A-43AB-940E-132C3163DCB9}" srcOrd="4" destOrd="0" presId="urn:microsoft.com/office/officeart/2005/8/layout/orgChart1"/>
    <dgm:cxn modelId="{F8952E52-A6E0-4ED4-9B19-2D2DD422CEAB}" type="presParOf" srcId="{4ACAB16A-F4DC-4214-8AAE-71B349817E41}" destId="{C222E726-A241-4055-95F8-AC76430709BC}" srcOrd="5" destOrd="0" presId="urn:microsoft.com/office/officeart/2005/8/layout/orgChart1"/>
    <dgm:cxn modelId="{9C512010-F94B-4BC4-895E-713753180B7E}" type="presParOf" srcId="{C222E726-A241-4055-95F8-AC76430709BC}" destId="{74546C66-D50C-489F-A8E0-25F35CB32816}" srcOrd="0" destOrd="0" presId="urn:microsoft.com/office/officeart/2005/8/layout/orgChart1"/>
    <dgm:cxn modelId="{B36087E8-8C50-4CFF-838F-67A59E83C591}" type="presParOf" srcId="{74546C66-D50C-489F-A8E0-25F35CB32816}" destId="{83B9B0B1-3D80-4515-9984-D2136E0D35CB}" srcOrd="0" destOrd="0" presId="urn:microsoft.com/office/officeart/2005/8/layout/orgChart1"/>
    <dgm:cxn modelId="{D9756709-EACA-4DEE-A80D-EBBD962B1426}" type="presParOf" srcId="{74546C66-D50C-489F-A8E0-25F35CB32816}" destId="{FB77ED47-3F92-464C-8149-6376C9185D80}" srcOrd="1" destOrd="0" presId="urn:microsoft.com/office/officeart/2005/8/layout/orgChart1"/>
    <dgm:cxn modelId="{1F2A55B3-5FDD-47E2-85AB-905F17423A6F}" type="presParOf" srcId="{C222E726-A241-4055-95F8-AC76430709BC}" destId="{BB1D7AE3-15A6-4075-BA4F-19F634ABAFE0}" srcOrd="1" destOrd="0" presId="urn:microsoft.com/office/officeart/2005/8/layout/orgChart1"/>
    <dgm:cxn modelId="{F6C4D992-8FAD-4133-B782-22FCE7D5A957}" type="presParOf" srcId="{C222E726-A241-4055-95F8-AC76430709BC}" destId="{6B4CC1FB-F088-466A-A77D-A6A169081C43}" srcOrd="2" destOrd="0" presId="urn:microsoft.com/office/officeart/2005/8/layout/orgChart1"/>
    <dgm:cxn modelId="{64379EAC-062A-46EF-9296-47161531969D}" type="presParOf" srcId="{4ACAB16A-F4DC-4214-8AAE-71B349817E41}" destId="{EB13FE56-1CCE-4E73-B8C8-9EFC542DE708}" srcOrd="6" destOrd="0" presId="urn:microsoft.com/office/officeart/2005/8/layout/orgChart1"/>
    <dgm:cxn modelId="{A54C1893-08DF-4210-B212-70C75C8AF48D}" type="presParOf" srcId="{4ACAB16A-F4DC-4214-8AAE-71B349817E41}" destId="{9E0E99D5-F683-4B9D-9764-E1FEA2322464}" srcOrd="7" destOrd="0" presId="urn:microsoft.com/office/officeart/2005/8/layout/orgChart1"/>
    <dgm:cxn modelId="{476CDC37-8474-4DC5-AFCD-F3F30AE4B5C6}" type="presParOf" srcId="{9E0E99D5-F683-4B9D-9764-E1FEA2322464}" destId="{B5C3B2D9-D904-4E20-8474-E78E46BA30E4}" srcOrd="0" destOrd="0" presId="urn:microsoft.com/office/officeart/2005/8/layout/orgChart1"/>
    <dgm:cxn modelId="{285179AE-19F3-4BEE-BFC7-8DD089E1ABF1}" type="presParOf" srcId="{B5C3B2D9-D904-4E20-8474-E78E46BA30E4}" destId="{4D203725-963F-4ABF-8E9D-1D2807164953}" srcOrd="0" destOrd="0" presId="urn:microsoft.com/office/officeart/2005/8/layout/orgChart1"/>
    <dgm:cxn modelId="{1910B019-73C6-4A7E-B704-17D858868740}" type="presParOf" srcId="{B5C3B2D9-D904-4E20-8474-E78E46BA30E4}" destId="{DA47BB02-8763-46ED-880C-074B92BC4A1B}" srcOrd="1" destOrd="0" presId="urn:microsoft.com/office/officeart/2005/8/layout/orgChart1"/>
    <dgm:cxn modelId="{7D2BAC37-451A-4220-9AA7-4FB13876AC6B}" type="presParOf" srcId="{9E0E99D5-F683-4B9D-9764-E1FEA2322464}" destId="{DD5A636A-A7F7-474E-AD30-25DB97D7D488}" srcOrd="1" destOrd="0" presId="urn:microsoft.com/office/officeart/2005/8/layout/orgChart1"/>
    <dgm:cxn modelId="{6A2679C0-1D6C-46B8-BE18-397C33C1A1DE}" type="presParOf" srcId="{9E0E99D5-F683-4B9D-9764-E1FEA2322464}" destId="{FA5ED370-DD42-488F-8CE6-7E83DFBEC999}" srcOrd="2" destOrd="0" presId="urn:microsoft.com/office/officeart/2005/8/layout/orgChart1"/>
    <dgm:cxn modelId="{860CE6AF-1A72-47B6-8198-7693A6B33479}" type="presParOf" srcId="{785B92A6-50CB-400B-AACC-C1EAF73110A5}" destId="{E7CE198E-1DAE-45C6-84E0-A3A64E8D668A}" srcOrd="2" destOrd="0" presId="urn:microsoft.com/office/officeart/2005/8/layout/orgChart1"/>
    <dgm:cxn modelId="{C748C4DD-7558-4CAD-9649-AC53674D3A2C}" type="presParOf" srcId="{2003FDB1-3D0C-423C-8E19-196709F74CE6}" destId="{56D9AAB0-9939-4FF6-AE61-8A88218A2BE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EDDC44-8C3D-4EC2-9158-5EC401E86A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63BD308-E639-4A1A-B8B5-2221B51F5B33}">
      <dgm:prSet phldrT="[Text]"/>
      <dgm:spPr>
        <a:noFill/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3F97C288-BCED-4F0E-917A-3F79E21E7FDD}" type="parTrans" cxnId="{C2DE33CC-C581-4C94-9278-C049F5A9D9E4}">
      <dgm:prSet/>
      <dgm:spPr/>
      <dgm:t>
        <a:bodyPr/>
        <a:lstStyle/>
        <a:p>
          <a:endParaRPr lang="de-DE"/>
        </a:p>
      </dgm:t>
    </dgm:pt>
    <dgm:pt modelId="{E4A8BA97-32EE-48A5-9242-F0EC23A7FAAE}" type="sibTrans" cxnId="{C2DE33CC-C581-4C94-9278-C049F5A9D9E4}">
      <dgm:prSet/>
      <dgm:spPr/>
      <dgm:t>
        <a:bodyPr/>
        <a:lstStyle/>
        <a:p>
          <a:endParaRPr lang="de-DE"/>
        </a:p>
      </dgm:t>
    </dgm:pt>
    <dgm:pt modelId="{B3621853-6FBC-4D5E-8556-19B008B08A8D}">
      <dgm:prSet phldrT="[Text]" phldr="1"/>
      <dgm:spPr/>
      <dgm:t>
        <a:bodyPr/>
        <a:lstStyle/>
        <a:p>
          <a:endParaRPr lang="de-DE"/>
        </a:p>
      </dgm:t>
    </dgm:pt>
    <dgm:pt modelId="{522573FE-CDAF-4222-87FB-8DF284937426}" type="parTrans" cxnId="{E44C1FDF-46B7-48A3-9203-372429D51027}">
      <dgm:prSet/>
      <dgm:spPr/>
      <dgm:t>
        <a:bodyPr/>
        <a:lstStyle/>
        <a:p>
          <a:endParaRPr lang="de-DE"/>
        </a:p>
      </dgm:t>
    </dgm:pt>
    <dgm:pt modelId="{7F9CEFBC-66A1-4C38-92CB-038410E4F744}" type="sibTrans" cxnId="{E44C1FDF-46B7-48A3-9203-372429D51027}">
      <dgm:prSet/>
      <dgm:spPr/>
      <dgm:t>
        <a:bodyPr/>
        <a:lstStyle/>
        <a:p>
          <a:endParaRPr lang="de-DE"/>
        </a:p>
      </dgm:t>
    </dgm:pt>
    <dgm:pt modelId="{6A2C3F15-D9B4-43DA-AF38-4822D12B9C23}">
      <dgm:prSet phldrT="[Text]" phldr="1"/>
      <dgm:spPr/>
      <dgm:t>
        <a:bodyPr/>
        <a:lstStyle/>
        <a:p>
          <a:endParaRPr lang="de-DE"/>
        </a:p>
      </dgm:t>
    </dgm:pt>
    <dgm:pt modelId="{19FFDDAE-DA86-4A28-991C-C71DD2EBD4C7}" type="parTrans" cxnId="{80440F72-6385-4968-889B-76C03503F4FC}">
      <dgm:prSet/>
      <dgm:spPr/>
      <dgm:t>
        <a:bodyPr/>
        <a:lstStyle/>
        <a:p>
          <a:endParaRPr lang="de-DE"/>
        </a:p>
      </dgm:t>
    </dgm:pt>
    <dgm:pt modelId="{09F1CDA2-BA4D-4845-B513-F029F5450397}" type="sibTrans" cxnId="{80440F72-6385-4968-889B-76C03503F4FC}">
      <dgm:prSet/>
      <dgm:spPr/>
      <dgm:t>
        <a:bodyPr/>
        <a:lstStyle/>
        <a:p>
          <a:endParaRPr lang="de-DE"/>
        </a:p>
      </dgm:t>
    </dgm:pt>
    <dgm:pt modelId="{D5FFDF2A-F2B7-4222-A463-8D6B1E1DA370}">
      <dgm:prSet phldrT="[Text]" phldr="1"/>
      <dgm:spPr/>
      <dgm:t>
        <a:bodyPr/>
        <a:lstStyle/>
        <a:p>
          <a:endParaRPr lang="de-DE"/>
        </a:p>
      </dgm:t>
    </dgm:pt>
    <dgm:pt modelId="{2808D1D3-6CC8-4E4C-81B9-4EC6CAF5AA66}" type="parTrans" cxnId="{CB8ADF5B-02F5-4911-AC62-8BE8A570725B}">
      <dgm:prSet/>
      <dgm:spPr/>
      <dgm:t>
        <a:bodyPr/>
        <a:lstStyle/>
        <a:p>
          <a:endParaRPr lang="de-DE"/>
        </a:p>
      </dgm:t>
    </dgm:pt>
    <dgm:pt modelId="{F979E619-C73D-4FCB-9013-113C5A9B76CA}" type="sibTrans" cxnId="{CB8ADF5B-02F5-4911-AC62-8BE8A570725B}">
      <dgm:prSet/>
      <dgm:spPr/>
      <dgm:t>
        <a:bodyPr/>
        <a:lstStyle/>
        <a:p>
          <a:endParaRPr lang="de-DE"/>
        </a:p>
      </dgm:t>
    </dgm:pt>
    <dgm:pt modelId="{526B013F-CEA2-48FE-8448-A9DAD47D02C7}" type="pres">
      <dgm:prSet presAssocID="{C1EDDC44-8C3D-4EC2-9158-5EC401E86A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4E40C-C072-43EF-8BB8-E7F80B2E33BF}" type="pres">
      <dgm:prSet presAssocID="{363BD308-E639-4A1A-B8B5-2221B51F5B33}" presName="hierRoot1" presStyleCnt="0">
        <dgm:presLayoutVars>
          <dgm:hierBranch val="init"/>
        </dgm:presLayoutVars>
      </dgm:prSet>
      <dgm:spPr/>
    </dgm:pt>
    <dgm:pt modelId="{F161BA5D-478B-407F-ABEA-6BB7315AACE3}" type="pres">
      <dgm:prSet presAssocID="{363BD308-E639-4A1A-B8B5-2221B51F5B33}" presName="rootComposite1" presStyleCnt="0"/>
      <dgm:spPr/>
    </dgm:pt>
    <dgm:pt modelId="{5AEF00A4-525B-4262-8F72-E8707B3A1F61}" type="pres">
      <dgm:prSet presAssocID="{363BD308-E639-4A1A-B8B5-2221B51F5B33}" presName="rootText1" presStyleLbl="node0" presStyleIdx="0" presStyleCnt="1">
        <dgm:presLayoutVars>
          <dgm:chPref val="3"/>
        </dgm:presLayoutVars>
      </dgm:prSet>
      <dgm:spPr/>
    </dgm:pt>
    <dgm:pt modelId="{026D7463-6C7F-4EA1-B7FC-C52ED4BC6B00}" type="pres">
      <dgm:prSet presAssocID="{363BD308-E639-4A1A-B8B5-2221B51F5B33}" presName="rootConnector1" presStyleLbl="node1" presStyleIdx="0" presStyleCnt="0"/>
      <dgm:spPr/>
    </dgm:pt>
    <dgm:pt modelId="{D2085E3F-6BD0-4DA7-BC09-0E2E6636100A}" type="pres">
      <dgm:prSet presAssocID="{363BD308-E639-4A1A-B8B5-2221B51F5B33}" presName="hierChild2" presStyleCnt="0"/>
      <dgm:spPr/>
    </dgm:pt>
    <dgm:pt modelId="{B1B36B19-AE37-4EE0-B207-7A459F09282C}" type="pres">
      <dgm:prSet presAssocID="{522573FE-CDAF-4222-87FB-8DF284937426}" presName="Name64" presStyleLbl="parChTrans1D2" presStyleIdx="0" presStyleCnt="3"/>
      <dgm:spPr/>
    </dgm:pt>
    <dgm:pt modelId="{90DF04C7-DC46-4D52-A197-C1F0D1719BA3}" type="pres">
      <dgm:prSet presAssocID="{B3621853-6FBC-4D5E-8556-19B008B08A8D}" presName="hierRoot2" presStyleCnt="0">
        <dgm:presLayoutVars>
          <dgm:hierBranch val="init"/>
        </dgm:presLayoutVars>
      </dgm:prSet>
      <dgm:spPr/>
    </dgm:pt>
    <dgm:pt modelId="{2E3A0A81-0E99-4488-AD67-8793B8FC526D}" type="pres">
      <dgm:prSet presAssocID="{B3621853-6FBC-4D5E-8556-19B008B08A8D}" presName="rootComposite" presStyleCnt="0"/>
      <dgm:spPr/>
    </dgm:pt>
    <dgm:pt modelId="{EBA0A706-7694-45E2-8689-43E2FCB3A63A}" type="pres">
      <dgm:prSet presAssocID="{B3621853-6FBC-4D5E-8556-19B008B08A8D}" presName="rootText" presStyleLbl="node2" presStyleIdx="0" presStyleCnt="3">
        <dgm:presLayoutVars>
          <dgm:chPref val="3"/>
        </dgm:presLayoutVars>
      </dgm:prSet>
      <dgm:spPr/>
    </dgm:pt>
    <dgm:pt modelId="{8465FD16-C081-4538-A661-E6BA69AB0647}" type="pres">
      <dgm:prSet presAssocID="{B3621853-6FBC-4D5E-8556-19B008B08A8D}" presName="rootConnector" presStyleLbl="node2" presStyleIdx="0" presStyleCnt="3"/>
      <dgm:spPr/>
    </dgm:pt>
    <dgm:pt modelId="{E58D12ED-0733-48CB-AA3B-25690DD0558D}" type="pres">
      <dgm:prSet presAssocID="{B3621853-6FBC-4D5E-8556-19B008B08A8D}" presName="hierChild4" presStyleCnt="0"/>
      <dgm:spPr/>
    </dgm:pt>
    <dgm:pt modelId="{134DC634-90E8-4963-AD63-1B667ABF6EC4}" type="pres">
      <dgm:prSet presAssocID="{B3621853-6FBC-4D5E-8556-19B008B08A8D}" presName="hierChild5" presStyleCnt="0"/>
      <dgm:spPr/>
    </dgm:pt>
    <dgm:pt modelId="{4909BA88-3998-4153-8F85-21A804E1A182}" type="pres">
      <dgm:prSet presAssocID="{19FFDDAE-DA86-4A28-991C-C71DD2EBD4C7}" presName="Name64" presStyleLbl="parChTrans1D2" presStyleIdx="1" presStyleCnt="3"/>
      <dgm:spPr/>
    </dgm:pt>
    <dgm:pt modelId="{BAC612AF-CF13-4984-A4E1-AC2D0A59CC01}" type="pres">
      <dgm:prSet presAssocID="{6A2C3F15-D9B4-43DA-AF38-4822D12B9C23}" presName="hierRoot2" presStyleCnt="0">
        <dgm:presLayoutVars>
          <dgm:hierBranch val="init"/>
        </dgm:presLayoutVars>
      </dgm:prSet>
      <dgm:spPr/>
    </dgm:pt>
    <dgm:pt modelId="{09911FD3-EF95-46AE-B2BB-D9A1C8FC17E2}" type="pres">
      <dgm:prSet presAssocID="{6A2C3F15-D9B4-43DA-AF38-4822D12B9C23}" presName="rootComposite" presStyleCnt="0"/>
      <dgm:spPr/>
    </dgm:pt>
    <dgm:pt modelId="{A34D1F91-5B54-416B-BFE4-CD6B5B9B11A5}" type="pres">
      <dgm:prSet presAssocID="{6A2C3F15-D9B4-43DA-AF38-4822D12B9C23}" presName="rootText" presStyleLbl="node2" presStyleIdx="1" presStyleCnt="3">
        <dgm:presLayoutVars>
          <dgm:chPref val="3"/>
        </dgm:presLayoutVars>
      </dgm:prSet>
      <dgm:spPr/>
    </dgm:pt>
    <dgm:pt modelId="{13A2DF99-E0D5-472F-BD1E-B32F2AD8BC6A}" type="pres">
      <dgm:prSet presAssocID="{6A2C3F15-D9B4-43DA-AF38-4822D12B9C23}" presName="rootConnector" presStyleLbl="node2" presStyleIdx="1" presStyleCnt="3"/>
      <dgm:spPr/>
    </dgm:pt>
    <dgm:pt modelId="{255EBA51-3A01-40F9-9708-9A3ED9AB6E2C}" type="pres">
      <dgm:prSet presAssocID="{6A2C3F15-D9B4-43DA-AF38-4822D12B9C23}" presName="hierChild4" presStyleCnt="0"/>
      <dgm:spPr/>
    </dgm:pt>
    <dgm:pt modelId="{1BC570A4-26C1-45BE-A6A4-F2D17E2CC57E}" type="pres">
      <dgm:prSet presAssocID="{6A2C3F15-D9B4-43DA-AF38-4822D12B9C23}" presName="hierChild5" presStyleCnt="0"/>
      <dgm:spPr/>
    </dgm:pt>
    <dgm:pt modelId="{D8E91D6C-D450-4326-985F-78F4B2F3D35D}" type="pres">
      <dgm:prSet presAssocID="{2808D1D3-6CC8-4E4C-81B9-4EC6CAF5AA66}" presName="Name64" presStyleLbl="parChTrans1D2" presStyleIdx="2" presStyleCnt="3"/>
      <dgm:spPr/>
    </dgm:pt>
    <dgm:pt modelId="{644C8073-CD13-43C1-93FD-04343C24FC8E}" type="pres">
      <dgm:prSet presAssocID="{D5FFDF2A-F2B7-4222-A463-8D6B1E1DA370}" presName="hierRoot2" presStyleCnt="0">
        <dgm:presLayoutVars>
          <dgm:hierBranch val="init"/>
        </dgm:presLayoutVars>
      </dgm:prSet>
      <dgm:spPr/>
    </dgm:pt>
    <dgm:pt modelId="{22E710F2-5C93-4AED-A840-F41808078456}" type="pres">
      <dgm:prSet presAssocID="{D5FFDF2A-F2B7-4222-A463-8D6B1E1DA370}" presName="rootComposite" presStyleCnt="0"/>
      <dgm:spPr/>
    </dgm:pt>
    <dgm:pt modelId="{0450D6BF-0D57-408B-8B73-FC3035E0F8E4}" type="pres">
      <dgm:prSet presAssocID="{D5FFDF2A-F2B7-4222-A463-8D6B1E1DA370}" presName="rootText" presStyleLbl="node2" presStyleIdx="2" presStyleCnt="3">
        <dgm:presLayoutVars>
          <dgm:chPref val="3"/>
        </dgm:presLayoutVars>
      </dgm:prSet>
      <dgm:spPr/>
    </dgm:pt>
    <dgm:pt modelId="{575C6953-506E-4DC2-A8ED-68D3A23BED5F}" type="pres">
      <dgm:prSet presAssocID="{D5FFDF2A-F2B7-4222-A463-8D6B1E1DA370}" presName="rootConnector" presStyleLbl="node2" presStyleIdx="2" presStyleCnt="3"/>
      <dgm:spPr/>
    </dgm:pt>
    <dgm:pt modelId="{3D7C37E7-6617-478D-850F-D67DA54FD070}" type="pres">
      <dgm:prSet presAssocID="{D5FFDF2A-F2B7-4222-A463-8D6B1E1DA370}" presName="hierChild4" presStyleCnt="0"/>
      <dgm:spPr/>
    </dgm:pt>
    <dgm:pt modelId="{B778216D-D3ED-4C8F-9ECD-9153247FAB6F}" type="pres">
      <dgm:prSet presAssocID="{D5FFDF2A-F2B7-4222-A463-8D6B1E1DA370}" presName="hierChild5" presStyleCnt="0"/>
      <dgm:spPr/>
    </dgm:pt>
    <dgm:pt modelId="{705AD36B-11DA-415B-BF4A-BB20931F5C63}" type="pres">
      <dgm:prSet presAssocID="{363BD308-E639-4A1A-B8B5-2221B51F5B33}" presName="hierChild3" presStyleCnt="0"/>
      <dgm:spPr/>
    </dgm:pt>
  </dgm:ptLst>
  <dgm:cxnLst>
    <dgm:cxn modelId="{9030FC20-188B-4B28-9B74-686A0E77F8DE}" type="presOf" srcId="{2808D1D3-6CC8-4E4C-81B9-4EC6CAF5AA66}" destId="{D8E91D6C-D450-4326-985F-78F4B2F3D35D}" srcOrd="0" destOrd="0" presId="urn:microsoft.com/office/officeart/2009/3/layout/HorizontalOrganizationChart"/>
    <dgm:cxn modelId="{9DF8E923-226F-481F-91FD-54A7BFA0E59F}" type="presOf" srcId="{6A2C3F15-D9B4-43DA-AF38-4822D12B9C23}" destId="{13A2DF99-E0D5-472F-BD1E-B32F2AD8BC6A}" srcOrd="1" destOrd="0" presId="urn:microsoft.com/office/officeart/2009/3/layout/HorizontalOrganizationChart"/>
    <dgm:cxn modelId="{F88A9D39-9316-4D73-8D85-0033E3932A8A}" type="presOf" srcId="{D5FFDF2A-F2B7-4222-A463-8D6B1E1DA370}" destId="{0450D6BF-0D57-408B-8B73-FC3035E0F8E4}" srcOrd="0" destOrd="0" presId="urn:microsoft.com/office/officeart/2009/3/layout/HorizontalOrganizationChart"/>
    <dgm:cxn modelId="{CB8ADF5B-02F5-4911-AC62-8BE8A570725B}" srcId="{363BD308-E639-4A1A-B8B5-2221B51F5B33}" destId="{D5FFDF2A-F2B7-4222-A463-8D6B1E1DA370}" srcOrd="2" destOrd="0" parTransId="{2808D1D3-6CC8-4E4C-81B9-4EC6CAF5AA66}" sibTransId="{F979E619-C73D-4FCB-9013-113C5A9B76CA}"/>
    <dgm:cxn modelId="{41274064-DA28-475E-BD6E-46CC3BCFB882}" type="presOf" srcId="{19FFDDAE-DA86-4A28-991C-C71DD2EBD4C7}" destId="{4909BA88-3998-4153-8F85-21A804E1A182}" srcOrd="0" destOrd="0" presId="urn:microsoft.com/office/officeart/2009/3/layout/HorizontalOrganizationChart"/>
    <dgm:cxn modelId="{80440F72-6385-4968-889B-76C03503F4FC}" srcId="{363BD308-E639-4A1A-B8B5-2221B51F5B33}" destId="{6A2C3F15-D9B4-43DA-AF38-4822D12B9C23}" srcOrd="1" destOrd="0" parTransId="{19FFDDAE-DA86-4A28-991C-C71DD2EBD4C7}" sibTransId="{09F1CDA2-BA4D-4845-B513-F029F5450397}"/>
    <dgm:cxn modelId="{3AB2BA52-2F58-45B5-ACC8-0828E5CD0BB3}" type="presOf" srcId="{B3621853-6FBC-4D5E-8556-19B008B08A8D}" destId="{8465FD16-C081-4538-A661-E6BA69AB0647}" srcOrd="1" destOrd="0" presId="urn:microsoft.com/office/officeart/2009/3/layout/HorizontalOrganizationChart"/>
    <dgm:cxn modelId="{A2056889-D627-4CB2-925F-26EDE696BC0C}" type="presOf" srcId="{6A2C3F15-D9B4-43DA-AF38-4822D12B9C23}" destId="{A34D1F91-5B54-416B-BFE4-CD6B5B9B11A5}" srcOrd="0" destOrd="0" presId="urn:microsoft.com/office/officeart/2009/3/layout/HorizontalOrganizationChart"/>
    <dgm:cxn modelId="{DC847C8A-C0AF-4947-9FB8-78ECC77883CF}" type="presOf" srcId="{363BD308-E639-4A1A-B8B5-2221B51F5B33}" destId="{026D7463-6C7F-4EA1-B7FC-C52ED4BC6B00}" srcOrd="1" destOrd="0" presId="urn:microsoft.com/office/officeart/2009/3/layout/HorizontalOrganizationChart"/>
    <dgm:cxn modelId="{D6CA4DB7-344D-41DB-9FD7-629B47988A98}" type="presOf" srcId="{C1EDDC44-8C3D-4EC2-9158-5EC401E86AF2}" destId="{526B013F-CEA2-48FE-8448-A9DAD47D02C7}" srcOrd="0" destOrd="0" presId="urn:microsoft.com/office/officeart/2009/3/layout/HorizontalOrganizationChart"/>
    <dgm:cxn modelId="{7E4509C9-7C11-42C3-B58E-EC5B679400BF}" type="presOf" srcId="{D5FFDF2A-F2B7-4222-A463-8D6B1E1DA370}" destId="{575C6953-506E-4DC2-A8ED-68D3A23BED5F}" srcOrd="1" destOrd="0" presId="urn:microsoft.com/office/officeart/2009/3/layout/HorizontalOrganizationChart"/>
    <dgm:cxn modelId="{C2DE33CC-C581-4C94-9278-C049F5A9D9E4}" srcId="{C1EDDC44-8C3D-4EC2-9158-5EC401E86AF2}" destId="{363BD308-E639-4A1A-B8B5-2221B51F5B33}" srcOrd="0" destOrd="0" parTransId="{3F97C288-BCED-4F0E-917A-3F79E21E7FDD}" sibTransId="{E4A8BA97-32EE-48A5-9242-F0EC23A7FAAE}"/>
    <dgm:cxn modelId="{0F2A7BD2-4F5F-4EA6-8B92-73C8E36EBC01}" type="presOf" srcId="{B3621853-6FBC-4D5E-8556-19B008B08A8D}" destId="{EBA0A706-7694-45E2-8689-43E2FCB3A63A}" srcOrd="0" destOrd="0" presId="urn:microsoft.com/office/officeart/2009/3/layout/HorizontalOrganizationChart"/>
    <dgm:cxn modelId="{E44C1FDF-46B7-48A3-9203-372429D51027}" srcId="{363BD308-E639-4A1A-B8B5-2221B51F5B33}" destId="{B3621853-6FBC-4D5E-8556-19B008B08A8D}" srcOrd="0" destOrd="0" parTransId="{522573FE-CDAF-4222-87FB-8DF284937426}" sibTransId="{7F9CEFBC-66A1-4C38-92CB-038410E4F744}"/>
    <dgm:cxn modelId="{EFC03FE7-602B-4CA0-B9E7-2E673AD6D3C7}" type="presOf" srcId="{363BD308-E639-4A1A-B8B5-2221B51F5B33}" destId="{5AEF00A4-525B-4262-8F72-E8707B3A1F61}" srcOrd="0" destOrd="0" presId="urn:microsoft.com/office/officeart/2009/3/layout/HorizontalOrganizationChart"/>
    <dgm:cxn modelId="{D6E2E5E9-4BBE-4A4D-B878-65F00CEC03F7}" type="presOf" srcId="{522573FE-CDAF-4222-87FB-8DF284937426}" destId="{B1B36B19-AE37-4EE0-B207-7A459F09282C}" srcOrd="0" destOrd="0" presId="urn:microsoft.com/office/officeart/2009/3/layout/HorizontalOrganizationChart"/>
    <dgm:cxn modelId="{0F6A8524-2E66-4812-AC13-96A9A3E14B90}" type="presParOf" srcId="{526B013F-CEA2-48FE-8448-A9DAD47D02C7}" destId="{E124E40C-C072-43EF-8BB8-E7F80B2E33BF}" srcOrd="0" destOrd="0" presId="urn:microsoft.com/office/officeart/2009/3/layout/HorizontalOrganizationChart"/>
    <dgm:cxn modelId="{6CBC82F6-4659-49C1-A51C-6FA8BDE6B4A2}" type="presParOf" srcId="{E124E40C-C072-43EF-8BB8-E7F80B2E33BF}" destId="{F161BA5D-478B-407F-ABEA-6BB7315AACE3}" srcOrd="0" destOrd="0" presId="urn:microsoft.com/office/officeart/2009/3/layout/HorizontalOrganizationChart"/>
    <dgm:cxn modelId="{D146DE66-3BE8-44ED-A0E3-0F72802B5B5D}" type="presParOf" srcId="{F161BA5D-478B-407F-ABEA-6BB7315AACE3}" destId="{5AEF00A4-525B-4262-8F72-E8707B3A1F61}" srcOrd="0" destOrd="0" presId="urn:microsoft.com/office/officeart/2009/3/layout/HorizontalOrganizationChart"/>
    <dgm:cxn modelId="{41E5CA1D-4835-42CD-AEC6-424B7175EBDD}" type="presParOf" srcId="{F161BA5D-478B-407F-ABEA-6BB7315AACE3}" destId="{026D7463-6C7F-4EA1-B7FC-C52ED4BC6B00}" srcOrd="1" destOrd="0" presId="urn:microsoft.com/office/officeart/2009/3/layout/HorizontalOrganizationChart"/>
    <dgm:cxn modelId="{98ADF415-3A33-4AB5-9B87-E9F570CAB925}" type="presParOf" srcId="{E124E40C-C072-43EF-8BB8-E7F80B2E33BF}" destId="{D2085E3F-6BD0-4DA7-BC09-0E2E6636100A}" srcOrd="1" destOrd="0" presId="urn:microsoft.com/office/officeart/2009/3/layout/HorizontalOrganizationChart"/>
    <dgm:cxn modelId="{835ECD88-9B83-4A8C-95D3-21B42C743D94}" type="presParOf" srcId="{D2085E3F-6BD0-4DA7-BC09-0E2E6636100A}" destId="{B1B36B19-AE37-4EE0-B207-7A459F09282C}" srcOrd="0" destOrd="0" presId="urn:microsoft.com/office/officeart/2009/3/layout/HorizontalOrganizationChart"/>
    <dgm:cxn modelId="{CABEA13B-2FDB-4374-9DF3-60F2A5FC6FE8}" type="presParOf" srcId="{D2085E3F-6BD0-4DA7-BC09-0E2E6636100A}" destId="{90DF04C7-DC46-4D52-A197-C1F0D1719BA3}" srcOrd="1" destOrd="0" presId="urn:microsoft.com/office/officeart/2009/3/layout/HorizontalOrganizationChart"/>
    <dgm:cxn modelId="{B12424B5-8052-4756-A280-1005981E05F7}" type="presParOf" srcId="{90DF04C7-DC46-4D52-A197-C1F0D1719BA3}" destId="{2E3A0A81-0E99-4488-AD67-8793B8FC526D}" srcOrd="0" destOrd="0" presId="urn:microsoft.com/office/officeart/2009/3/layout/HorizontalOrganizationChart"/>
    <dgm:cxn modelId="{0872C58F-8307-4C11-8579-2E51C15EBA8A}" type="presParOf" srcId="{2E3A0A81-0E99-4488-AD67-8793B8FC526D}" destId="{EBA0A706-7694-45E2-8689-43E2FCB3A63A}" srcOrd="0" destOrd="0" presId="urn:microsoft.com/office/officeart/2009/3/layout/HorizontalOrganizationChart"/>
    <dgm:cxn modelId="{7830CAF1-75D9-43E8-9347-BBB929638608}" type="presParOf" srcId="{2E3A0A81-0E99-4488-AD67-8793B8FC526D}" destId="{8465FD16-C081-4538-A661-E6BA69AB0647}" srcOrd="1" destOrd="0" presId="urn:microsoft.com/office/officeart/2009/3/layout/HorizontalOrganizationChart"/>
    <dgm:cxn modelId="{33EEDDF0-449A-43E9-AA12-485AD3C36904}" type="presParOf" srcId="{90DF04C7-DC46-4D52-A197-C1F0D1719BA3}" destId="{E58D12ED-0733-48CB-AA3B-25690DD0558D}" srcOrd="1" destOrd="0" presId="urn:microsoft.com/office/officeart/2009/3/layout/HorizontalOrganizationChart"/>
    <dgm:cxn modelId="{4410210C-B126-4A15-8073-AD9939CE909B}" type="presParOf" srcId="{90DF04C7-DC46-4D52-A197-C1F0D1719BA3}" destId="{134DC634-90E8-4963-AD63-1B667ABF6EC4}" srcOrd="2" destOrd="0" presId="urn:microsoft.com/office/officeart/2009/3/layout/HorizontalOrganizationChart"/>
    <dgm:cxn modelId="{1BEFA2EF-CCEA-4CBD-B85C-6EB6741BB4A8}" type="presParOf" srcId="{D2085E3F-6BD0-4DA7-BC09-0E2E6636100A}" destId="{4909BA88-3998-4153-8F85-21A804E1A182}" srcOrd="2" destOrd="0" presId="urn:microsoft.com/office/officeart/2009/3/layout/HorizontalOrganizationChart"/>
    <dgm:cxn modelId="{48E00148-7B6C-4E6C-A58B-D673849AD9C3}" type="presParOf" srcId="{D2085E3F-6BD0-4DA7-BC09-0E2E6636100A}" destId="{BAC612AF-CF13-4984-A4E1-AC2D0A59CC01}" srcOrd="3" destOrd="0" presId="urn:microsoft.com/office/officeart/2009/3/layout/HorizontalOrganizationChart"/>
    <dgm:cxn modelId="{2AB9798D-1889-43E9-A135-26127CEFD02F}" type="presParOf" srcId="{BAC612AF-CF13-4984-A4E1-AC2D0A59CC01}" destId="{09911FD3-EF95-46AE-B2BB-D9A1C8FC17E2}" srcOrd="0" destOrd="0" presId="urn:microsoft.com/office/officeart/2009/3/layout/HorizontalOrganizationChart"/>
    <dgm:cxn modelId="{9D38AC2C-91FF-4828-B697-20DB2BD799AD}" type="presParOf" srcId="{09911FD3-EF95-46AE-B2BB-D9A1C8FC17E2}" destId="{A34D1F91-5B54-416B-BFE4-CD6B5B9B11A5}" srcOrd="0" destOrd="0" presId="urn:microsoft.com/office/officeart/2009/3/layout/HorizontalOrganizationChart"/>
    <dgm:cxn modelId="{B1D76674-44F0-4A03-B2E1-3E30A2FA0C12}" type="presParOf" srcId="{09911FD3-EF95-46AE-B2BB-D9A1C8FC17E2}" destId="{13A2DF99-E0D5-472F-BD1E-B32F2AD8BC6A}" srcOrd="1" destOrd="0" presId="urn:microsoft.com/office/officeart/2009/3/layout/HorizontalOrganizationChart"/>
    <dgm:cxn modelId="{04299328-E402-4585-85B3-330767F24AE4}" type="presParOf" srcId="{BAC612AF-CF13-4984-A4E1-AC2D0A59CC01}" destId="{255EBA51-3A01-40F9-9708-9A3ED9AB6E2C}" srcOrd="1" destOrd="0" presId="urn:microsoft.com/office/officeart/2009/3/layout/HorizontalOrganizationChart"/>
    <dgm:cxn modelId="{C798215B-436F-4E63-9664-A25E17482E6D}" type="presParOf" srcId="{BAC612AF-CF13-4984-A4E1-AC2D0A59CC01}" destId="{1BC570A4-26C1-45BE-A6A4-F2D17E2CC57E}" srcOrd="2" destOrd="0" presId="urn:microsoft.com/office/officeart/2009/3/layout/HorizontalOrganizationChart"/>
    <dgm:cxn modelId="{727E49D7-3460-4D4A-900B-C71B99C887A0}" type="presParOf" srcId="{D2085E3F-6BD0-4DA7-BC09-0E2E6636100A}" destId="{D8E91D6C-D450-4326-985F-78F4B2F3D35D}" srcOrd="4" destOrd="0" presId="urn:microsoft.com/office/officeart/2009/3/layout/HorizontalOrganizationChart"/>
    <dgm:cxn modelId="{3DEEFAAE-9607-4207-A9BB-F6F22D3F2F02}" type="presParOf" srcId="{D2085E3F-6BD0-4DA7-BC09-0E2E6636100A}" destId="{644C8073-CD13-43C1-93FD-04343C24FC8E}" srcOrd="5" destOrd="0" presId="urn:microsoft.com/office/officeart/2009/3/layout/HorizontalOrganizationChart"/>
    <dgm:cxn modelId="{6EEE1A06-5E51-41E9-A8D4-FBC06E02BA0B}" type="presParOf" srcId="{644C8073-CD13-43C1-93FD-04343C24FC8E}" destId="{22E710F2-5C93-4AED-A840-F41808078456}" srcOrd="0" destOrd="0" presId="urn:microsoft.com/office/officeart/2009/3/layout/HorizontalOrganizationChart"/>
    <dgm:cxn modelId="{7459C9EF-3E47-4AC6-93DE-F7D721342BBE}" type="presParOf" srcId="{22E710F2-5C93-4AED-A840-F41808078456}" destId="{0450D6BF-0D57-408B-8B73-FC3035E0F8E4}" srcOrd="0" destOrd="0" presId="urn:microsoft.com/office/officeart/2009/3/layout/HorizontalOrganizationChart"/>
    <dgm:cxn modelId="{BE5F5D6C-0167-4FBF-B25E-DA6D187A7399}" type="presParOf" srcId="{22E710F2-5C93-4AED-A840-F41808078456}" destId="{575C6953-506E-4DC2-A8ED-68D3A23BED5F}" srcOrd="1" destOrd="0" presId="urn:microsoft.com/office/officeart/2009/3/layout/HorizontalOrganizationChart"/>
    <dgm:cxn modelId="{270845E5-F676-4764-8261-74EAC2C621C9}" type="presParOf" srcId="{644C8073-CD13-43C1-93FD-04343C24FC8E}" destId="{3D7C37E7-6617-478D-850F-D67DA54FD070}" srcOrd="1" destOrd="0" presId="urn:microsoft.com/office/officeart/2009/3/layout/HorizontalOrganizationChart"/>
    <dgm:cxn modelId="{B3034EB9-040B-4F89-B6DF-E1EF4CED3889}" type="presParOf" srcId="{644C8073-CD13-43C1-93FD-04343C24FC8E}" destId="{B778216D-D3ED-4C8F-9ECD-9153247FAB6F}" srcOrd="2" destOrd="0" presId="urn:microsoft.com/office/officeart/2009/3/layout/HorizontalOrganizationChart"/>
    <dgm:cxn modelId="{1F8BFAAA-1D34-4AF5-8DB9-BE0C49232990}" type="presParOf" srcId="{E124E40C-C072-43EF-8BB8-E7F80B2E33BF}" destId="{705AD36B-11DA-415B-BF4A-BB20931F5C6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3FE56-1CCE-4E73-B8C8-9EFC542DE708}">
      <dsp:nvSpPr>
        <dsp:cNvPr id="0" name=""/>
        <dsp:cNvSpPr/>
      </dsp:nvSpPr>
      <dsp:spPr>
        <a:xfrm>
          <a:off x="39754776" y="4487235"/>
          <a:ext cx="555193" cy="9586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335"/>
              </a:lnTo>
              <a:lnTo>
                <a:pt x="555193" y="9586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9B9B3-E71A-43AB-940E-132C3163DCB9}">
      <dsp:nvSpPr>
        <dsp:cNvPr id="0" name=""/>
        <dsp:cNvSpPr/>
      </dsp:nvSpPr>
      <dsp:spPr>
        <a:xfrm>
          <a:off x="39754776" y="4487235"/>
          <a:ext cx="555193" cy="695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8421"/>
              </a:lnTo>
              <a:lnTo>
                <a:pt x="555193" y="6958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61F4D-8813-44E5-A9C7-5E4AF4458E85}">
      <dsp:nvSpPr>
        <dsp:cNvPr id="0" name=""/>
        <dsp:cNvSpPr/>
      </dsp:nvSpPr>
      <dsp:spPr>
        <a:xfrm>
          <a:off x="39754776" y="4487235"/>
          <a:ext cx="555193" cy="433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506"/>
              </a:lnTo>
              <a:lnTo>
                <a:pt x="555193" y="43305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11FCA-F836-400C-B0AC-D8058CFC3576}">
      <dsp:nvSpPr>
        <dsp:cNvPr id="0" name=""/>
        <dsp:cNvSpPr/>
      </dsp:nvSpPr>
      <dsp:spPr>
        <a:xfrm>
          <a:off x="39754776" y="4487235"/>
          <a:ext cx="555193" cy="170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92"/>
              </a:lnTo>
              <a:lnTo>
                <a:pt x="555193" y="17025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7A87C-ECD5-4FC8-B7D7-BD87D3B038D2}">
      <dsp:nvSpPr>
        <dsp:cNvPr id="0" name=""/>
        <dsp:cNvSpPr/>
      </dsp:nvSpPr>
      <dsp:spPr>
        <a:xfrm>
          <a:off x="25097676" y="1859320"/>
          <a:ext cx="16137615" cy="77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35"/>
              </a:lnTo>
              <a:lnTo>
                <a:pt x="16137615" y="388635"/>
              </a:lnTo>
              <a:lnTo>
                <a:pt x="16137615" y="777270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77607-8E46-46F8-B80F-CB9586A1196D}">
      <dsp:nvSpPr>
        <dsp:cNvPr id="0" name=""/>
        <dsp:cNvSpPr/>
      </dsp:nvSpPr>
      <dsp:spPr>
        <a:xfrm>
          <a:off x="35276218" y="4462658"/>
          <a:ext cx="555193" cy="1727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168"/>
              </a:lnTo>
              <a:lnTo>
                <a:pt x="555193" y="17271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4AD-1E5B-4A8D-8B8E-53CF5E1248A5}">
      <dsp:nvSpPr>
        <dsp:cNvPr id="0" name=""/>
        <dsp:cNvSpPr/>
      </dsp:nvSpPr>
      <dsp:spPr>
        <a:xfrm>
          <a:off x="25097676" y="1859320"/>
          <a:ext cx="11659056" cy="752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058"/>
              </a:lnTo>
              <a:lnTo>
                <a:pt x="11659056" y="364058"/>
              </a:lnTo>
              <a:lnTo>
                <a:pt x="11659056" y="752693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1D62-B484-456F-B9FE-921A9B4BBB9E}">
      <dsp:nvSpPr>
        <dsp:cNvPr id="0" name=""/>
        <dsp:cNvSpPr/>
      </dsp:nvSpPr>
      <dsp:spPr>
        <a:xfrm>
          <a:off x="25097676" y="1859320"/>
          <a:ext cx="7180498" cy="77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35"/>
              </a:lnTo>
              <a:lnTo>
                <a:pt x="7180498" y="388635"/>
              </a:lnTo>
              <a:lnTo>
                <a:pt x="7180498" y="777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8C466-DB4C-405B-923B-05CC7A51420F}">
      <dsp:nvSpPr>
        <dsp:cNvPr id="0" name=""/>
        <dsp:cNvSpPr/>
      </dsp:nvSpPr>
      <dsp:spPr>
        <a:xfrm>
          <a:off x="26319101" y="4487235"/>
          <a:ext cx="555193" cy="9586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335"/>
              </a:lnTo>
              <a:lnTo>
                <a:pt x="555193" y="9586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6BDDB-BCD3-4EA9-8158-84BCBEE5ED2D}">
      <dsp:nvSpPr>
        <dsp:cNvPr id="0" name=""/>
        <dsp:cNvSpPr/>
      </dsp:nvSpPr>
      <dsp:spPr>
        <a:xfrm>
          <a:off x="26319101" y="4487235"/>
          <a:ext cx="555193" cy="695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8421"/>
              </a:lnTo>
              <a:lnTo>
                <a:pt x="555193" y="6958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748E2-69AC-41DD-BC0E-9EFF57F87A3A}">
      <dsp:nvSpPr>
        <dsp:cNvPr id="0" name=""/>
        <dsp:cNvSpPr/>
      </dsp:nvSpPr>
      <dsp:spPr>
        <a:xfrm>
          <a:off x="26319101" y="4487235"/>
          <a:ext cx="555193" cy="433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506"/>
              </a:lnTo>
              <a:lnTo>
                <a:pt x="555193" y="43305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D580F-4870-4B4E-A2D5-68BF6EB779A2}">
      <dsp:nvSpPr>
        <dsp:cNvPr id="0" name=""/>
        <dsp:cNvSpPr/>
      </dsp:nvSpPr>
      <dsp:spPr>
        <a:xfrm>
          <a:off x="26319101" y="4487235"/>
          <a:ext cx="555193" cy="170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92"/>
              </a:lnTo>
              <a:lnTo>
                <a:pt x="555193" y="17025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14491-D9A6-4F78-B8BC-B17749525694}">
      <dsp:nvSpPr>
        <dsp:cNvPr id="0" name=""/>
        <dsp:cNvSpPr/>
      </dsp:nvSpPr>
      <dsp:spPr>
        <a:xfrm>
          <a:off x="25097676" y="1859320"/>
          <a:ext cx="2701940" cy="77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35"/>
              </a:lnTo>
              <a:lnTo>
                <a:pt x="2701940" y="388635"/>
              </a:lnTo>
              <a:lnTo>
                <a:pt x="2701940" y="777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D6CE6-4BA5-49CC-A858-09596C4432E8}">
      <dsp:nvSpPr>
        <dsp:cNvPr id="0" name=""/>
        <dsp:cNvSpPr/>
      </dsp:nvSpPr>
      <dsp:spPr>
        <a:xfrm>
          <a:off x="21840543" y="7115149"/>
          <a:ext cx="555193" cy="433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506"/>
              </a:lnTo>
              <a:lnTo>
                <a:pt x="555193" y="43305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8E94A-101F-4C53-A22D-FE45BCD6ED4D}">
      <dsp:nvSpPr>
        <dsp:cNvPr id="0" name=""/>
        <dsp:cNvSpPr/>
      </dsp:nvSpPr>
      <dsp:spPr>
        <a:xfrm>
          <a:off x="21840543" y="7115149"/>
          <a:ext cx="555193" cy="170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92"/>
              </a:lnTo>
              <a:lnTo>
                <a:pt x="555193" y="17025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DEE82-53BB-4209-A998-2D321F37B435}">
      <dsp:nvSpPr>
        <dsp:cNvPr id="0" name=""/>
        <dsp:cNvSpPr/>
      </dsp:nvSpPr>
      <dsp:spPr>
        <a:xfrm>
          <a:off x="21081779" y="4487235"/>
          <a:ext cx="2239279" cy="77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35"/>
              </a:lnTo>
              <a:lnTo>
                <a:pt x="2239279" y="388635"/>
              </a:lnTo>
              <a:lnTo>
                <a:pt x="2239279" y="777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D7D18-030B-43E0-898D-FB16FE780027}">
      <dsp:nvSpPr>
        <dsp:cNvPr id="0" name=""/>
        <dsp:cNvSpPr/>
      </dsp:nvSpPr>
      <dsp:spPr>
        <a:xfrm>
          <a:off x="17361984" y="7115149"/>
          <a:ext cx="555193" cy="433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506"/>
              </a:lnTo>
              <a:lnTo>
                <a:pt x="555193" y="43305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4ABF2-08F5-4149-8299-56A02FA2C5D9}">
      <dsp:nvSpPr>
        <dsp:cNvPr id="0" name=""/>
        <dsp:cNvSpPr/>
      </dsp:nvSpPr>
      <dsp:spPr>
        <a:xfrm>
          <a:off x="17361984" y="7115149"/>
          <a:ext cx="555193" cy="170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92"/>
              </a:lnTo>
              <a:lnTo>
                <a:pt x="555193" y="17025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F74D4-1449-4243-BCD4-C057478679A0}">
      <dsp:nvSpPr>
        <dsp:cNvPr id="0" name=""/>
        <dsp:cNvSpPr/>
      </dsp:nvSpPr>
      <dsp:spPr>
        <a:xfrm>
          <a:off x="18842499" y="4487235"/>
          <a:ext cx="2239279" cy="777270"/>
        </a:xfrm>
        <a:custGeom>
          <a:avLst/>
          <a:gdLst/>
          <a:ahLst/>
          <a:cxnLst/>
          <a:rect l="0" t="0" r="0" b="0"/>
          <a:pathLst>
            <a:path>
              <a:moveTo>
                <a:pt x="2239279" y="0"/>
              </a:moveTo>
              <a:lnTo>
                <a:pt x="2239279" y="388635"/>
              </a:lnTo>
              <a:lnTo>
                <a:pt x="0" y="388635"/>
              </a:lnTo>
              <a:lnTo>
                <a:pt x="0" y="77727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C1CDE-9783-40F6-953B-35F285AA2BCE}">
      <dsp:nvSpPr>
        <dsp:cNvPr id="0" name=""/>
        <dsp:cNvSpPr/>
      </dsp:nvSpPr>
      <dsp:spPr>
        <a:xfrm>
          <a:off x="21081779" y="1859320"/>
          <a:ext cx="4015897" cy="777270"/>
        </a:xfrm>
        <a:custGeom>
          <a:avLst/>
          <a:gdLst/>
          <a:ahLst/>
          <a:cxnLst/>
          <a:rect l="0" t="0" r="0" b="0"/>
          <a:pathLst>
            <a:path>
              <a:moveTo>
                <a:pt x="4015897" y="0"/>
              </a:moveTo>
              <a:lnTo>
                <a:pt x="4015897" y="388635"/>
              </a:lnTo>
              <a:lnTo>
                <a:pt x="0" y="388635"/>
              </a:lnTo>
              <a:lnTo>
                <a:pt x="0" y="777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58C89-A6D9-4021-BA62-927D075DB5FB}">
      <dsp:nvSpPr>
        <dsp:cNvPr id="0" name=""/>
        <dsp:cNvSpPr/>
      </dsp:nvSpPr>
      <dsp:spPr>
        <a:xfrm>
          <a:off x="11958104" y="4487235"/>
          <a:ext cx="555193" cy="33237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7565"/>
              </a:lnTo>
              <a:lnTo>
                <a:pt x="555193" y="332375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6D84E-9B58-49F1-B32D-CD06BD501012}">
      <dsp:nvSpPr>
        <dsp:cNvPr id="0" name=""/>
        <dsp:cNvSpPr/>
      </dsp:nvSpPr>
      <dsp:spPr>
        <a:xfrm>
          <a:off x="11958104" y="4487235"/>
          <a:ext cx="555193" cy="30609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9650"/>
              </a:lnTo>
              <a:lnTo>
                <a:pt x="555193" y="306096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A0A90-0C5F-4EB4-9137-DB8CAA157995}">
      <dsp:nvSpPr>
        <dsp:cNvPr id="0" name=""/>
        <dsp:cNvSpPr/>
      </dsp:nvSpPr>
      <dsp:spPr>
        <a:xfrm>
          <a:off x="11958104" y="4487235"/>
          <a:ext cx="555193" cy="27981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81736"/>
              </a:lnTo>
              <a:lnTo>
                <a:pt x="555193" y="279817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DE610-E330-4D5C-ACB0-78948A3E1EFB}">
      <dsp:nvSpPr>
        <dsp:cNvPr id="0" name=""/>
        <dsp:cNvSpPr/>
      </dsp:nvSpPr>
      <dsp:spPr>
        <a:xfrm>
          <a:off x="11958104" y="4487235"/>
          <a:ext cx="555193" cy="25353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3822"/>
              </a:lnTo>
              <a:lnTo>
                <a:pt x="555193" y="253538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64876-0AC6-4D0F-82DD-92106D815A56}">
      <dsp:nvSpPr>
        <dsp:cNvPr id="0" name=""/>
        <dsp:cNvSpPr/>
      </dsp:nvSpPr>
      <dsp:spPr>
        <a:xfrm>
          <a:off x="11958104" y="4487235"/>
          <a:ext cx="555193" cy="2272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907"/>
              </a:lnTo>
              <a:lnTo>
                <a:pt x="555193" y="2272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73282-5552-4BA8-BD2E-F2C202772907}">
      <dsp:nvSpPr>
        <dsp:cNvPr id="0" name=""/>
        <dsp:cNvSpPr/>
      </dsp:nvSpPr>
      <dsp:spPr>
        <a:xfrm>
          <a:off x="11958104" y="4487235"/>
          <a:ext cx="555193" cy="20097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97993"/>
              </a:lnTo>
              <a:lnTo>
                <a:pt x="555193" y="200979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58134-3AD5-4ADB-8613-A3D97CA8E8A1}">
      <dsp:nvSpPr>
        <dsp:cNvPr id="0" name=""/>
        <dsp:cNvSpPr/>
      </dsp:nvSpPr>
      <dsp:spPr>
        <a:xfrm>
          <a:off x="11958104" y="4487235"/>
          <a:ext cx="555193" cy="17470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0078"/>
              </a:lnTo>
              <a:lnTo>
                <a:pt x="555193" y="174700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D1123-42A3-4FB0-B8D2-645DD5145672}">
      <dsp:nvSpPr>
        <dsp:cNvPr id="0" name=""/>
        <dsp:cNvSpPr/>
      </dsp:nvSpPr>
      <dsp:spPr>
        <a:xfrm>
          <a:off x="11958104" y="4487235"/>
          <a:ext cx="555193" cy="14842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2164"/>
              </a:lnTo>
              <a:lnTo>
                <a:pt x="555193" y="148421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F0AB9-68F5-44C4-9E7E-E04A03054AB8}">
      <dsp:nvSpPr>
        <dsp:cNvPr id="0" name=""/>
        <dsp:cNvSpPr/>
      </dsp:nvSpPr>
      <dsp:spPr>
        <a:xfrm>
          <a:off x="11958104" y="4487235"/>
          <a:ext cx="555193" cy="12214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14250"/>
              </a:lnTo>
              <a:lnTo>
                <a:pt x="555193" y="1221425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8B73-5DBA-461A-9679-5BCBD709D20C}">
      <dsp:nvSpPr>
        <dsp:cNvPr id="0" name=""/>
        <dsp:cNvSpPr/>
      </dsp:nvSpPr>
      <dsp:spPr>
        <a:xfrm>
          <a:off x="11958104" y="4487235"/>
          <a:ext cx="555193" cy="9586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335"/>
              </a:lnTo>
              <a:lnTo>
                <a:pt x="555193" y="95863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D35D7-25A3-48B0-97DB-A955F6ACD34D}">
      <dsp:nvSpPr>
        <dsp:cNvPr id="0" name=""/>
        <dsp:cNvSpPr/>
      </dsp:nvSpPr>
      <dsp:spPr>
        <a:xfrm>
          <a:off x="11958104" y="4487235"/>
          <a:ext cx="555193" cy="6958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8421"/>
              </a:lnTo>
              <a:lnTo>
                <a:pt x="555193" y="6958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A3A5F-F61A-4CCE-AD49-38CD3BA96331}">
      <dsp:nvSpPr>
        <dsp:cNvPr id="0" name=""/>
        <dsp:cNvSpPr/>
      </dsp:nvSpPr>
      <dsp:spPr>
        <a:xfrm>
          <a:off x="11958104" y="4487235"/>
          <a:ext cx="555193" cy="433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506"/>
              </a:lnTo>
              <a:lnTo>
                <a:pt x="555193" y="43305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F1E00-58D7-48C2-AEE5-D23D45D02512}">
      <dsp:nvSpPr>
        <dsp:cNvPr id="0" name=""/>
        <dsp:cNvSpPr/>
      </dsp:nvSpPr>
      <dsp:spPr>
        <a:xfrm>
          <a:off x="11958104" y="4487235"/>
          <a:ext cx="555193" cy="170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592"/>
              </a:lnTo>
              <a:lnTo>
                <a:pt x="555193" y="17025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C7A6B-3192-49C6-A7BC-31CF0A361234}">
      <dsp:nvSpPr>
        <dsp:cNvPr id="0" name=""/>
        <dsp:cNvSpPr/>
      </dsp:nvSpPr>
      <dsp:spPr>
        <a:xfrm>
          <a:off x="13438619" y="1859320"/>
          <a:ext cx="11659056" cy="777270"/>
        </a:xfrm>
        <a:custGeom>
          <a:avLst/>
          <a:gdLst/>
          <a:ahLst/>
          <a:cxnLst/>
          <a:rect l="0" t="0" r="0" b="0"/>
          <a:pathLst>
            <a:path>
              <a:moveTo>
                <a:pt x="11659056" y="0"/>
              </a:moveTo>
              <a:lnTo>
                <a:pt x="11659056" y="388635"/>
              </a:lnTo>
              <a:lnTo>
                <a:pt x="0" y="388635"/>
              </a:lnTo>
              <a:lnTo>
                <a:pt x="0" y="777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434A8-35A6-471E-A003-ED5DAAE44E94}">
      <dsp:nvSpPr>
        <dsp:cNvPr id="0" name=""/>
        <dsp:cNvSpPr/>
      </dsp:nvSpPr>
      <dsp:spPr>
        <a:xfrm>
          <a:off x="8960061" y="1859320"/>
          <a:ext cx="16137615" cy="777270"/>
        </a:xfrm>
        <a:custGeom>
          <a:avLst/>
          <a:gdLst/>
          <a:ahLst/>
          <a:cxnLst/>
          <a:rect l="0" t="0" r="0" b="0"/>
          <a:pathLst>
            <a:path>
              <a:moveTo>
                <a:pt x="16137615" y="0"/>
              </a:moveTo>
              <a:lnTo>
                <a:pt x="16137615" y="388635"/>
              </a:lnTo>
              <a:lnTo>
                <a:pt x="0" y="388635"/>
              </a:lnTo>
              <a:lnTo>
                <a:pt x="0" y="7772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4E423-9933-4712-A3FB-E94F46AB0465}">
      <dsp:nvSpPr>
        <dsp:cNvPr id="0" name=""/>
        <dsp:cNvSpPr/>
      </dsp:nvSpPr>
      <dsp:spPr>
        <a:xfrm>
          <a:off x="23247032" y="8676"/>
          <a:ext cx="3701287" cy="1850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LRT</a:t>
          </a:r>
        </a:p>
      </dsp:txBody>
      <dsp:txXfrm>
        <a:off x="23247032" y="8676"/>
        <a:ext cx="3701287" cy="1850643"/>
      </dsp:txXfrm>
    </dsp:sp>
    <dsp:sp modelId="{A57509CF-DCA6-4311-9919-AD718074FBE7}">
      <dsp:nvSpPr>
        <dsp:cNvPr id="0" name=""/>
        <dsp:cNvSpPr/>
      </dsp:nvSpPr>
      <dsp:spPr>
        <a:xfrm>
          <a:off x="7109417" y="2636591"/>
          <a:ext cx="3701287" cy="1850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1"/>
              </a:solidFill>
            </a:rPr>
            <a:t>Kontakt</a:t>
          </a:r>
        </a:p>
      </dsp:txBody>
      <dsp:txXfrm>
        <a:off x="7109417" y="2636591"/>
        <a:ext cx="3701287" cy="1850643"/>
      </dsp:txXfrm>
    </dsp:sp>
    <dsp:sp modelId="{45979DDD-6553-43B8-B335-2EF1F1C2EBB0}">
      <dsp:nvSpPr>
        <dsp:cNvPr id="0" name=""/>
        <dsp:cNvSpPr/>
      </dsp:nvSpPr>
      <dsp:spPr>
        <a:xfrm>
          <a:off x="11587975" y="2636591"/>
          <a:ext cx="3701287" cy="1850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Institute</a:t>
          </a:r>
        </a:p>
      </dsp:txBody>
      <dsp:txXfrm>
        <a:off x="11587975" y="2636591"/>
        <a:ext cx="3701287" cy="1850643"/>
      </dsp:txXfrm>
    </dsp:sp>
    <dsp:sp modelId="{5C144ADF-7113-425C-B48F-265FC7886EF2}">
      <dsp:nvSpPr>
        <dsp:cNvPr id="0" name=""/>
        <dsp:cNvSpPr/>
      </dsp:nvSpPr>
      <dsp:spPr>
        <a:xfrm>
          <a:off x="12513297" y="5264505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Angewandte Physik und Messtechnik</a:t>
          </a:r>
        </a:p>
      </dsp:txBody>
      <dsp:txXfrm>
        <a:off x="12513297" y="5264505"/>
        <a:ext cx="3701287" cy="1850643"/>
      </dsp:txXfrm>
    </dsp:sp>
    <dsp:sp modelId="{CA52EC2D-1E3A-4494-9BE1-E26461675AF3}">
      <dsp:nvSpPr>
        <dsp:cNvPr id="0" name=""/>
        <dsp:cNvSpPr/>
      </dsp:nvSpPr>
      <dsp:spPr>
        <a:xfrm>
          <a:off x="12513297" y="7892419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Flugsysteme</a:t>
          </a:r>
        </a:p>
      </dsp:txBody>
      <dsp:txXfrm>
        <a:off x="12513297" y="7892419"/>
        <a:ext cx="3701287" cy="1850643"/>
      </dsp:txXfrm>
    </dsp:sp>
    <dsp:sp modelId="{252A3C2F-A240-4351-9026-1A0F34F3787D}">
      <dsp:nvSpPr>
        <dsp:cNvPr id="0" name=""/>
        <dsp:cNvSpPr/>
      </dsp:nvSpPr>
      <dsp:spPr>
        <a:xfrm>
          <a:off x="12513297" y="10520334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Leichtbau</a:t>
          </a:r>
        </a:p>
      </dsp:txBody>
      <dsp:txXfrm>
        <a:off x="12513297" y="10520334"/>
        <a:ext cx="3701287" cy="1850643"/>
      </dsp:txXfrm>
    </dsp:sp>
    <dsp:sp modelId="{5A49F2A2-2EB4-4BDA-8401-5905C8E18BB0}">
      <dsp:nvSpPr>
        <dsp:cNvPr id="0" name=""/>
        <dsp:cNvSpPr/>
      </dsp:nvSpPr>
      <dsp:spPr>
        <a:xfrm>
          <a:off x="12513297" y="13148248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Mathematik und Rechneranwendungen</a:t>
          </a:r>
        </a:p>
      </dsp:txBody>
      <dsp:txXfrm>
        <a:off x="12513297" y="13148248"/>
        <a:ext cx="3701287" cy="1850643"/>
      </dsp:txXfrm>
    </dsp:sp>
    <dsp:sp modelId="{30A08256-420D-4A72-89AF-18E305C22927}">
      <dsp:nvSpPr>
        <dsp:cNvPr id="0" name=""/>
        <dsp:cNvSpPr/>
      </dsp:nvSpPr>
      <dsp:spPr>
        <a:xfrm>
          <a:off x="12513297" y="15776163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Mechanik</a:t>
          </a:r>
        </a:p>
      </dsp:txBody>
      <dsp:txXfrm>
        <a:off x="12513297" y="15776163"/>
        <a:ext cx="3701287" cy="1850643"/>
      </dsp:txXfrm>
    </dsp:sp>
    <dsp:sp modelId="{1FABDD76-DE5B-4E2D-9DB7-1061408E5959}">
      <dsp:nvSpPr>
        <dsp:cNvPr id="0" name=""/>
        <dsp:cNvSpPr/>
      </dsp:nvSpPr>
      <dsp:spPr>
        <a:xfrm>
          <a:off x="12513297" y="18404077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Raumfahrttechnik und Weltraumnutzung</a:t>
          </a:r>
        </a:p>
      </dsp:txBody>
      <dsp:txXfrm>
        <a:off x="12513297" y="18404077"/>
        <a:ext cx="3701287" cy="1850643"/>
      </dsp:txXfrm>
    </dsp:sp>
    <dsp:sp modelId="{E14971CA-74D2-4D6D-BCFF-BE88AC091A45}">
      <dsp:nvSpPr>
        <dsp:cNvPr id="0" name=""/>
        <dsp:cNvSpPr/>
      </dsp:nvSpPr>
      <dsp:spPr>
        <a:xfrm>
          <a:off x="12513297" y="21031991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Steuer- und Regelungstechnik</a:t>
          </a:r>
        </a:p>
      </dsp:txBody>
      <dsp:txXfrm>
        <a:off x="12513297" y="21031991"/>
        <a:ext cx="3701287" cy="1850643"/>
      </dsp:txXfrm>
    </dsp:sp>
    <dsp:sp modelId="{FE7C1475-CFE4-406F-AE93-AED8E5CA98AF}">
      <dsp:nvSpPr>
        <dsp:cNvPr id="0" name=""/>
        <dsp:cNvSpPr/>
      </dsp:nvSpPr>
      <dsp:spPr>
        <a:xfrm>
          <a:off x="12513297" y="23659906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Strahlantriebe</a:t>
          </a:r>
        </a:p>
      </dsp:txBody>
      <dsp:txXfrm>
        <a:off x="12513297" y="23659906"/>
        <a:ext cx="3701287" cy="1850643"/>
      </dsp:txXfrm>
    </dsp:sp>
    <dsp:sp modelId="{B11169BE-6C5B-42F6-A79D-1F774F9A49F8}">
      <dsp:nvSpPr>
        <dsp:cNvPr id="0" name=""/>
        <dsp:cNvSpPr/>
      </dsp:nvSpPr>
      <dsp:spPr>
        <a:xfrm>
          <a:off x="12513297" y="26287820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Strömungsmechanik und Aerodynamik</a:t>
          </a:r>
        </a:p>
      </dsp:txBody>
      <dsp:txXfrm>
        <a:off x="12513297" y="26287820"/>
        <a:ext cx="3701287" cy="1850643"/>
      </dsp:txXfrm>
    </dsp:sp>
    <dsp:sp modelId="{2D944A17-998C-494D-B564-FB69D6606130}">
      <dsp:nvSpPr>
        <dsp:cNvPr id="0" name=""/>
        <dsp:cNvSpPr/>
      </dsp:nvSpPr>
      <dsp:spPr>
        <a:xfrm>
          <a:off x="12513297" y="28915735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Technik Autonomer Systeme</a:t>
          </a:r>
        </a:p>
      </dsp:txBody>
      <dsp:txXfrm>
        <a:off x="12513297" y="28915735"/>
        <a:ext cx="3701287" cy="1850643"/>
      </dsp:txXfrm>
    </dsp:sp>
    <dsp:sp modelId="{A6772983-4159-44FD-9269-38CCACAA7F41}">
      <dsp:nvSpPr>
        <dsp:cNvPr id="0" name=""/>
        <dsp:cNvSpPr/>
      </dsp:nvSpPr>
      <dsp:spPr>
        <a:xfrm>
          <a:off x="12513297" y="31543649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Technische Produktentwicklung</a:t>
          </a:r>
        </a:p>
      </dsp:txBody>
      <dsp:txXfrm>
        <a:off x="12513297" y="31543649"/>
        <a:ext cx="3701287" cy="1850643"/>
      </dsp:txXfrm>
    </dsp:sp>
    <dsp:sp modelId="{C16B84D8-C174-4DB5-9742-B2D06AEB00AB}">
      <dsp:nvSpPr>
        <dsp:cNvPr id="0" name=""/>
        <dsp:cNvSpPr/>
      </dsp:nvSpPr>
      <dsp:spPr>
        <a:xfrm>
          <a:off x="12513297" y="34171563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Thermodynamik</a:t>
          </a:r>
        </a:p>
      </dsp:txBody>
      <dsp:txXfrm>
        <a:off x="12513297" y="34171563"/>
        <a:ext cx="3701287" cy="1850643"/>
      </dsp:txXfrm>
    </dsp:sp>
    <dsp:sp modelId="{889F7E0B-CCED-4EAD-950B-3F0F2BF79DD8}">
      <dsp:nvSpPr>
        <dsp:cNvPr id="0" name=""/>
        <dsp:cNvSpPr/>
      </dsp:nvSpPr>
      <dsp:spPr>
        <a:xfrm>
          <a:off x="12513297" y="36799478"/>
          <a:ext cx="3701287" cy="1850643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Werkstoffkunde</a:t>
          </a:r>
        </a:p>
      </dsp:txBody>
      <dsp:txXfrm>
        <a:off x="12513297" y="36799478"/>
        <a:ext cx="3701287" cy="1850643"/>
      </dsp:txXfrm>
    </dsp:sp>
    <dsp:sp modelId="{D6CC545B-7170-4922-9B9A-A8C6C972D8FA}">
      <dsp:nvSpPr>
        <dsp:cNvPr id="0" name=""/>
        <dsp:cNvSpPr/>
      </dsp:nvSpPr>
      <dsp:spPr>
        <a:xfrm>
          <a:off x="19231135" y="2636591"/>
          <a:ext cx="3701287" cy="1850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Studiengänge</a:t>
          </a:r>
        </a:p>
      </dsp:txBody>
      <dsp:txXfrm>
        <a:off x="19231135" y="2636591"/>
        <a:ext cx="3701287" cy="1850643"/>
      </dsp:txXfrm>
    </dsp:sp>
    <dsp:sp modelId="{9EB965FE-BFD3-459F-BD4E-AB6BCCE02812}">
      <dsp:nvSpPr>
        <dsp:cNvPr id="0" name=""/>
        <dsp:cNvSpPr/>
      </dsp:nvSpPr>
      <dsp:spPr>
        <a:xfrm>
          <a:off x="16991856" y="5264505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LRT</a:t>
          </a:r>
        </a:p>
      </dsp:txBody>
      <dsp:txXfrm>
        <a:off x="16991856" y="5264505"/>
        <a:ext cx="3701287" cy="1850643"/>
      </dsp:txXfrm>
    </dsp:sp>
    <dsp:sp modelId="{A1493A2C-68B2-4B7E-AEAF-9D8AA31E7E45}">
      <dsp:nvSpPr>
        <dsp:cNvPr id="0" name=""/>
        <dsp:cNvSpPr/>
      </dsp:nvSpPr>
      <dsp:spPr>
        <a:xfrm>
          <a:off x="17917178" y="7892419"/>
          <a:ext cx="3701287" cy="1850643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2">
                  <a:lumMod val="50000"/>
                </a:schemeClr>
              </a:solidFill>
            </a:rPr>
            <a:t>B.Sc.</a:t>
          </a:r>
        </a:p>
      </dsp:txBody>
      <dsp:txXfrm>
        <a:off x="17917178" y="7892419"/>
        <a:ext cx="3701287" cy="1850643"/>
      </dsp:txXfrm>
    </dsp:sp>
    <dsp:sp modelId="{164C8317-4E93-449E-8B6A-D7176A88D189}">
      <dsp:nvSpPr>
        <dsp:cNvPr id="0" name=""/>
        <dsp:cNvSpPr/>
      </dsp:nvSpPr>
      <dsp:spPr>
        <a:xfrm>
          <a:off x="17917178" y="10520334"/>
          <a:ext cx="3701287" cy="1850643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2">
                  <a:lumMod val="50000"/>
                </a:schemeClr>
              </a:solidFill>
            </a:rPr>
            <a:t>M.Sc.</a:t>
          </a:r>
        </a:p>
      </dsp:txBody>
      <dsp:txXfrm>
        <a:off x="17917178" y="10520334"/>
        <a:ext cx="3701287" cy="1850643"/>
      </dsp:txXfrm>
    </dsp:sp>
    <dsp:sp modelId="{552487FE-7E88-4F5A-959A-B67FA2312609}">
      <dsp:nvSpPr>
        <dsp:cNvPr id="0" name=""/>
        <dsp:cNvSpPr/>
      </dsp:nvSpPr>
      <dsp:spPr>
        <a:xfrm>
          <a:off x="21470414" y="5264505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ME</a:t>
          </a:r>
        </a:p>
      </dsp:txBody>
      <dsp:txXfrm>
        <a:off x="21470414" y="5264505"/>
        <a:ext cx="3701287" cy="1850643"/>
      </dsp:txXfrm>
    </dsp:sp>
    <dsp:sp modelId="{DDBF4788-17B5-4009-A545-DB04704D17AB}">
      <dsp:nvSpPr>
        <dsp:cNvPr id="0" name=""/>
        <dsp:cNvSpPr/>
      </dsp:nvSpPr>
      <dsp:spPr>
        <a:xfrm>
          <a:off x="22395736" y="7892419"/>
          <a:ext cx="3701287" cy="1850643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2">
                  <a:lumMod val="50000"/>
                </a:schemeClr>
              </a:solidFill>
            </a:rPr>
            <a:t>B.Sc.</a:t>
          </a:r>
        </a:p>
      </dsp:txBody>
      <dsp:txXfrm>
        <a:off x="22395736" y="7892419"/>
        <a:ext cx="3701287" cy="1850643"/>
      </dsp:txXfrm>
    </dsp:sp>
    <dsp:sp modelId="{FB360FA7-CCDA-491F-BB87-4477E2AB4592}">
      <dsp:nvSpPr>
        <dsp:cNvPr id="0" name=""/>
        <dsp:cNvSpPr/>
      </dsp:nvSpPr>
      <dsp:spPr>
        <a:xfrm>
          <a:off x="22395736" y="10520334"/>
          <a:ext cx="3701287" cy="1850643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2">
                  <a:lumMod val="50000"/>
                </a:schemeClr>
              </a:solidFill>
            </a:rPr>
            <a:t>M.Sc.</a:t>
          </a:r>
        </a:p>
      </dsp:txBody>
      <dsp:txXfrm>
        <a:off x="22395736" y="10520334"/>
        <a:ext cx="3701287" cy="1850643"/>
      </dsp:txXfrm>
    </dsp:sp>
    <dsp:sp modelId="{321B0678-7982-4B1C-9649-86EB4B2AA091}">
      <dsp:nvSpPr>
        <dsp:cNvPr id="0" name=""/>
        <dsp:cNvSpPr/>
      </dsp:nvSpPr>
      <dsp:spPr>
        <a:xfrm>
          <a:off x="25948972" y="2636591"/>
          <a:ext cx="3701287" cy="1850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Forschung</a:t>
          </a:r>
        </a:p>
      </dsp:txBody>
      <dsp:txXfrm>
        <a:off x="25948972" y="2636591"/>
        <a:ext cx="3701287" cy="1850643"/>
      </dsp:txXfrm>
    </dsp:sp>
    <dsp:sp modelId="{A875D96D-6C6E-4984-A749-F81C84BB8190}">
      <dsp:nvSpPr>
        <dsp:cNvPr id="0" name=""/>
        <dsp:cNvSpPr/>
      </dsp:nvSpPr>
      <dsp:spPr>
        <a:xfrm>
          <a:off x="26874294" y="5264505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chemeClr val="bg1"/>
              </a:solidFill>
            </a:rPr>
            <a:t>Werkzeugmaschinen Zentral Labor</a:t>
          </a:r>
        </a:p>
      </dsp:txBody>
      <dsp:txXfrm>
        <a:off x="26874294" y="5264505"/>
        <a:ext cx="3701287" cy="1850643"/>
      </dsp:txXfrm>
    </dsp:sp>
    <dsp:sp modelId="{F268A6C5-707A-4F8A-9391-285E39189264}">
      <dsp:nvSpPr>
        <dsp:cNvPr id="0" name=""/>
        <dsp:cNvSpPr/>
      </dsp:nvSpPr>
      <dsp:spPr>
        <a:xfrm>
          <a:off x="26874294" y="7892419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Modern Vehicle MOVE</a:t>
          </a:r>
        </a:p>
      </dsp:txBody>
      <dsp:txXfrm>
        <a:off x="26874294" y="7892419"/>
        <a:ext cx="3701287" cy="1850643"/>
      </dsp:txXfrm>
    </dsp:sp>
    <dsp:sp modelId="{3A513835-5ADE-4D68-AE68-8F311BF44903}">
      <dsp:nvSpPr>
        <dsp:cNvPr id="0" name=""/>
        <dsp:cNvSpPr/>
      </dsp:nvSpPr>
      <dsp:spPr>
        <a:xfrm>
          <a:off x="26874294" y="10520334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Munich Aerospace</a:t>
          </a:r>
        </a:p>
      </dsp:txBody>
      <dsp:txXfrm>
        <a:off x="26874294" y="10520334"/>
        <a:ext cx="3701287" cy="1850643"/>
      </dsp:txXfrm>
    </dsp:sp>
    <dsp:sp modelId="{A9CD498F-FFF2-49C4-8BE0-9D859A36B3BD}">
      <dsp:nvSpPr>
        <dsp:cNvPr id="0" name=""/>
        <dsp:cNvSpPr/>
      </dsp:nvSpPr>
      <dsp:spPr>
        <a:xfrm>
          <a:off x="26874294" y="13148248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Munich Integrated Research on Aerospace MIRA </a:t>
          </a:r>
        </a:p>
      </dsp:txBody>
      <dsp:txXfrm>
        <a:off x="26874294" y="13148248"/>
        <a:ext cx="3701287" cy="1850643"/>
      </dsp:txXfrm>
    </dsp:sp>
    <dsp:sp modelId="{A10C18F8-9F7C-4680-9498-1D60E823153C}">
      <dsp:nvSpPr>
        <dsp:cNvPr id="0" name=""/>
        <dsp:cNvSpPr/>
      </dsp:nvSpPr>
      <dsp:spPr>
        <a:xfrm>
          <a:off x="30427531" y="2636591"/>
          <a:ext cx="3701287" cy="1850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Karriere</a:t>
          </a:r>
        </a:p>
      </dsp:txBody>
      <dsp:txXfrm>
        <a:off x="30427531" y="2636591"/>
        <a:ext cx="3701287" cy="1850643"/>
      </dsp:txXfrm>
    </dsp:sp>
    <dsp:sp modelId="{081DE06F-D7B7-45AB-9348-3089AC4EC286}">
      <dsp:nvSpPr>
        <dsp:cNvPr id="0" name=""/>
        <dsp:cNvSpPr/>
      </dsp:nvSpPr>
      <dsp:spPr>
        <a:xfrm>
          <a:off x="34906089" y="2612014"/>
          <a:ext cx="3701287" cy="185064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Partnerseiten</a:t>
          </a:r>
        </a:p>
      </dsp:txBody>
      <dsp:txXfrm>
        <a:off x="34906089" y="2612014"/>
        <a:ext cx="3701287" cy="1850643"/>
      </dsp:txXfrm>
    </dsp:sp>
    <dsp:sp modelId="{5AFE95CF-0C59-4CB5-91A0-024E6DC8E8F6}">
      <dsp:nvSpPr>
        <dsp:cNvPr id="0" name=""/>
        <dsp:cNvSpPr/>
      </dsp:nvSpPr>
      <dsp:spPr>
        <a:xfrm>
          <a:off x="35831411" y="5264505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Ludwig Bölkow Campus</a:t>
          </a:r>
        </a:p>
      </dsp:txBody>
      <dsp:txXfrm>
        <a:off x="35831411" y="5264505"/>
        <a:ext cx="3701287" cy="1850643"/>
      </dsp:txXfrm>
    </dsp:sp>
    <dsp:sp modelId="{10D37E99-977F-435E-82A4-CC15305FADAC}">
      <dsp:nvSpPr>
        <dsp:cNvPr id="0" name=""/>
        <dsp:cNvSpPr/>
      </dsp:nvSpPr>
      <dsp:spPr>
        <a:xfrm>
          <a:off x="39384647" y="2636591"/>
          <a:ext cx="3701287" cy="185064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Links</a:t>
          </a:r>
        </a:p>
      </dsp:txBody>
      <dsp:txXfrm>
        <a:off x="39384647" y="2636591"/>
        <a:ext cx="3701287" cy="1850643"/>
      </dsp:txXfrm>
    </dsp:sp>
    <dsp:sp modelId="{7966BE70-6281-46A5-B772-A6012BC6E415}">
      <dsp:nvSpPr>
        <dsp:cNvPr id="0" name=""/>
        <dsp:cNvSpPr/>
      </dsp:nvSpPr>
      <dsp:spPr>
        <a:xfrm>
          <a:off x="40309969" y="5264505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Presse</a:t>
          </a:r>
        </a:p>
      </dsp:txBody>
      <dsp:txXfrm>
        <a:off x="40309969" y="5264505"/>
        <a:ext cx="3701287" cy="1850643"/>
      </dsp:txXfrm>
    </dsp:sp>
    <dsp:sp modelId="{502DCCE0-ED9C-46A5-93BC-552CD08493B2}">
      <dsp:nvSpPr>
        <dsp:cNvPr id="0" name=""/>
        <dsp:cNvSpPr/>
      </dsp:nvSpPr>
      <dsp:spPr>
        <a:xfrm>
          <a:off x="40309969" y="7892419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Datenschutzerklärung</a:t>
          </a:r>
        </a:p>
      </dsp:txBody>
      <dsp:txXfrm>
        <a:off x="40309969" y="7892419"/>
        <a:ext cx="3701287" cy="1850643"/>
      </dsp:txXfrm>
    </dsp:sp>
    <dsp:sp modelId="{83B9B0B1-3D80-4515-9984-D2136E0D35CB}">
      <dsp:nvSpPr>
        <dsp:cNvPr id="0" name=""/>
        <dsp:cNvSpPr/>
      </dsp:nvSpPr>
      <dsp:spPr>
        <a:xfrm>
          <a:off x="40309969" y="10520334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Impressum</a:t>
          </a:r>
        </a:p>
      </dsp:txBody>
      <dsp:txXfrm>
        <a:off x="40309969" y="10520334"/>
        <a:ext cx="3701287" cy="1850643"/>
      </dsp:txXfrm>
    </dsp:sp>
    <dsp:sp modelId="{4D203725-963F-4ABF-8E9D-1D2807164953}">
      <dsp:nvSpPr>
        <dsp:cNvPr id="0" name=""/>
        <dsp:cNvSpPr/>
      </dsp:nvSpPr>
      <dsp:spPr>
        <a:xfrm>
          <a:off x="40309969" y="13148248"/>
          <a:ext cx="3701287" cy="1850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Telefonbuch</a:t>
          </a:r>
        </a:p>
      </dsp:txBody>
      <dsp:txXfrm>
        <a:off x="40309969" y="13148248"/>
        <a:ext cx="3701287" cy="1850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91D6C-D450-4326-985F-78F4B2F3D35D}">
      <dsp:nvSpPr>
        <dsp:cNvPr id="0" name=""/>
        <dsp:cNvSpPr/>
      </dsp:nvSpPr>
      <dsp:spPr>
        <a:xfrm>
          <a:off x="5646278" y="6769010"/>
          <a:ext cx="1128042" cy="2425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4021" y="0"/>
              </a:lnTo>
              <a:lnTo>
                <a:pt x="564021" y="2425291"/>
              </a:lnTo>
              <a:lnTo>
                <a:pt x="1128042" y="242529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9BA88-3998-4153-8F85-21A804E1A182}">
      <dsp:nvSpPr>
        <dsp:cNvPr id="0" name=""/>
        <dsp:cNvSpPr/>
      </dsp:nvSpPr>
      <dsp:spPr>
        <a:xfrm>
          <a:off x="5646278" y="6723290"/>
          <a:ext cx="1128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80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36B19-AE37-4EE0-B207-7A459F09282C}">
      <dsp:nvSpPr>
        <dsp:cNvPr id="0" name=""/>
        <dsp:cNvSpPr/>
      </dsp:nvSpPr>
      <dsp:spPr>
        <a:xfrm>
          <a:off x="5646278" y="4343718"/>
          <a:ext cx="1128042" cy="2425291"/>
        </a:xfrm>
        <a:custGeom>
          <a:avLst/>
          <a:gdLst/>
          <a:ahLst/>
          <a:cxnLst/>
          <a:rect l="0" t="0" r="0" b="0"/>
          <a:pathLst>
            <a:path>
              <a:moveTo>
                <a:pt x="0" y="2425291"/>
              </a:moveTo>
              <a:lnTo>
                <a:pt x="564021" y="2425291"/>
              </a:lnTo>
              <a:lnTo>
                <a:pt x="564021" y="0"/>
              </a:lnTo>
              <a:lnTo>
                <a:pt x="11280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F00A4-525B-4262-8F72-E8707B3A1F61}">
      <dsp:nvSpPr>
        <dsp:cNvPr id="0" name=""/>
        <dsp:cNvSpPr/>
      </dsp:nvSpPr>
      <dsp:spPr>
        <a:xfrm>
          <a:off x="6064" y="5908877"/>
          <a:ext cx="5640213" cy="17202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6064" y="5908877"/>
        <a:ext cx="5640213" cy="1720265"/>
      </dsp:txXfrm>
    </dsp:sp>
    <dsp:sp modelId="{EBA0A706-7694-45E2-8689-43E2FCB3A63A}">
      <dsp:nvSpPr>
        <dsp:cNvPr id="0" name=""/>
        <dsp:cNvSpPr/>
      </dsp:nvSpPr>
      <dsp:spPr>
        <a:xfrm>
          <a:off x="6774321" y="3483585"/>
          <a:ext cx="5640213" cy="1720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774321" y="3483585"/>
        <a:ext cx="5640213" cy="1720265"/>
      </dsp:txXfrm>
    </dsp:sp>
    <dsp:sp modelId="{A34D1F91-5B54-416B-BFE4-CD6B5B9B11A5}">
      <dsp:nvSpPr>
        <dsp:cNvPr id="0" name=""/>
        <dsp:cNvSpPr/>
      </dsp:nvSpPr>
      <dsp:spPr>
        <a:xfrm>
          <a:off x="6774321" y="5908877"/>
          <a:ext cx="5640213" cy="1720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774321" y="5908877"/>
        <a:ext cx="5640213" cy="1720265"/>
      </dsp:txXfrm>
    </dsp:sp>
    <dsp:sp modelId="{0450D6BF-0D57-408B-8B73-FC3035E0F8E4}">
      <dsp:nvSpPr>
        <dsp:cNvPr id="0" name=""/>
        <dsp:cNvSpPr/>
      </dsp:nvSpPr>
      <dsp:spPr>
        <a:xfrm>
          <a:off x="6774321" y="8334169"/>
          <a:ext cx="5640213" cy="1720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774321" y="8334169"/>
        <a:ext cx="5640213" cy="1720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1"/>
            <a:ext cx="43452574" cy="17797568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2"/>
            <a:ext cx="38340506" cy="12342326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2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3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3"/>
            <a:ext cx="11022896" cy="433224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3"/>
            <a:ext cx="32429678" cy="433224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47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3"/>
            <a:ext cx="44091582" cy="21264777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3"/>
            <a:ext cx="44091582" cy="11182644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3608513"/>
            <a:ext cx="21726287" cy="32435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3608513"/>
            <a:ext cx="21726287" cy="32435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69"/>
            <a:ext cx="21626438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7"/>
            <a:ext cx="21626438" cy="274655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2531669"/>
            <a:ext cx="21732945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8673247"/>
            <a:ext cx="21732945" cy="274655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8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3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1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3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3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C1AA-0F13-4C6B-9AF3-7BBAC013A8CA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3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F55D-4046-4AC5-8AB7-898A69FA1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1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43405F0-614E-4890-8BFF-69EE08B15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69793"/>
              </p:ext>
            </p:extLst>
          </p:nvPr>
        </p:nvGraphicFramePr>
        <p:xfrm>
          <a:off x="0" y="1"/>
          <a:ext cx="51120675" cy="3865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6B37944E-0137-46F5-83B8-801B99C6F584}"/>
              </a:ext>
            </a:extLst>
          </p:cNvPr>
          <p:cNvSpPr/>
          <p:nvPr/>
        </p:nvSpPr>
        <p:spPr>
          <a:xfrm>
            <a:off x="381000" y="32918400"/>
            <a:ext cx="7030454" cy="17881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470E5F-A0EA-4D7D-9043-0756F041B871}"/>
              </a:ext>
            </a:extLst>
          </p:cNvPr>
          <p:cNvSpPr txBox="1"/>
          <p:nvPr/>
        </p:nvSpPr>
        <p:spPr>
          <a:xfrm>
            <a:off x="-2314073" y="33140471"/>
            <a:ext cx="1242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Legende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46551A-A139-4A88-BCD0-4E9EE5C4AA7B}"/>
              </a:ext>
            </a:extLst>
          </p:cNvPr>
          <p:cNvSpPr/>
          <p:nvPr/>
        </p:nvSpPr>
        <p:spPr>
          <a:xfrm>
            <a:off x="1470527" y="35299549"/>
            <a:ext cx="4851400" cy="18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Website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E78A90-8E41-4AF5-93B2-36550675D426}"/>
              </a:ext>
            </a:extLst>
          </p:cNvPr>
          <p:cNvSpPr/>
          <p:nvPr/>
        </p:nvSpPr>
        <p:spPr>
          <a:xfrm>
            <a:off x="1470527" y="37737949"/>
            <a:ext cx="4851400" cy="18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Navbar</a:t>
            </a:r>
            <a:endParaRPr lang="de-DE" sz="4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258953-94DE-4174-B073-BF44D9C9491C}"/>
              </a:ext>
            </a:extLst>
          </p:cNvPr>
          <p:cNvSpPr/>
          <p:nvPr/>
        </p:nvSpPr>
        <p:spPr>
          <a:xfrm>
            <a:off x="1470527" y="40176349"/>
            <a:ext cx="4851400" cy="187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/>
              <a:t>Footer</a:t>
            </a:r>
            <a:endParaRPr lang="de-DE" sz="4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82A5C-A8E8-4154-83F2-6A9B72987927}"/>
              </a:ext>
            </a:extLst>
          </p:cNvPr>
          <p:cNvSpPr/>
          <p:nvPr/>
        </p:nvSpPr>
        <p:spPr>
          <a:xfrm>
            <a:off x="1481891" y="47491549"/>
            <a:ext cx="4851400" cy="187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2">
                    <a:lumMod val="50000"/>
                  </a:schemeClr>
                </a:solidFill>
              </a:rPr>
              <a:t>2nd </a:t>
            </a:r>
            <a:r>
              <a:rPr lang="de-DE" sz="4400" dirty="0" err="1">
                <a:solidFill>
                  <a:schemeClr val="bg2">
                    <a:lumMod val="50000"/>
                  </a:schemeClr>
                </a:solidFill>
              </a:rPr>
              <a:t>Lvl</a:t>
            </a:r>
            <a:r>
              <a:rPr lang="de-DE" sz="4400" dirty="0">
                <a:solidFill>
                  <a:schemeClr val="bg2">
                    <a:lumMod val="50000"/>
                  </a:schemeClr>
                </a:solidFill>
              </a:rPr>
              <a:t> Dropdown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F5281-89A7-48F0-B34C-B70D8EF70E36}"/>
              </a:ext>
            </a:extLst>
          </p:cNvPr>
          <p:cNvSpPr/>
          <p:nvPr/>
        </p:nvSpPr>
        <p:spPr>
          <a:xfrm>
            <a:off x="1481891" y="45053149"/>
            <a:ext cx="4851400" cy="187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1st </a:t>
            </a:r>
            <a:r>
              <a:rPr lang="de-DE" sz="4400" dirty="0" err="1"/>
              <a:t>Lvl</a:t>
            </a:r>
            <a:r>
              <a:rPr lang="de-DE" sz="4400" dirty="0"/>
              <a:t> Dropdown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AE524B0-8C0F-4B4A-B3DF-646BBE3B794B}"/>
              </a:ext>
            </a:extLst>
          </p:cNvPr>
          <p:cNvSpPr/>
          <p:nvPr/>
        </p:nvSpPr>
        <p:spPr>
          <a:xfrm>
            <a:off x="1481891" y="42614749"/>
            <a:ext cx="4851400" cy="1879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Inhaltslinks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DF48899-1D1A-4B0A-9257-4FE60D447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117872"/>
              </p:ext>
            </p:extLst>
          </p:nvPr>
        </p:nvGraphicFramePr>
        <p:xfrm>
          <a:off x="10506075" y="17830799"/>
          <a:ext cx="12420600" cy="1353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434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Benutzerdefiniert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Constantin Kuhn</dc:creator>
  <cp:lastModifiedBy>Constantin Kuhn</cp:lastModifiedBy>
  <cp:revision>13</cp:revision>
  <dcterms:created xsi:type="dcterms:W3CDTF">2020-05-27T08:24:28Z</dcterms:created>
  <dcterms:modified xsi:type="dcterms:W3CDTF">2020-05-28T13:29:09Z</dcterms:modified>
</cp:coreProperties>
</file>