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  <p:sldId id="263" r:id="rId9"/>
    <p:sldId id="265" r:id="rId1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62A2BCB0-FBCA-4E2D-8E59-1CD4AC2384DE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7800D4C-1BD8-4574-83FB-AA81CC44D07F}" type="slidenum">
              <a:rPr lang="bg-BG" smtClean="0"/>
              <a:t>‹#›</a:t>
            </a:fld>
            <a:endParaRPr lang="bg-BG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BCB0-FBCA-4E2D-8E59-1CD4AC2384DE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00D4C-1BD8-4574-83FB-AA81CC44D07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BCB0-FBCA-4E2D-8E59-1CD4AC2384DE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00D4C-1BD8-4574-83FB-AA81CC44D07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BCB0-FBCA-4E2D-8E59-1CD4AC2384DE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00D4C-1BD8-4574-83FB-AA81CC44D07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BCB0-FBCA-4E2D-8E59-1CD4AC2384DE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00D4C-1BD8-4574-83FB-AA81CC44D07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BCB0-FBCA-4E2D-8E59-1CD4AC2384DE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00D4C-1BD8-4574-83FB-AA81CC44D07F}" type="slidenum">
              <a:rPr lang="bg-BG" smtClean="0"/>
              <a:t>‹#›</a:t>
            </a:fld>
            <a:endParaRPr lang="bg-B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BCB0-FBCA-4E2D-8E59-1CD4AC2384DE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00D4C-1BD8-4574-83FB-AA81CC44D07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BCB0-FBCA-4E2D-8E59-1CD4AC2384DE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00D4C-1BD8-4574-83FB-AA81CC44D07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BCB0-FBCA-4E2D-8E59-1CD4AC2384DE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00D4C-1BD8-4574-83FB-AA81CC44D07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BCB0-FBCA-4E2D-8E59-1CD4AC2384DE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00D4C-1BD8-4574-83FB-AA81CC44D07F}" type="slidenum">
              <a:rPr lang="bg-BG" smtClean="0"/>
              <a:t>‹#›</a:t>
            </a:fld>
            <a:endParaRPr lang="bg-BG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BCB0-FBCA-4E2D-8E59-1CD4AC2384DE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00D4C-1BD8-4574-83FB-AA81CC44D07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2A2BCB0-FBCA-4E2D-8E59-1CD4AC2384DE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7800D4C-1BD8-4574-83FB-AA81CC44D07F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Hole Escaping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Sprite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80733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332656"/>
            <a:ext cx="8256917" cy="6192688"/>
          </a:xfrm>
        </p:spPr>
      </p:pic>
    </p:spTree>
    <p:extLst>
      <p:ext uri="{BB962C8B-B14F-4D97-AF65-F5344CB8AC3E}">
        <p14:creationId xmlns:p14="http://schemas.microsoft.com/office/powerpoint/2010/main" val="1116409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2656"/>
            <a:ext cx="8256917" cy="6192688"/>
          </a:xfrm>
        </p:spPr>
      </p:pic>
    </p:spTree>
    <p:extLst>
      <p:ext uri="{BB962C8B-B14F-4D97-AF65-F5344CB8AC3E}">
        <p14:creationId xmlns:p14="http://schemas.microsoft.com/office/powerpoint/2010/main" val="3128603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7434"/>
          <a:stretch/>
        </p:blipFill>
        <p:spPr>
          <a:xfrm>
            <a:off x="467544" y="332658"/>
            <a:ext cx="8208912" cy="6192686"/>
          </a:xfrm>
        </p:spPr>
      </p:pic>
    </p:spTree>
    <p:extLst>
      <p:ext uri="{BB962C8B-B14F-4D97-AF65-F5344CB8AC3E}">
        <p14:creationId xmlns:p14="http://schemas.microsoft.com/office/powerpoint/2010/main" val="1078160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 preferRelativeResize="0"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2656"/>
            <a:ext cx="8280919" cy="6192673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43608" y="1340768"/>
            <a:ext cx="7024744" cy="1143000"/>
          </a:xfrm>
        </p:spPr>
        <p:txBody>
          <a:bodyPr/>
          <a:lstStyle/>
          <a:p>
            <a:pPr algn="ctr"/>
            <a:r>
              <a:rPr lang="en-US" dirty="0" smtClean="0"/>
              <a:t>The beginning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79498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2656"/>
            <a:ext cx="8280920" cy="626469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15616" y="2996952"/>
            <a:ext cx="7024744" cy="1143000"/>
          </a:xfrm>
        </p:spPr>
        <p:txBody>
          <a:bodyPr/>
          <a:lstStyle/>
          <a:p>
            <a:pPr algn="ctr"/>
            <a:r>
              <a:rPr lang="en-US" dirty="0" smtClean="0"/>
              <a:t>Fixing bugs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43156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r="24029"/>
          <a:stretch/>
        </p:blipFill>
        <p:spPr>
          <a:xfrm>
            <a:off x="467544" y="332656"/>
            <a:ext cx="8367568" cy="6192688"/>
          </a:xfrm>
        </p:spPr>
      </p:pic>
    </p:spTree>
    <p:extLst>
      <p:ext uri="{BB962C8B-B14F-4D97-AF65-F5344CB8AC3E}">
        <p14:creationId xmlns:p14="http://schemas.microsoft.com/office/powerpoint/2010/main" val="2273902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" t="1" r="17421" b="1565"/>
          <a:stretch/>
        </p:blipFill>
        <p:spPr>
          <a:xfrm>
            <a:off x="467544" y="332656"/>
            <a:ext cx="8247171" cy="6336000"/>
          </a:xfrm>
        </p:spPr>
      </p:pic>
    </p:spTree>
    <p:extLst>
      <p:ext uri="{BB962C8B-B14F-4D97-AF65-F5344CB8AC3E}">
        <p14:creationId xmlns:p14="http://schemas.microsoft.com/office/powerpoint/2010/main" val="2612140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Thanks for watching!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 algn="ctr">
              <a:buNone/>
            </a:pPr>
            <a:r>
              <a:rPr lang="en-US" u="sng" dirty="0" smtClean="0"/>
              <a:t>The crew</a:t>
            </a:r>
          </a:p>
          <a:p>
            <a:pPr marL="68580" indent="0" algn="ctr">
              <a:buNone/>
            </a:pPr>
            <a:endParaRPr lang="en-US" u="sng" dirty="0" smtClean="0"/>
          </a:p>
          <a:p>
            <a:pPr algn="ctr"/>
            <a:r>
              <a:rPr lang="en-US" dirty="0" err="1" smtClean="0"/>
              <a:t>Pavel</a:t>
            </a:r>
            <a:r>
              <a:rPr lang="en-US" dirty="0" smtClean="0"/>
              <a:t> </a:t>
            </a:r>
            <a:r>
              <a:rPr lang="en-US" dirty="0" err="1" smtClean="0"/>
              <a:t>Iliev</a:t>
            </a:r>
            <a:endParaRPr lang="en-US" dirty="0" smtClean="0"/>
          </a:p>
          <a:p>
            <a:pPr algn="ctr"/>
            <a:r>
              <a:rPr lang="en-US" dirty="0" err="1" smtClean="0"/>
              <a:t>Georgi</a:t>
            </a:r>
            <a:r>
              <a:rPr lang="en-US" dirty="0" smtClean="0"/>
              <a:t> </a:t>
            </a:r>
            <a:r>
              <a:rPr lang="en-US" dirty="0" err="1" smtClean="0"/>
              <a:t>Rizov</a:t>
            </a:r>
            <a:endParaRPr lang="en-US" dirty="0" smtClean="0"/>
          </a:p>
          <a:p>
            <a:pPr algn="ctr"/>
            <a:r>
              <a:rPr lang="en-US" dirty="0" err="1" smtClean="0"/>
              <a:t>Lubomir</a:t>
            </a:r>
            <a:r>
              <a:rPr lang="en-US" dirty="0" smtClean="0"/>
              <a:t> </a:t>
            </a:r>
            <a:r>
              <a:rPr lang="en-US" dirty="0" err="1" smtClean="0"/>
              <a:t>Nanev</a:t>
            </a:r>
            <a:endParaRPr lang="en-US" dirty="0" smtClean="0"/>
          </a:p>
          <a:p>
            <a:pPr algn="ctr"/>
            <a:r>
              <a:rPr lang="en-US" dirty="0" err="1" smtClean="0"/>
              <a:t>Biser</a:t>
            </a:r>
            <a:r>
              <a:rPr lang="en-US" dirty="0" smtClean="0"/>
              <a:t> </a:t>
            </a:r>
            <a:r>
              <a:rPr lang="en-US" dirty="0" err="1" smtClean="0"/>
              <a:t>Hristov</a:t>
            </a:r>
            <a:endParaRPr lang="en-US" dirty="0" smtClean="0"/>
          </a:p>
          <a:p>
            <a:pPr algn="ctr"/>
            <a:r>
              <a:rPr lang="en-US" dirty="0" err="1" smtClean="0"/>
              <a:t>Stoyan</a:t>
            </a:r>
            <a:r>
              <a:rPr lang="en-US" dirty="0" smtClean="0"/>
              <a:t> </a:t>
            </a:r>
            <a:r>
              <a:rPr lang="en-US" dirty="0" err="1" smtClean="0"/>
              <a:t>Berov</a:t>
            </a:r>
            <a:endParaRPr lang="en-US" dirty="0" smtClean="0"/>
          </a:p>
          <a:p>
            <a:pPr algn="ctr"/>
            <a:r>
              <a:rPr lang="en-US" dirty="0" err="1" smtClean="0"/>
              <a:t>Vladislav</a:t>
            </a:r>
            <a:r>
              <a:rPr lang="en-US" dirty="0" smtClean="0"/>
              <a:t> </a:t>
            </a:r>
            <a:r>
              <a:rPr lang="en-US" dirty="0" err="1" smtClean="0"/>
              <a:t>Nikolov</a:t>
            </a:r>
            <a:endParaRPr lang="en-US" dirty="0" smtClean="0"/>
          </a:p>
          <a:p>
            <a:pPr algn="ctr"/>
            <a:r>
              <a:rPr lang="en-US" dirty="0" err="1" smtClean="0"/>
              <a:t>Stanimir</a:t>
            </a:r>
            <a:r>
              <a:rPr lang="en-US" dirty="0" smtClean="0"/>
              <a:t> </a:t>
            </a:r>
            <a:r>
              <a:rPr lang="en-US" dirty="0" err="1" smtClean="0"/>
              <a:t>Stratiev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32709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148</TotalTime>
  <Words>28</Words>
  <Application>Microsoft Office PowerPoint</Application>
  <PresentationFormat>On-screen Show (4:3)</PresentationFormat>
  <Paragraphs>14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Austin</vt:lpstr>
      <vt:lpstr>Hole Escaping</vt:lpstr>
      <vt:lpstr>PowerPoint Presentation</vt:lpstr>
      <vt:lpstr>PowerPoint Presentation</vt:lpstr>
      <vt:lpstr>PowerPoint Presentation</vt:lpstr>
      <vt:lpstr>The beginning</vt:lpstr>
      <vt:lpstr>Fixing bugs</vt:lpstr>
      <vt:lpstr>PowerPoint Presentation</vt:lpstr>
      <vt:lpstr>PowerPoint Presentation</vt:lpstr>
      <vt:lpstr>Thanks for watching!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Павел</dc:creator>
  <cp:lastModifiedBy>Павел</cp:lastModifiedBy>
  <cp:revision>8</cp:revision>
  <dcterms:created xsi:type="dcterms:W3CDTF">2015-03-03T20:40:16Z</dcterms:created>
  <dcterms:modified xsi:type="dcterms:W3CDTF">2015-03-04T08:40:04Z</dcterms:modified>
</cp:coreProperties>
</file>