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Google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GoogleSans-boldItalic.fntdata"/><Relationship Id="rId9"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oogleSans-regular.fntdata"/><Relationship Id="rId8" Type="http://schemas.openxmlformats.org/officeDocument/2006/relationships/font" Target="fonts/Google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712825" y="3018271"/>
            <a:ext cx="1410300" cy="33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4A86E8"/>
                </a:solidFill>
                <a:latin typeface="Google Sans"/>
                <a:ea typeface="Google Sans"/>
                <a:cs typeface="Google Sans"/>
                <a:sym typeface="Google Sans"/>
              </a:rPr>
              <a:t>Marlene</a:t>
            </a:r>
            <a:endParaRPr b="1" i="0" sz="1800" u="none" cap="none" strike="noStrike">
              <a:solidFill>
                <a:srgbClr val="4A86E8"/>
              </a:solidFill>
              <a:latin typeface="Google Sans"/>
              <a:ea typeface="Google Sans"/>
              <a:cs typeface="Google Sans"/>
              <a:sym typeface="Google Sans"/>
            </a:endParaRPr>
          </a:p>
        </p:txBody>
      </p:sp>
      <p:sp>
        <p:nvSpPr>
          <p:cNvPr id="55" name="Google Shape;55;p13"/>
          <p:cNvSpPr txBox="1"/>
          <p:nvPr/>
        </p:nvSpPr>
        <p:spPr>
          <a:xfrm>
            <a:off x="154500" y="3560375"/>
            <a:ext cx="1633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n">
                <a:latin typeface="Google Sans"/>
                <a:ea typeface="Google Sans"/>
                <a:cs typeface="Google Sans"/>
                <a:sym typeface="Google Sans"/>
              </a:rPr>
              <a:t>Umur</a:t>
            </a:r>
            <a:r>
              <a:rPr b="1" i="0" lang="en" sz="1400" u="none" cap="none" strike="noStrike">
                <a:solidFill>
                  <a:srgbClr val="000000"/>
                </a:solidFill>
                <a:latin typeface="Google Sans"/>
                <a:ea typeface="Google Sans"/>
                <a:cs typeface="Google Sans"/>
                <a:sym typeface="Google Sans"/>
              </a:rPr>
              <a:t>: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lang="en">
                <a:latin typeface="Google Sans"/>
                <a:ea typeface="Google Sans"/>
                <a:cs typeface="Google Sans"/>
                <a:sym typeface="Google Sans"/>
              </a:rPr>
              <a:t>Pendidikan</a:t>
            </a:r>
            <a:r>
              <a:rPr b="1" i="0" lang="en" sz="1400" u="none" cap="none" strike="noStrike">
                <a:solidFill>
                  <a:srgbClr val="000000"/>
                </a:solidFill>
                <a:latin typeface="Google Sans"/>
                <a:ea typeface="Google Sans"/>
                <a:cs typeface="Google Sans"/>
                <a:sym typeface="Google Sans"/>
              </a:rPr>
              <a:t>: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lang="en">
                <a:latin typeface="Google Sans"/>
                <a:ea typeface="Google Sans"/>
                <a:cs typeface="Google Sans"/>
                <a:sym typeface="Google Sans"/>
              </a:rPr>
              <a:t>Domisili</a:t>
            </a:r>
            <a:r>
              <a:rPr b="1" i="0" lang="en" sz="1400" u="none" cap="none" strike="noStrike">
                <a:solidFill>
                  <a:srgbClr val="000000"/>
                </a:solidFill>
                <a:latin typeface="Google Sans"/>
                <a:ea typeface="Google Sans"/>
                <a:cs typeface="Google Sans"/>
                <a:sym typeface="Google Sans"/>
              </a:rPr>
              <a:t>: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lang="en">
                <a:latin typeface="Google Sans"/>
                <a:ea typeface="Google Sans"/>
                <a:cs typeface="Google Sans"/>
                <a:sym typeface="Google Sans"/>
              </a:rPr>
              <a:t>Status Menikah</a:t>
            </a:r>
            <a:r>
              <a:rPr b="1" i="0" lang="en" sz="1400" u="none" cap="none" strike="noStrike">
                <a:solidFill>
                  <a:srgbClr val="000000"/>
                </a:solidFill>
                <a:latin typeface="Google Sans"/>
                <a:ea typeface="Google Sans"/>
                <a:cs typeface="Google Sans"/>
                <a:sym typeface="Google Sans"/>
              </a:rPr>
              <a:t>: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lang="en">
                <a:latin typeface="Google Sans"/>
                <a:ea typeface="Google Sans"/>
                <a:cs typeface="Google Sans"/>
                <a:sym typeface="Google Sans"/>
              </a:rPr>
              <a:t>Pekerjaan</a:t>
            </a:r>
            <a:r>
              <a:rPr b="1" i="0" lang="en" sz="1400" u="none" cap="none" strike="noStrike">
                <a:solidFill>
                  <a:srgbClr val="000000"/>
                </a:solidFill>
                <a:latin typeface="Google Sans"/>
                <a:ea typeface="Google Sans"/>
                <a:cs typeface="Google Sans"/>
                <a:sym typeface="Google Sans"/>
              </a:rPr>
              <a:t>:</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6" name="Google Shape;56;p13"/>
          <p:cNvSpPr txBox="1"/>
          <p:nvPr/>
        </p:nvSpPr>
        <p:spPr>
          <a:xfrm>
            <a:off x="1670425" y="3560375"/>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20</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Teknik Informatika</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Jakarta, DKI</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Lajang</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Mahasiswa</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3823425" y="229250"/>
            <a:ext cx="4853700" cy="62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solidFill>
                  <a:schemeClr val="dk1"/>
                </a:solidFill>
                <a:latin typeface="Google Sans"/>
                <a:ea typeface="Google Sans"/>
                <a:cs typeface="Google Sans"/>
                <a:sym typeface="Google Sans"/>
              </a:rPr>
              <a:t>Weekend gini, mending marathon film/series dengan streaming online</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58" name="Google Shape;58;p13"/>
          <p:cNvSpPr txBox="1"/>
          <p:nvPr/>
        </p:nvSpPr>
        <p:spPr>
          <a:xfrm>
            <a:off x="3319500" y="828100"/>
            <a:ext cx="57819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0B981"/>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rgbClr val="000000"/>
              </a:buClr>
              <a:buSzPts val="1200"/>
              <a:buFont typeface="Google Sans"/>
              <a:buChar char="●"/>
            </a:pPr>
            <a:r>
              <a:rPr lang="en" sz="1000">
                <a:solidFill>
                  <a:schemeClr val="dk1"/>
                </a:solidFill>
                <a:latin typeface="Google Sans"/>
                <a:ea typeface="Google Sans"/>
                <a:cs typeface="Google Sans"/>
                <a:sym typeface="Google Sans"/>
              </a:rPr>
              <a:t>Menonton film dan serial TV dengan mudah dan terjangkau melalui platform streaming</a:t>
            </a:r>
            <a:endParaRPr sz="1000">
              <a:solidFill>
                <a:schemeClr val="dk1"/>
              </a:solidFill>
              <a:latin typeface="Google Sans"/>
              <a:ea typeface="Google Sans"/>
              <a:cs typeface="Google Sans"/>
              <a:sym typeface="Google Sans"/>
            </a:endParaRPr>
          </a:p>
          <a:p>
            <a:pPr indent="-304800" lvl="0" marL="457200" rtl="0" algn="just">
              <a:lnSpc>
                <a:spcPct val="115000"/>
              </a:lnSpc>
              <a:spcBef>
                <a:spcPts val="0"/>
              </a:spcBef>
              <a:spcAft>
                <a:spcPts val="0"/>
              </a:spcAft>
              <a:buSzPts val="1200"/>
              <a:buFont typeface="Google Sans"/>
              <a:buChar char="●"/>
            </a:pPr>
            <a:r>
              <a:rPr lang="en" sz="1000">
                <a:solidFill>
                  <a:schemeClr val="dk1"/>
                </a:solidFill>
                <a:latin typeface="Google Sans"/>
                <a:ea typeface="Google Sans"/>
                <a:cs typeface="Google Sans"/>
                <a:sym typeface="Google Sans"/>
              </a:rPr>
              <a:t>Menemukan film dan serial TV yang menarik melalui sistem rekomendasi</a:t>
            </a:r>
            <a:endParaRPr sz="1000">
              <a:solidFill>
                <a:schemeClr val="dk1"/>
              </a:solidFill>
              <a:latin typeface="Google Sans"/>
              <a:ea typeface="Google Sans"/>
              <a:cs typeface="Google Sans"/>
              <a:sym typeface="Google Sans"/>
            </a:endParaRPr>
          </a:p>
          <a:p>
            <a:pPr indent="-304800" lvl="0" marL="457200" rtl="0" algn="l">
              <a:spcBef>
                <a:spcPts val="0"/>
              </a:spcBef>
              <a:spcAft>
                <a:spcPts val="0"/>
              </a:spcAft>
              <a:buSzPts val="1200"/>
              <a:buFont typeface="Google Sans"/>
              <a:buChar char="●"/>
            </a:pPr>
            <a:r>
              <a:rPr lang="en" sz="1000">
                <a:solidFill>
                  <a:schemeClr val="dk1"/>
                </a:solidFill>
                <a:latin typeface="Google Sans"/>
                <a:ea typeface="Google Sans"/>
                <a:cs typeface="Google Sans"/>
                <a:sym typeface="Google Sans"/>
              </a:rPr>
              <a:t>Memiliki akses ke ketersediaan film dan serial TV yang diinginkan</a:t>
            </a:r>
            <a:endParaRPr sz="1000">
              <a:solidFill>
                <a:schemeClr val="dk1"/>
              </a:solidFill>
              <a:latin typeface="Google Sans"/>
              <a:ea typeface="Google Sans"/>
              <a:cs typeface="Google Sans"/>
              <a:sym typeface="Google Sans"/>
            </a:endParaRPr>
          </a:p>
          <a:p>
            <a:pPr indent="-304800" lvl="0" marL="457200" rtl="0" algn="l">
              <a:spcBef>
                <a:spcPts val="0"/>
              </a:spcBef>
              <a:spcAft>
                <a:spcPts val="0"/>
              </a:spcAft>
              <a:buSzPts val="1200"/>
              <a:buFont typeface="Google Sans"/>
              <a:buChar char="●"/>
            </a:pPr>
            <a:r>
              <a:rPr lang="en" sz="1000">
                <a:solidFill>
                  <a:schemeClr val="dk1"/>
                </a:solidFill>
                <a:latin typeface="Google Sans"/>
                <a:ea typeface="Google Sans"/>
                <a:cs typeface="Google Sans"/>
                <a:sym typeface="Google Sans"/>
              </a:rPr>
              <a:t>Mengalami pengalaman streaming yang lancar dan tidak terganggu</a:t>
            </a:r>
            <a:endParaRPr sz="1000">
              <a:solidFill>
                <a:schemeClr val="dk1"/>
              </a:solidFill>
              <a:latin typeface="Google Sans"/>
              <a:ea typeface="Google Sans"/>
              <a:cs typeface="Google Sans"/>
              <a:sym typeface="Google Sans"/>
            </a:endParaRPr>
          </a:p>
        </p:txBody>
      </p:sp>
      <p:sp>
        <p:nvSpPr>
          <p:cNvPr id="59" name="Google Shape;59;p13"/>
          <p:cNvSpPr txBox="1"/>
          <p:nvPr/>
        </p:nvSpPr>
        <p:spPr>
          <a:xfrm>
            <a:off x="3319500" y="2094100"/>
            <a:ext cx="5824500" cy="124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F43F5E"/>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000">
                <a:solidFill>
                  <a:schemeClr val="dk1"/>
                </a:solidFill>
                <a:latin typeface="Google Sans"/>
                <a:ea typeface="Google Sans"/>
                <a:cs typeface="Google Sans"/>
                <a:sym typeface="Google Sans"/>
              </a:rPr>
              <a:t>Terbatasnya cakupan film dan serial TV yang tersedia di platform streaming</a:t>
            </a:r>
            <a:endParaRPr sz="10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000">
                <a:solidFill>
                  <a:schemeClr val="dk1"/>
                </a:solidFill>
                <a:latin typeface="Google Sans"/>
                <a:ea typeface="Google Sans"/>
                <a:cs typeface="Google Sans"/>
                <a:sym typeface="Google Sans"/>
              </a:rPr>
              <a:t>Terlalu banyak iklan yang mengganggu pengalaman menonton</a:t>
            </a:r>
            <a:endParaRPr sz="10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000">
                <a:solidFill>
                  <a:schemeClr val="dk1"/>
                </a:solidFill>
                <a:latin typeface="Google Sans"/>
                <a:ea typeface="Google Sans"/>
                <a:cs typeface="Google Sans"/>
                <a:sym typeface="Google Sans"/>
              </a:rPr>
              <a:t>Tidak ada deskripsi audio yang cukup lengkap pada beberapa platform streaming</a:t>
            </a:r>
            <a:endParaRPr sz="10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000">
                <a:solidFill>
                  <a:schemeClr val="dk1"/>
                </a:solidFill>
                <a:latin typeface="Google Sans"/>
                <a:ea typeface="Google Sans"/>
                <a:cs typeface="Google Sans"/>
                <a:sym typeface="Google Sans"/>
              </a:rPr>
              <a:t>Masalah koneksi jaringan yang lemot atau buffering</a:t>
            </a:r>
            <a:endParaRPr sz="1000">
              <a:solidFill>
                <a:schemeClr val="dk1"/>
              </a:solidFill>
              <a:latin typeface="Google Sans"/>
              <a:ea typeface="Google Sans"/>
              <a:cs typeface="Google Sans"/>
              <a:sym typeface="Google Sans"/>
            </a:endParaRPr>
          </a:p>
          <a:p>
            <a:pPr indent="0" lvl="0" marL="457200" rtl="0" algn="l">
              <a:spcBef>
                <a:spcPts val="0"/>
              </a:spcBef>
              <a:spcAft>
                <a:spcPts val="0"/>
              </a:spcAft>
              <a:buNone/>
            </a:pPr>
            <a:r>
              <a:t/>
            </a:r>
            <a:endParaRPr sz="12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0" name="Google Shape;60;p13"/>
          <p:cNvSpPr txBox="1"/>
          <p:nvPr/>
        </p:nvSpPr>
        <p:spPr>
          <a:xfrm>
            <a:off x="3651375" y="3547775"/>
            <a:ext cx="5197800" cy="1242300"/>
          </a:xfrm>
          <a:prstGeom prst="rect">
            <a:avLst/>
          </a:prstGeom>
          <a:noFill/>
          <a:ln cap="flat" cmpd="sng" w="28575">
            <a:solidFill>
              <a:srgbClr val="F59E0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Marlene adalah mahasiswa yang sibuk dan gemar menonton film dan serial televisi. Tujuannya adalah untuk menemukan platform streaming yang menyediakan pilihan film dan serial televisi yang memenuhi minatnya. Sarah juga ingin menemukan platform streaming yang terjangkau dan mudah digunakan. Sebagai mahasiswa, ia ingin bisa menonton film dan serial televisi secara fleksibel tanpa mengganggu jadwal kuliah atau tugas akademiknya.</a:t>
            </a:r>
            <a:endParaRPr sz="1300">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a:latin typeface="Google Sans"/>
              <a:ea typeface="Google Sans"/>
              <a:cs typeface="Google Sans"/>
              <a:sym typeface="Google Sans"/>
            </a:endParaRPr>
          </a:p>
        </p:txBody>
      </p:sp>
      <p:pic>
        <p:nvPicPr>
          <p:cNvPr id="61" name="Google Shape;61;p13"/>
          <p:cNvPicPr preferRelativeResize="0"/>
          <p:nvPr/>
        </p:nvPicPr>
        <p:blipFill>
          <a:blip r:embed="rId3">
            <a:alphaModFix/>
          </a:blip>
          <a:stretch>
            <a:fillRect/>
          </a:stretch>
        </p:blipFill>
        <p:spPr>
          <a:xfrm>
            <a:off x="244900" y="229250"/>
            <a:ext cx="2346156" cy="278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