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294200" y="1318250"/>
            <a:ext cx="5851800" cy="14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 rot="10800000">
            <a:off x="1529025" y="2171550"/>
            <a:ext cx="5672400" cy="129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1359400" y="3191513"/>
            <a:ext cx="5807100" cy="18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99925" y="1378650"/>
            <a:ext cx="2250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Sebagai seorang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92875" y="2248700"/>
            <a:ext cx="1933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Saya dapat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supaya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358988" y="1775450"/>
            <a:ext cx="62847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role pengguna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334843" y="2628750"/>
            <a:ext cx="63087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keinginan pengguna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334900" y="3618775"/>
            <a:ext cx="6308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manfaat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 flipH="1" rot="10800000">
            <a:off x="2329875" y="1713700"/>
            <a:ext cx="63138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2369775" y="2628175"/>
            <a:ext cx="627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2329875" y="3618775"/>
            <a:ext cx="6313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2353825" y="1370400"/>
            <a:ext cx="6284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2329725" y="2284800"/>
            <a:ext cx="630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2329725" y="3275400"/>
            <a:ext cx="630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2353825" y="1370400"/>
            <a:ext cx="6284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8B5CF6"/>
                </a:solidFill>
              </a:rPr>
              <a:t>Mahasiswa yang menyukai streaming film dan serial televisi</a:t>
            </a:r>
            <a:endParaRPr>
              <a:solidFill>
                <a:srgbClr val="8B5CF6"/>
              </a:solidFill>
            </a:endParaRPr>
          </a:p>
        </p:txBody>
      </p:sp>
      <p:sp>
        <p:nvSpPr>
          <p:cNvPr id="167" name="Google Shape;167;p21"/>
          <p:cNvSpPr txBox="1"/>
          <p:nvPr>
            <p:ph idx="3" type="body"/>
          </p:nvPr>
        </p:nvSpPr>
        <p:spPr>
          <a:xfrm>
            <a:off x="2329725" y="3275400"/>
            <a:ext cx="630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43F5E"/>
                </a:solidFill>
              </a:rPr>
              <a:t>bisa menikmati alur cerita film/series dengan nyaman</a:t>
            </a:r>
            <a:endParaRPr>
              <a:solidFill>
                <a:srgbClr val="F43F5E"/>
              </a:solidFill>
            </a:endParaRPr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2329725" y="2284800"/>
            <a:ext cx="630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0B981"/>
                </a:solidFill>
              </a:rPr>
              <a:t>melakukan streaming online dengan lancar tanpa gangguan iklan</a:t>
            </a:r>
            <a:endParaRPr>
              <a:solidFill>
                <a:srgbClr val="10B98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