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rgit Baumann" userId="2dbb90ed835e1426" providerId="LiveId" clId="{D1790052-634F-4C04-B4AC-02D5CEDB31E7}"/>
    <pc:docChg chg="modSld">
      <pc:chgData name="Birgit Baumann" userId="2dbb90ed835e1426" providerId="LiveId" clId="{D1790052-634F-4C04-B4AC-02D5CEDB31E7}" dt="2018-03-20T15:08:45.297" v="182" actId="18245"/>
      <pc:docMkLst>
        <pc:docMk/>
      </pc:docMkLst>
      <pc:sldChg chg="delSp modSp">
        <pc:chgData name="Birgit Baumann" userId="2dbb90ed835e1426" providerId="LiveId" clId="{D1790052-634F-4C04-B4AC-02D5CEDB31E7}" dt="2018-03-20T15:08:45.297" v="182" actId="18245"/>
        <pc:sldMkLst>
          <pc:docMk/>
          <pc:sldMk cId="1860715683" sldId="257"/>
        </pc:sldMkLst>
        <pc:grpChg chg="mod">
          <ac:chgData name="Birgit Baumann" userId="2dbb90ed835e1426" providerId="LiveId" clId="{D1790052-634F-4C04-B4AC-02D5CEDB31E7}" dt="2018-03-20T15:08:45.297" v="182" actId="18245"/>
          <ac:grpSpMkLst>
            <pc:docMk/>
            <pc:sldMk cId="1860715683" sldId="257"/>
            <ac:grpSpMk id="2" creationId="{11A7E2BB-0274-4217-AABA-81236791D2E3}"/>
          </ac:grpSpMkLst>
        </pc:grpChg>
        <pc:graphicFrameChg chg="del mod">
          <ac:chgData name="Birgit Baumann" userId="2dbb90ed835e1426" providerId="LiveId" clId="{D1790052-634F-4C04-B4AC-02D5CEDB31E7}" dt="2018-03-20T15:08:45.297" v="182" actId="18245"/>
          <ac:graphicFrameMkLst>
            <pc:docMk/>
            <pc:sldMk cId="1860715683" sldId="257"/>
            <ac:graphicFrameMk id="4" creationId="{DB75A167-2B41-49CD-B8E6-63047F4D940B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887F24-AE84-4D2D-9CBA-86076525A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9E0F88-A424-4FBB-BFDA-A1F02CA25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B1FDC5-C48F-4284-9094-BE017C8B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D6F-9232-43D9-855C-F2BD86E61C7A}" type="datetimeFigureOut">
              <a:rPr lang="de-AT" smtClean="0"/>
              <a:t>20.03.2018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5C5838-35B3-4B3A-93BD-44874666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D2A47B-F857-4DF9-8227-D1D23297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604C-2D1A-4FC4-A84B-929FE92A2E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333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81B47-0234-4B97-8F69-E5CED677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579543-13BB-4F51-B9F5-55F6305F3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6F2EB0-FAD4-436D-B35B-C648F599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D6F-9232-43D9-855C-F2BD86E61C7A}" type="datetimeFigureOut">
              <a:rPr lang="de-AT" smtClean="0"/>
              <a:t>20.03.2018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842EB6-671D-47D6-A518-A11A4AF6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5CE2CD-AD0D-4FC8-A07B-9ED529BF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604C-2D1A-4FC4-A84B-929FE92A2E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644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D552A4B-12D8-469A-9A2E-5A0C76A5D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1C1484-1F1E-48D9-8439-375DF03CF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DA058C-626B-4112-A77D-2B709A4A0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D6F-9232-43D9-855C-F2BD86E61C7A}" type="datetimeFigureOut">
              <a:rPr lang="de-AT" smtClean="0"/>
              <a:t>20.03.2018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B1277C-127B-4535-85FD-D3B7082CA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0B492C-1082-446C-B6C3-16B4A420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604C-2D1A-4FC4-A84B-929FE92A2E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901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965A3-859F-45BE-8C23-C0D62630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0D1340-942E-4E4A-A25E-C885E664C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E7C93D-967B-411A-89A7-EB50A5D0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D6F-9232-43D9-855C-F2BD86E61C7A}" type="datetimeFigureOut">
              <a:rPr lang="de-AT" smtClean="0"/>
              <a:t>20.03.2018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314F6E-89DC-4C28-8C6C-AD6DEE9C1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07E98C-2E11-4CD2-A2B4-C57CFD4C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604C-2D1A-4FC4-A84B-929FE92A2E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715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2996A-A49C-461E-A0A3-6E14C155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BBB1CA-EB65-40C5-A512-A01104B35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856864-E30C-4FAB-9014-DDB50B644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D6F-9232-43D9-855C-F2BD86E61C7A}" type="datetimeFigureOut">
              <a:rPr lang="de-AT" smtClean="0"/>
              <a:t>20.03.2018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C2CF8B-BD18-466B-902A-FD162A62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555AD6-4405-4A25-9EFF-FFC2442B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604C-2D1A-4FC4-A84B-929FE92A2E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175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A500D-331A-4607-A0FE-58BE8B30A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7736D4-E6F7-42F2-BB03-EF85A2BC6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3292DD-90E0-4EE1-A97E-C60AB0694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205157-F0CD-4136-A5B0-22FBA718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D6F-9232-43D9-855C-F2BD86E61C7A}" type="datetimeFigureOut">
              <a:rPr lang="de-AT" smtClean="0"/>
              <a:t>20.03.2018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6D6182-EEE8-422A-BD1F-F3E51056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59F179-0A04-419C-A9CB-F392ED48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604C-2D1A-4FC4-A84B-929FE92A2E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595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1358A-8EFB-4D38-8B1C-D7A1ADDAE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DD4C6D-BB2C-45A2-9A3B-531591338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C41803-955B-41EB-9CE7-7D46D389C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DB4BBFF-9CE1-4C9B-9A0D-FBF76A4CE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AC3918D-69A9-4406-B24B-407BCF235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2D6A2E1-3133-4B02-AE58-E2D4518A8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D6F-9232-43D9-855C-F2BD86E61C7A}" type="datetimeFigureOut">
              <a:rPr lang="de-AT" smtClean="0"/>
              <a:t>20.03.2018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374F8D2-4A80-4F66-8EE4-40C09976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6707A8F-EA31-4456-B3D0-A1D8F4CB2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604C-2D1A-4FC4-A84B-929FE92A2E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3275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D9D3E-7C4B-4F29-9FAD-09716DAB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5E7A25-A96E-41D9-A117-616DF4EAE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D6F-9232-43D9-855C-F2BD86E61C7A}" type="datetimeFigureOut">
              <a:rPr lang="de-AT" smtClean="0"/>
              <a:t>20.03.2018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FAD315-4715-4E94-B2D4-0277BD0B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307AE2-93A4-4F00-8BF7-24D4376A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604C-2D1A-4FC4-A84B-929FE92A2E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3081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91AF78-B138-43E7-BB4C-D9FE402C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D6F-9232-43D9-855C-F2BD86E61C7A}" type="datetimeFigureOut">
              <a:rPr lang="de-AT" smtClean="0"/>
              <a:t>20.03.2018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3549D7E-ECD7-4BA4-A23D-927474805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621F0C-29ED-460E-8FA1-D3E6E68F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604C-2D1A-4FC4-A84B-929FE92A2E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741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BFCD1C-0FBC-488B-9572-C431432C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1376E4-5763-4F7A-BEC7-9E4E52D4C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38C2F7-045F-499C-8C9A-30AB59F9E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DA8513-E75D-40CB-9A1B-FF1BCF590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D6F-9232-43D9-855C-F2BD86E61C7A}" type="datetimeFigureOut">
              <a:rPr lang="de-AT" smtClean="0"/>
              <a:t>20.03.2018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ED8D70-F837-4375-BBCC-C5C78D45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7D48E5-7600-4B1B-89FE-F9C052CF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604C-2D1A-4FC4-A84B-929FE92A2E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47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89E82-B75C-44D5-822A-817FA1B3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3090246-3FD9-4258-8BC4-E01C4003F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AFB96A-8759-408E-AB23-A035C8E35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B463FB-B104-453F-A8A9-8D292A7D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D6F-9232-43D9-855C-F2BD86E61C7A}" type="datetimeFigureOut">
              <a:rPr lang="de-AT" smtClean="0"/>
              <a:t>20.03.2018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CEE141-FF3E-4BFC-9AA6-DC8CC307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A36B58-FD9B-4BD5-88C8-05951E42D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604C-2D1A-4FC4-A84B-929FE92A2E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809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45B51F5-27AF-42F3-948F-8A0212393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73F74C-E45B-4145-B845-6DDEF8BE9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3E961F-B41A-4962-A0BA-0F283DB9A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2FD6F-9232-43D9-855C-F2BD86E61C7A}" type="datetimeFigureOut">
              <a:rPr lang="de-AT" smtClean="0"/>
              <a:t>20.03.2018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F42EAE-9812-48F0-8E89-6C7C34C88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5F9209-0302-446A-8F40-3108D3C35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9604C-2D1A-4FC4-A84B-929FE92A2E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6085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C74D0-E9B1-4EA2-8CD7-4A1704D9AC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C600A0C-42C6-43AE-BE9A-B63B09DB4F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759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1A7E2BB-0274-4217-AABA-81236791D2E3}"/>
              </a:ext>
            </a:extLst>
          </p:cNvPr>
          <p:cNvGrpSpPr/>
          <p:nvPr/>
        </p:nvGrpSpPr>
        <p:grpSpPr>
          <a:xfrm>
            <a:off x="2224" y="1809501"/>
            <a:ext cx="12187549" cy="3238997"/>
            <a:chOff x="2224" y="1809501"/>
            <a:chExt cx="12187549" cy="3238997"/>
          </a:xfrm>
        </p:grpSpPr>
        <p:sp>
          <p:nvSpPr>
            <p:cNvPr id="3" name="Freihandform: Form 2">
              <a:extLst>
                <a:ext uri="{FF2B5EF4-FFF2-40B4-BE49-F238E27FC236}">
                  <a16:creationId xmlns:a16="http://schemas.microsoft.com/office/drawing/2014/main" id="{C0D59B60-1E20-40F5-8BDC-DD36AE5975BA}"/>
                </a:ext>
              </a:extLst>
            </p:cNvPr>
            <p:cNvSpPr/>
            <p:nvPr/>
          </p:nvSpPr>
          <p:spPr>
            <a:xfrm>
              <a:off x="5855634" y="4804120"/>
              <a:ext cx="254496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54496" y="45720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Freihandform: Form 4">
              <a:extLst>
                <a:ext uri="{FF2B5EF4-FFF2-40B4-BE49-F238E27FC236}">
                  <a16:creationId xmlns:a16="http://schemas.microsoft.com/office/drawing/2014/main" id="{46329ED7-3402-42A1-9304-52928BBA908F}"/>
                </a:ext>
              </a:extLst>
            </p:cNvPr>
            <p:cNvSpPr/>
            <p:nvPr/>
          </p:nvSpPr>
          <p:spPr>
            <a:xfrm>
              <a:off x="4328657" y="4804120"/>
              <a:ext cx="254496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54496" y="45720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B11CD8FE-8C3F-4E29-A4E7-E917FEB4EEEB}"/>
                </a:ext>
              </a:extLst>
            </p:cNvPr>
            <p:cNvSpPr/>
            <p:nvPr/>
          </p:nvSpPr>
          <p:spPr>
            <a:xfrm>
              <a:off x="2801681" y="4804120"/>
              <a:ext cx="254496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54496" y="4572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92B91088-63B5-4A7B-94DE-B0D482F6C9A6}"/>
                </a:ext>
              </a:extLst>
            </p:cNvPr>
            <p:cNvSpPr/>
            <p:nvPr/>
          </p:nvSpPr>
          <p:spPr>
            <a:xfrm>
              <a:off x="1274705" y="3477690"/>
              <a:ext cx="254496" cy="137214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27248" y="0"/>
                  </a:lnTo>
                  <a:lnTo>
                    <a:pt x="127248" y="1372149"/>
                  </a:lnTo>
                  <a:lnTo>
                    <a:pt x="254496" y="1372149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9EE62640-5654-4DCC-886A-11613F1154F4}"/>
                </a:ext>
              </a:extLst>
            </p:cNvPr>
            <p:cNvSpPr/>
            <p:nvPr/>
          </p:nvSpPr>
          <p:spPr>
            <a:xfrm>
              <a:off x="5952444" y="4175323"/>
              <a:ext cx="254496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54496" y="45720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5D50F0A9-1E6A-4AAB-A72B-10E97F5734FB}"/>
                </a:ext>
              </a:extLst>
            </p:cNvPr>
            <p:cNvSpPr/>
            <p:nvPr/>
          </p:nvSpPr>
          <p:spPr>
            <a:xfrm>
              <a:off x="4328657" y="4175323"/>
              <a:ext cx="254496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54496" y="45720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69C7FAFD-1EAD-46F8-BE1E-DC7DDE2227FB}"/>
                </a:ext>
              </a:extLst>
            </p:cNvPr>
            <p:cNvSpPr/>
            <p:nvPr/>
          </p:nvSpPr>
          <p:spPr>
            <a:xfrm>
              <a:off x="2784897" y="4175323"/>
              <a:ext cx="271280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54110"/>
                  </a:moveTo>
                  <a:lnTo>
                    <a:pt x="144032" y="54110"/>
                  </a:lnTo>
                  <a:lnTo>
                    <a:pt x="144032" y="45720"/>
                  </a:lnTo>
                  <a:lnTo>
                    <a:pt x="271280" y="4572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C4A3B0F7-B2B7-4C26-99DD-FA237CB3EF98}"/>
                </a:ext>
              </a:extLst>
            </p:cNvPr>
            <p:cNvSpPr/>
            <p:nvPr/>
          </p:nvSpPr>
          <p:spPr>
            <a:xfrm>
              <a:off x="1274705" y="3477690"/>
              <a:ext cx="237712" cy="7517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10464" y="0"/>
                  </a:lnTo>
                  <a:lnTo>
                    <a:pt x="110464" y="751743"/>
                  </a:lnTo>
                  <a:lnTo>
                    <a:pt x="237712" y="751743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A94A1266-5DFA-42C2-9535-75ED066BA74A}"/>
                </a:ext>
              </a:extLst>
            </p:cNvPr>
            <p:cNvSpPr/>
            <p:nvPr/>
          </p:nvSpPr>
          <p:spPr>
            <a:xfrm>
              <a:off x="10662797" y="3551131"/>
              <a:ext cx="254496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54496" y="45720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6ADCD004-6A3B-4756-B778-7C49864E0F22}"/>
                </a:ext>
              </a:extLst>
            </p:cNvPr>
            <p:cNvSpPr/>
            <p:nvPr/>
          </p:nvSpPr>
          <p:spPr>
            <a:xfrm>
              <a:off x="9135821" y="3551131"/>
              <a:ext cx="254496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54496" y="45720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F603FE34-3522-4C52-B0BC-CB6E320463D8}"/>
                </a:ext>
              </a:extLst>
            </p:cNvPr>
            <p:cNvSpPr/>
            <p:nvPr/>
          </p:nvSpPr>
          <p:spPr>
            <a:xfrm>
              <a:off x="7531478" y="3551131"/>
              <a:ext cx="254496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54496" y="45720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91A94BA5-4958-4CC2-91DC-5985D7FD5102}"/>
                </a:ext>
              </a:extLst>
            </p:cNvPr>
            <p:cNvSpPr/>
            <p:nvPr/>
          </p:nvSpPr>
          <p:spPr>
            <a:xfrm>
              <a:off x="6004501" y="3551131"/>
              <a:ext cx="254496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54496" y="45720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51E683D1-8DB2-44CD-955B-EC07A8DAA896}"/>
                </a:ext>
              </a:extLst>
            </p:cNvPr>
            <p:cNvSpPr/>
            <p:nvPr/>
          </p:nvSpPr>
          <p:spPr>
            <a:xfrm>
              <a:off x="4477525" y="3551131"/>
              <a:ext cx="254496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54496" y="45720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D04F98F3-B3A8-494B-A525-213E7E8F7EB5}"/>
                </a:ext>
              </a:extLst>
            </p:cNvPr>
            <p:cNvSpPr/>
            <p:nvPr/>
          </p:nvSpPr>
          <p:spPr>
            <a:xfrm>
              <a:off x="2801681" y="3542740"/>
              <a:ext cx="254496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127248" y="45720"/>
                  </a:lnTo>
                  <a:lnTo>
                    <a:pt x="127248" y="54110"/>
                  </a:lnTo>
                  <a:lnTo>
                    <a:pt x="254496" y="5411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E19BF610-D1C3-4076-805E-13F2BD9D05A8}"/>
                </a:ext>
              </a:extLst>
            </p:cNvPr>
            <p:cNvSpPr/>
            <p:nvPr/>
          </p:nvSpPr>
          <p:spPr>
            <a:xfrm>
              <a:off x="1274705" y="3477690"/>
              <a:ext cx="254496" cy="11076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27248" y="0"/>
                  </a:lnTo>
                  <a:lnTo>
                    <a:pt x="127248" y="110769"/>
                  </a:lnTo>
                  <a:lnTo>
                    <a:pt x="254496" y="110769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8596EC83-8B2C-462A-A00E-103D796F21C2}"/>
                </a:ext>
              </a:extLst>
            </p:cNvPr>
            <p:cNvSpPr/>
            <p:nvPr/>
          </p:nvSpPr>
          <p:spPr>
            <a:xfrm>
              <a:off x="6579192" y="2808828"/>
              <a:ext cx="254496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54496" y="45720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D776F10D-E99B-4A0E-91C4-D1855DD067F7}"/>
                </a:ext>
              </a:extLst>
            </p:cNvPr>
            <p:cNvSpPr/>
            <p:nvPr/>
          </p:nvSpPr>
          <p:spPr>
            <a:xfrm>
              <a:off x="4506245" y="2808828"/>
              <a:ext cx="254496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54496" y="45720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98EF3CE8-C2B8-40B9-82BD-86746A9E0644}"/>
                </a:ext>
              </a:extLst>
            </p:cNvPr>
            <p:cNvSpPr/>
            <p:nvPr/>
          </p:nvSpPr>
          <p:spPr>
            <a:xfrm>
              <a:off x="2801681" y="2808828"/>
              <a:ext cx="254496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54496" y="4572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92D71801-3BBD-4363-86B8-41402F95993C}"/>
                </a:ext>
              </a:extLst>
            </p:cNvPr>
            <p:cNvSpPr/>
            <p:nvPr/>
          </p:nvSpPr>
          <p:spPr>
            <a:xfrm>
              <a:off x="1274705" y="2854548"/>
              <a:ext cx="254496" cy="62314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623142"/>
                  </a:moveTo>
                  <a:lnTo>
                    <a:pt x="127248" y="623142"/>
                  </a:lnTo>
                  <a:lnTo>
                    <a:pt x="127248" y="0"/>
                  </a:lnTo>
                  <a:lnTo>
                    <a:pt x="254496" y="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83E8E0D5-5010-4505-8564-25C50AAE6400}"/>
                </a:ext>
              </a:extLst>
            </p:cNvPr>
            <p:cNvSpPr/>
            <p:nvPr/>
          </p:nvSpPr>
          <p:spPr>
            <a:xfrm>
              <a:off x="9050056" y="2059821"/>
              <a:ext cx="254496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54496" y="45720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32EC73B1-D7FA-42BA-B5FE-091DB98F7456}"/>
                </a:ext>
              </a:extLst>
            </p:cNvPr>
            <p:cNvSpPr/>
            <p:nvPr/>
          </p:nvSpPr>
          <p:spPr>
            <a:xfrm>
              <a:off x="7382610" y="2059821"/>
              <a:ext cx="254496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54496" y="45720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8FA269ED-956B-4E2D-9BFF-A8B6C3DA85E2}"/>
                </a:ext>
              </a:extLst>
            </p:cNvPr>
            <p:cNvSpPr/>
            <p:nvPr/>
          </p:nvSpPr>
          <p:spPr>
            <a:xfrm>
              <a:off x="5855634" y="2059821"/>
              <a:ext cx="254496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54496" y="45720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A3D5C748-8CD5-467E-A18C-48CFF001CFE7}"/>
                </a:ext>
              </a:extLst>
            </p:cNvPr>
            <p:cNvSpPr/>
            <p:nvPr/>
          </p:nvSpPr>
          <p:spPr>
            <a:xfrm>
              <a:off x="4328657" y="2059821"/>
              <a:ext cx="254496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54496" y="45720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F0E52B96-0A68-4381-B632-F3A5721CF46B}"/>
                </a:ext>
              </a:extLst>
            </p:cNvPr>
            <p:cNvSpPr/>
            <p:nvPr/>
          </p:nvSpPr>
          <p:spPr>
            <a:xfrm>
              <a:off x="2801681" y="2059821"/>
              <a:ext cx="254496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54496" y="4572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81E07958-FE5A-4497-9A03-8C5C8420F4DB}"/>
                </a:ext>
              </a:extLst>
            </p:cNvPr>
            <p:cNvSpPr/>
            <p:nvPr/>
          </p:nvSpPr>
          <p:spPr>
            <a:xfrm>
              <a:off x="1274705" y="2105541"/>
              <a:ext cx="254496" cy="137214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372149"/>
                  </a:moveTo>
                  <a:lnTo>
                    <a:pt x="127248" y="1372149"/>
                  </a:lnTo>
                  <a:lnTo>
                    <a:pt x="127248" y="0"/>
                  </a:lnTo>
                  <a:lnTo>
                    <a:pt x="254496" y="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587DCF5E-19C2-4ADC-86DB-6A142E116CFD}"/>
                </a:ext>
              </a:extLst>
            </p:cNvPr>
            <p:cNvSpPr/>
            <p:nvPr/>
          </p:nvSpPr>
          <p:spPr>
            <a:xfrm>
              <a:off x="2224" y="3283637"/>
              <a:ext cx="1272480" cy="388106"/>
            </a:xfrm>
            <a:custGeom>
              <a:avLst/>
              <a:gdLst>
                <a:gd name="connsiteX0" fmla="*/ 0 w 1272480"/>
                <a:gd name="connsiteY0" fmla="*/ 0 h 388106"/>
                <a:gd name="connsiteX1" fmla="*/ 1272480 w 1272480"/>
                <a:gd name="connsiteY1" fmla="*/ 0 h 388106"/>
                <a:gd name="connsiteX2" fmla="*/ 1272480 w 1272480"/>
                <a:gd name="connsiteY2" fmla="*/ 388106 h 388106"/>
                <a:gd name="connsiteX3" fmla="*/ 0 w 1272480"/>
                <a:gd name="connsiteY3" fmla="*/ 388106 h 388106"/>
                <a:gd name="connsiteX4" fmla="*/ 0 w 1272480"/>
                <a:gd name="connsiteY4" fmla="*/ 0 h 3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2480" h="388106">
                  <a:moveTo>
                    <a:pt x="0" y="0"/>
                  </a:moveTo>
                  <a:lnTo>
                    <a:pt x="1272480" y="0"/>
                  </a:lnTo>
                  <a:lnTo>
                    <a:pt x="1272480" y="388106"/>
                  </a:lnTo>
                  <a:lnTo>
                    <a:pt x="0" y="3881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100" kern="1200" dirty="0"/>
                <a:t>1 Mathematikaffen</a:t>
              </a:r>
            </a:p>
          </p:txBody>
        </p:sp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274C8087-3F22-435D-B97B-A45E2E4ADEDC}"/>
                </a:ext>
              </a:extLst>
            </p:cNvPr>
            <p:cNvSpPr/>
            <p:nvPr/>
          </p:nvSpPr>
          <p:spPr>
            <a:xfrm>
              <a:off x="1529201" y="1911488"/>
              <a:ext cx="1272480" cy="388106"/>
            </a:xfrm>
            <a:custGeom>
              <a:avLst/>
              <a:gdLst>
                <a:gd name="connsiteX0" fmla="*/ 0 w 1272480"/>
                <a:gd name="connsiteY0" fmla="*/ 0 h 388106"/>
                <a:gd name="connsiteX1" fmla="*/ 1272480 w 1272480"/>
                <a:gd name="connsiteY1" fmla="*/ 0 h 388106"/>
                <a:gd name="connsiteX2" fmla="*/ 1272480 w 1272480"/>
                <a:gd name="connsiteY2" fmla="*/ 388106 h 388106"/>
                <a:gd name="connsiteX3" fmla="*/ 0 w 1272480"/>
                <a:gd name="connsiteY3" fmla="*/ 388106 h 388106"/>
                <a:gd name="connsiteX4" fmla="*/ 0 w 1272480"/>
                <a:gd name="connsiteY4" fmla="*/ 0 h 3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2480" h="388106">
                  <a:moveTo>
                    <a:pt x="0" y="0"/>
                  </a:moveTo>
                  <a:lnTo>
                    <a:pt x="1272480" y="0"/>
                  </a:lnTo>
                  <a:lnTo>
                    <a:pt x="1272480" y="388106"/>
                  </a:lnTo>
                  <a:lnTo>
                    <a:pt x="0" y="3881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1.1 Projektmanagement</a:t>
              </a:r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39B653B6-71DF-4C44-A634-4BEA60B98ECC}"/>
                </a:ext>
              </a:extLst>
            </p:cNvPr>
            <p:cNvSpPr/>
            <p:nvPr/>
          </p:nvSpPr>
          <p:spPr>
            <a:xfrm>
              <a:off x="3056177" y="1911488"/>
              <a:ext cx="1272480" cy="388106"/>
            </a:xfrm>
            <a:custGeom>
              <a:avLst/>
              <a:gdLst>
                <a:gd name="connsiteX0" fmla="*/ 0 w 1272480"/>
                <a:gd name="connsiteY0" fmla="*/ 0 h 388106"/>
                <a:gd name="connsiteX1" fmla="*/ 1272480 w 1272480"/>
                <a:gd name="connsiteY1" fmla="*/ 0 h 388106"/>
                <a:gd name="connsiteX2" fmla="*/ 1272480 w 1272480"/>
                <a:gd name="connsiteY2" fmla="*/ 388106 h 388106"/>
                <a:gd name="connsiteX3" fmla="*/ 0 w 1272480"/>
                <a:gd name="connsiteY3" fmla="*/ 388106 h 388106"/>
                <a:gd name="connsiteX4" fmla="*/ 0 w 1272480"/>
                <a:gd name="connsiteY4" fmla="*/ 0 h 3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2480" h="388106">
                  <a:moveTo>
                    <a:pt x="0" y="0"/>
                  </a:moveTo>
                  <a:lnTo>
                    <a:pt x="1272480" y="0"/>
                  </a:lnTo>
                  <a:lnTo>
                    <a:pt x="1272480" y="388106"/>
                  </a:lnTo>
                  <a:lnTo>
                    <a:pt x="0" y="3881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1.1.1 Kick-Off-Meeting</a:t>
              </a:r>
            </a:p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Verantwortung: PL</a:t>
              </a:r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3E9BA461-1062-4DC4-B329-0F7387A173A9}"/>
                </a:ext>
              </a:extLst>
            </p:cNvPr>
            <p:cNvSpPr/>
            <p:nvPr/>
          </p:nvSpPr>
          <p:spPr>
            <a:xfrm>
              <a:off x="4583153" y="1911488"/>
              <a:ext cx="1272480" cy="388106"/>
            </a:xfrm>
            <a:custGeom>
              <a:avLst/>
              <a:gdLst>
                <a:gd name="connsiteX0" fmla="*/ 0 w 1272480"/>
                <a:gd name="connsiteY0" fmla="*/ 0 h 388106"/>
                <a:gd name="connsiteX1" fmla="*/ 1272480 w 1272480"/>
                <a:gd name="connsiteY1" fmla="*/ 0 h 388106"/>
                <a:gd name="connsiteX2" fmla="*/ 1272480 w 1272480"/>
                <a:gd name="connsiteY2" fmla="*/ 388106 h 388106"/>
                <a:gd name="connsiteX3" fmla="*/ 0 w 1272480"/>
                <a:gd name="connsiteY3" fmla="*/ 388106 h 388106"/>
                <a:gd name="connsiteX4" fmla="*/ 0 w 1272480"/>
                <a:gd name="connsiteY4" fmla="*/ 0 h 3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2480" h="388106">
                  <a:moveTo>
                    <a:pt x="0" y="0"/>
                  </a:moveTo>
                  <a:lnTo>
                    <a:pt x="1272480" y="0"/>
                  </a:lnTo>
                  <a:lnTo>
                    <a:pt x="1272480" y="388106"/>
                  </a:lnTo>
                  <a:lnTo>
                    <a:pt x="0" y="3881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1.1.2 Projektstart</a:t>
              </a:r>
            </a:p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Verantwortung: PL</a:t>
              </a:r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25C8524B-7FFF-49F0-A894-E2C482B1AEF6}"/>
                </a:ext>
              </a:extLst>
            </p:cNvPr>
            <p:cNvSpPr/>
            <p:nvPr/>
          </p:nvSpPr>
          <p:spPr>
            <a:xfrm>
              <a:off x="6110130" y="1911488"/>
              <a:ext cx="1272480" cy="388106"/>
            </a:xfrm>
            <a:custGeom>
              <a:avLst/>
              <a:gdLst>
                <a:gd name="connsiteX0" fmla="*/ 0 w 1272480"/>
                <a:gd name="connsiteY0" fmla="*/ 0 h 388106"/>
                <a:gd name="connsiteX1" fmla="*/ 1272480 w 1272480"/>
                <a:gd name="connsiteY1" fmla="*/ 0 h 388106"/>
                <a:gd name="connsiteX2" fmla="*/ 1272480 w 1272480"/>
                <a:gd name="connsiteY2" fmla="*/ 388106 h 388106"/>
                <a:gd name="connsiteX3" fmla="*/ 0 w 1272480"/>
                <a:gd name="connsiteY3" fmla="*/ 388106 h 388106"/>
                <a:gd name="connsiteX4" fmla="*/ 0 w 1272480"/>
                <a:gd name="connsiteY4" fmla="*/ 0 h 3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2480" h="388106">
                  <a:moveTo>
                    <a:pt x="0" y="0"/>
                  </a:moveTo>
                  <a:lnTo>
                    <a:pt x="1272480" y="0"/>
                  </a:lnTo>
                  <a:lnTo>
                    <a:pt x="1272480" y="388106"/>
                  </a:lnTo>
                  <a:lnTo>
                    <a:pt x="0" y="3881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1.1.3 Projektplanung</a:t>
              </a:r>
            </a:p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Verantwortung: PL</a:t>
              </a:r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A48A520D-792D-4144-B172-DFDCE1D6B0D4}"/>
                </a:ext>
              </a:extLst>
            </p:cNvPr>
            <p:cNvSpPr/>
            <p:nvPr/>
          </p:nvSpPr>
          <p:spPr>
            <a:xfrm>
              <a:off x="7637106" y="1809501"/>
              <a:ext cx="1412949" cy="592079"/>
            </a:xfrm>
            <a:custGeom>
              <a:avLst/>
              <a:gdLst>
                <a:gd name="connsiteX0" fmla="*/ 0 w 1412949"/>
                <a:gd name="connsiteY0" fmla="*/ 0 h 592079"/>
                <a:gd name="connsiteX1" fmla="*/ 1412949 w 1412949"/>
                <a:gd name="connsiteY1" fmla="*/ 0 h 592079"/>
                <a:gd name="connsiteX2" fmla="*/ 1412949 w 1412949"/>
                <a:gd name="connsiteY2" fmla="*/ 592079 h 592079"/>
                <a:gd name="connsiteX3" fmla="*/ 0 w 1412949"/>
                <a:gd name="connsiteY3" fmla="*/ 592079 h 592079"/>
                <a:gd name="connsiteX4" fmla="*/ 0 w 1412949"/>
                <a:gd name="connsiteY4" fmla="*/ 0 h 59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2949" h="592079">
                  <a:moveTo>
                    <a:pt x="0" y="0"/>
                  </a:moveTo>
                  <a:lnTo>
                    <a:pt x="1412949" y="0"/>
                  </a:lnTo>
                  <a:lnTo>
                    <a:pt x="1412949" y="592079"/>
                  </a:lnTo>
                  <a:lnTo>
                    <a:pt x="0" y="59207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1.1.4 Projektcontrolling</a:t>
              </a:r>
            </a:p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Verantwortung: PL</a:t>
              </a:r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7B1FA675-A2A4-4C7A-BE1C-04425BBD7B58}"/>
                </a:ext>
              </a:extLst>
            </p:cNvPr>
            <p:cNvSpPr/>
            <p:nvPr/>
          </p:nvSpPr>
          <p:spPr>
            <a:xfrm>
              <a:off x="9304552" y="1911488"/>
              <a:ext cx="1272480" cy="388106"/>
            </a:xfrm>
            <a:custGeom>
              <a:avLst/>
              <a:gdLst>
                <a:gd name="connsiteX0" fmla="*/ 0 w 1272480"/>
                <a:gd name="connsiteY0" fmla="*/ 0 h 388106"/>
                <a:gd name="connsiteX1" fmla="*/ 1272480 w 1272480"/>
                <a:gd name="connsiteY1" fmla="*/ 0 h 388106"/>
                <a:gd name="connsiteX2" fmla="*/ 1272480 w 1272480"/>
                <a:gd name="connsiteY2" fmla="*/ 388106 h 388106"/>
                <a:gd name="connsiteX3" fmla="*/ 0 w 1272480"/>
                <a:gd name="connsiteY3" fmla="*/ 388106 h 388106"/>
                <a:gd name="connsiteX4" fmla="*/ 0 w 1272480"/>
                <a:gd name="connsiteY4" fmla="*/ 0 h 3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2480" h="388106">
                  <a:moveTo>
                    <a:pt x="0" y="0"/>
                  </a:moveTo>
                  <a:lnTo>
                    <a:pt x="1272480" y="0"/>
                  </a:lnTo>
                  <a:lnTo>
                    <a:pt x="1272480" y="388106"/>
                  </a:lnTo>
                  <a:lnTo>
                    <a:pt x="0" y="3881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1.1.5 Projektende</a:t>
              </a:r>
            </a:p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Verantwortung: PL</a:t>
              </a:r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42DD2947-70E8-45C0-9CD6-BC4F2C52619A}"/>
                </a:ext>
              </a:extLst>
            </p:cNvPr>
            <p:cNvSpPr/>
            <p:nvPr/>
          </p:nvSpPr>
          <p:spPr>
            <a:xfrm>
              <a:off x="1529201" y="2660495"/>
              <a:ext cx="1272480" cy="388106"/>
            </a:xfrm>
            <a:custGeom>
              <a:avLst/>
              <a:gdLst>
                <a:gd name="connsiteX0" fmla="*/ 0 w 1272480"/>
                <a:gd name="connsiteY0" fmla="*/ 0 h 388106"/>
                <a:gd name="connsiteX1" fmla="*/ 1272480 w 1272480"/>
                <a:gd name="connsiteY1" fmla="*/ 0 h 388106"/>
                <a:gd name="connsiteX2" fmla="*/ 1272480 w 1272480"/>
                <a:gd name="connsiteY2" fmla="*/ 388106 h 388106"/>
                <a:gd name="connsiteX3" fmla="*/ 0 w 1272480"/>
                <a:gd name="connsiteY3" fmla="*/ 388106 h 388106"/>
                <a:gd name="connsiteX4" fmla="*/ 0 w 1272480"/>
                <a:gd name="connsiteY4" fmla="*/ 0 h 3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2480" h="388106">
                  <a:moveTo>
                    <a:pt x="0" y="0"/>
                  </a:moveTo>
                  <a:lnTo>
                    <a:pt x="1272480" y="0"/>
                  </a:lnTo>
                  <a:lnTo>
                    <a:pt x="1272480" y="388106"/>
                  </a:lnTo>
                  <a:lnTo>
                    <a:pt x="0" y="3881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1.2 Problemanalyse</a:t>
              </a:r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2B463AB6-D512-43C1-8A76-90B5E76A0B85}"/>
                </a:ext>
              </a:extLst>
            </p:cNvPr>
            <p:cNvSpPr/>
            <p:nvPr/>
          </p:nvSpPr>
          <p:spPr>
            <a:xfrm>
              <a:off x="3056177" y="2577630"/>
              <a:ext cx="1450067" cy="553835"/>
            </a:xfrm>
            <a:custGeom>
              <a:avLst/>
              <a:gdLst>
                <a:gd name="connsiteX0" fmla="*/ 0 w 1450067"/>
                <a:gd name="connsiteY0" fmla="*/ 0 h 553835"/>
                <a:gd name="connsiteX1" fmla="*/ 1450067 w 1450067"/>
                <a:gd name="connsiteY1" fmla="*/ 0 h 553835"/>
                <a:gd name="connsiteX2" fmla="*/ 1450067 w 1450067"/>
                <a:gd name="connsiteY2" fmla="*/ 553835 h 553835"/>
                <a:gd name="connsiteX3" fmla="*/ 0 w 1450067"/>
                <a:gd name="connsiteY3" fmla="*/ 553835 h 553835"/>
                <a:gd name="connsiteX4" fmla="*/ 0 w 1450067"/>
                <a:gd name="connsiteY4" fmla="*/ 0 h 553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0067" h="553835">
                  <a:moveTo>
                    <a:pt x="0" y="0"/>
                  </a:moveTo>
                  <a:lnTo>
                    <a:pt x="1450067" y="0"/>
                  </a:lnTo>
                  <a:lnTo>
                    <a:pt x="1450067" y="553835"/>
                  </a:lnTo>
                  <a:lnTo>
                    <a:pt x="0" y="5538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1.2.1 Erstellen </a:t>
              </a:r>
              <a:r>
                <a:rPr lang="de-DE" sz="1050" kern="1200" dirty="0" err="1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UML</a:t>
              </a: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 Diagramm</a:t>
              </a:r>
            </a:p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Verantwortung: </a:t>
              </a:r>
              <a:r>
                <a:rPr lang="de-DE" sz="1050" kern="1200" dirty="0" err="1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PTM</a:t>
              </a: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 4</a:t>
              </a:r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53DD6D49-6C93-49B5-80DF-A3B31597D957}"/>
                </a:ext>
              </a:extLst>
            </p:cNvPr>
            <p:cNvSpPr/>
            <p:nvPr/>
          </p:nvSpPr>
          <p:spPr>
            <a:xfrm>
              <a:off x="4760741" y="2548905"/>
              <a:ext cx="1818450" cy="611287"/>
            </a:xfrm>
            <a:custGeom>
              <a:avLst/>
              <a:gdLst>
                <a:gd name="connsiteX0" fmla="*/ 0 w 1818450"/>
                <a:gd name="connsiteY0" fmla="*/ 0 h 611287"/>
                <a:gd name="connsiteX1" fmla="*/ 1818450 w 1818450"/>
                <a:gd name="connsiteY1" fmla="*/ 0 h 611287"/>
                <a:gd name="connsiteX2" fmla="*/ 1818450 w 1818450"/>
                <a:gd name="connsiteY2" fmla="*/ 611287 h 611287"/>
                <a:gd name="connsiteX3" fmla="*/ 0 w 1818450"/>
                <a:gd name="connsiteY3" fmla="*/ 611287 h 611287"/>
                <a:gd name="connsiteX4" fmla="*/ 0 w 1818450"/>
                <a:gd name="connsiteY4" fmla="*/ 0 h 61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8450" h="611287">
                  <a:moveTo>
                    <a:pt x="0" y="0"/>
                  </a:moveTo>
                  <a:lnTo>
                    <a:pt x="1818450" y="0"/>
                  </a:lnTo>
                  <a:lnTo>
                    <a:pt x="1818450" y="611287"/>
                  </a:lnTo>
                  <a:lnTo>
                    <a:pt x="0" y="61128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1.2.2 Pflichtenheft schreiben</a:t>
              </a:r>
            </a:p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Verantwortung:  </a:t>
              </a:r>
              <a:r>
                <a:rPr lang="de-DE" sz="1050" kern="1200" dirty="0" err="1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PTM</a:t>
              </a: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 3</a:t>
              </a:r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75885805-6F8E-474E-929F-F084EE435B55}"/>
                </a:ext>
              </a:extLst>
            </p:cNvPr>
            <p:cNvSpPr/>
            <p:nvPr/>
          </p:nvSpPr>
          <p:spPr>
            <a:xfrm>
              <a:off x="6833688" y="2560641"/>
              <a:ext cx="1393836" cy="587814"/>
            </a:xfrm>
            <a:custGeom>
              <a:avLst/>
              <a:gdLst>
                <a:gd name="connsiteX0" fmla="*/ 0 w 1393836"/>
                <a:gd name="connsiteY0" fmla="*/ 0 h 587814"/>
                <a:gd name="connsiteX1" fmla="*/ 1393836 w 1393836"/>
                <a:gd name="connsiteY1" fmla="*/ 0 h 587814"/>
                <a:gd name="connsiteX2" fmla="*/ 1393836 w 1393836"/>
                <a:gd name="connsiteY2" fmla="*/ 587814 h 587814"/>
                <a:gd name="connsiteX3" fmla="*/ 0 w 1393836"/>
                <a:gd name="connsiteY3" fmla="*/ 587814 h 587814"/>
                <a:gd name="connsiteX4" fmla="*/ 0 w 1393836"/>
                <a:gd name="connsiteY4" fmla="*/ 0 h 587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3836" h="587814">
                  <a:moveTo>
                    <a:pt x="0" y="0"/>
                  </a:moveTo>
                  <a:lnTo>
                    <a:pt x="1393836" y="0"/>
                  </a:lnTo>
                  <a:lnTo>
                    <a:pt x="1393836" y="587814"/>
                  </a:lnTo>
                  <a:lnTo>
                    <a:pt x="0" y="5878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1.2.3 Pflichtenheft ist fertiggestellt</a:t>
              </a:r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861BC453-5739-4981-B2D5-D83ABD426870}"/>
                </a:ext>
              </a:extLst>
            </p:cNvPr>
            <p:cNvSpPr/>
            <p:nvPr/>
          </p:nvSpPr>
          <p:spPr>
            <a:xfrm>
              <a:off x="1529201" y="3394407"/>
              <a:ext cx="1272480" cy="388106"/>
            </a:xfrm>
            <a:custGeom>
              <a:avLst/>
              <a:gdLst>
                <a:gd name="connsiteX0" fmla="*/ 0 w 1272480"/>
                <a:gd name="connsiteY0" fmla="*/ 0 h 388106"/>
                <a:gd name="connsiteX1" fmla="*/ 1272480 w 1272480"/>
                <a:gd name="connsiteY1" fmla="*/ 0 h 388106"/>
                <a:gd name="connsiteX2" fmla="*/ 1272480 w 1272480"/>
                <a:gd name="connsiteY2" fmla="*/ 388106 h 388106"/>
                <a:gd name="connsiteX3" fmla="*/ 0 w 1272480"/>
                <a:gd name="connsiteY3" fmla="*/ 388106 h 388106"/>
                <a:gd name="connsiteX4" fmla="*/ 0 w 1272480"/>
                <a:gd name="connsiteY4" fmla="*/ 0 h 3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2480" h="388106">
                  <a:moveTo>
                    <a:pt x="0" y="0"/>
                  </a:moveTo>
                  <a:lnTo>
                    <a:pt x="1272480" y="0"/>
                  </a:lnTo>
                  <a:lnTo>
                    <a:pt x="1272480" y="388106"/>
                  </a:lnTo>
                  <a:lnTo>
                    <a:pt x="0" y="3881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1.3 Entwurf</a:t>
              </a:r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80047DA8-191D-4749-9143-66D541B53E14}"/>
                </a:ext>
              </a:extLst>
            </p:cNvPr>
            <p:cNvSpPr/>
            <p:nvPr/>
          </p:nvSpPr>
          <p:spPr>
            <a:xfrm>
              <a:off x="3056177" y="3350607"/>
              <a:ext cx="1421347" cy="492487"/>
            </a:xfrm>
            <a:custGeom>
              <a:avLst/>
              <a:gdLst>
                <a:gd name="connsiteX0" fmla="*/ 0 w 1421347"/>
                <a:gd name="connsiteY0" fmla="*/ 0 h 492487"/>
                <a:gd name="connsiteX1" fmla="*/ 1421347 w 1421347"/>
                <a:gd name="connsiteY1" fmla="*/ 0 h 492487"/>
                <a:gd name="connsiteX2" fmla="*/ 1421347 w 1421347"/>
                <a:gd name="connsiteY2" fmla="*/ 492487 h 492487"/>
                <a:gd name="connsiteX3" fmla="*/ 0 w 1421347"/>
                <a:gd name="connsiteY3" fmla="*/ 492487 h 492487"/>
                <a:gd name="connsiteX4" fmla="*/ 0 w 1421347"/>
                <a:gd name="connsiteY4" fmla="*/ 0 h 492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347" h="492487">
                  <a:moveTo>
                    <a:pt x="0" y="0"/>
                  </a:moveTo>
                  <a:lnTo>
                    <a:pt x="1421347" y="0"/>
                  </a:lnTo>
                  <a:lnTo>
                    <a:pt x="1421347" y="492487"/>
                  </a:lnTo>
                  <a:lnTo>
                    <a:pt x="0" y="49248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1.3.1 Vorschläge Design sammeln</a:t>
              </a:r>
            </a:p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Verantwortung: </a:t>
              </a:r>
              <a:r>
                <a:rPr lang="de-DE" sz="1050" kern="1200" dirty="0" err="1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PTM</a:t>
              </a: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 2</a:t>
              </a:r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99AA7FEC-1667-42EF-931D-DBE052CF7D40}"/>
                </a:ext>
              </a:extLst>
            </p:cNvPr>
            <p:cNvSpPr/>
            <p:nvPr/>
          </p:nvSpPr>
          <p:spPr>
            <a:xfrm>
              <a:off x="4732021" y="3402797"/>
              <a:ext cx="1272480" cy="388106"/>
            </a:xfrm>
            <a:custGeom>
              <a:avLst/>
              <a:gdLst>
                <a:gd name="connsiteX0" fmla="*/ 0 w 1272480"/>
                <a:gd name="connsiteY0" fmla="*/ 0 h 388106"/>
                <a:gd name="connsiteX1" fmla="*/ 1272480 w 1272480"/>
                <a:gd name="connsiteY1" fmla="*/ 0 h 388106"/>
                <a:gd name="connsiteX2" fmla="*/ 1272480 w 1272480"/>
                <a:gd name="connsiteY2" fmla="*/ 388106 h 388106"/>
                <a:gd name="connsiteX3" fmla="*/ 0 w 1272480"/>
                <a:gd name="connsiteY3" fmla="*/ 388106 h 388106"/>
                <a:gd name="connsiteX4" fmla="*/ 0 w 1272480"/>
                <a:gd name="connsiteY4" fmla="*/ 0 h 3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2480" h="388106">
                  <a:moveTo>
                    <a:pt x="0" y="0"/>
                  </a:moveTo>
                  <a:lnTo>
                    <a:pt x="1272480" y="0"/>
                  </a:lnTo>
                  <a:lnTo>
                    <a:pt x="1272480" y="388106"/>
                  </a:lnTo>
                  <a:lnTo>
                    <a:pt x="0" y="3881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1.3.2 Design</a:t>
              </a:r>
            </a:p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Verantwortung: </a:t>
              </a:r>
              <a:r>
                <a:rPr lang="de-DE" sz="1050" kern="1200" dirty="0" err="1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PTM</a:t>
              </a: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 3</a:t>
              </a:r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652287CF-DE69-459C-9A1F-DEFE9439F91E}"/>
                </a:ext>
              </a:extLst>
            </p:cNvPr>
            <p:cNvSpPr/>
            <p:nvPr/>
          </p:nvSpPr>
          <p:spPr>
            <a:xfrm>
              <a:off x="6258997" y="3402797"/>
              <a:ext cx="1272480" cy="388106"/>
            </a:xfrm>
            <a:custGeom>
              <a:avLst/>
              <a:gdLst>
                <a:gd name="connsiteX0" fmla="*/ 0 w 1272480"/>
                <a:gd name="connsiteY0" fmla="*/ 0 h 388106"/>
                <a:gd name="connsiteX1" fmla="*/ 1272480 w 1272480"/>
                <a:gd name="connsiteY1" fmla="*/ 0 h 388106"/>
                <a:gd name="connsiteX2" fmla="*/ 1272480 w 1272480"/>
                <a:gd name="connsiteY2" fmla="*/ 388106 h 388106"/>
                <a:gd name="connsiteX3" fmla="*/ 0 w 1272480"/>
                <a:gd name="connsiteY3" fmla="*/ 388106 h 388106"/>
                <a:gd name="connsiteX4" fmla="*/ 0 w 1272480"/>
                <a:gd name="connsiteY4" fmla="*/ 0 h 3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2480" h="388106">
                  <a:moveTo>
                    <a:pt x="0" y="0"/>
                  </a:moveTo>
                  <a:lnTo>
                    <a:pt x="1272480" y="0"/>
                  </a:lnTo>
                  <a:lnTo>
                    <a:pt x="1272480" y="388106"/>
                  </a:lnTo>
                  <a:lnTo>
                    <a:pt x="0" y="3881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1.3.3 Design ist fertiggestellt</a:t>
              </a:r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92D45B6F-F5C9-4B81-8E4B-59AFE4A0933C}"/>
                </a:ext>
              </a:extLst>
            </p:cNvPr>
            <p:cNvSpPr/>
            <p:nvPr/>
          </p:nvSpPr>
          <p:spPr>
            <a:xfrm>
              <a:off x="7785974" y="3307515"/>
              <a:ext cx="1349847" cy="578670"/>
            </a:xfrm>
            <a:custGeom>
              <a:avLst/>
              <a:gdLst>
                <a:gd name="connsiteX0" fmla="*/ 0 w 1349847"/>
                <a:gd name="connsiteY0" fmla="*/ 0 h 578670"/>
                <a:gd name="connsiteX1" fmla="*/ 1349847 w 1349847"/>
                <a:gd name="connsiteY1" fmla="*/ 0 h 578670"/>
                <a:gd name="connsiteX2" fmla="*/ 1349847 w 1349847"/>
                <a:gd name="connsiteY2" fmla="*/ 578670 h 578670"/>
                <a:gd name="connsiteX3" fmla="*/ 0 w 1349847"/>
                <a:gd name="connsiteY3" fmla="*/ 578670 h 578670"/>
                <a:gd name="connsiteX4" fmla="*/ 0 w 1349847"/>
                <a:gd name="connsiteY4" fmla="*/ 0 h 57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47" h="578670">
                  <a:moveTo>
                    <a:pt x="0" y="0"/>
                  </a:moveTo>
                  <a:lnTo>
                    <a:pt x="1349847" y="0"/>
                  </a:lnTo>
                  <a:lnTo>
                    <a:pt x="1349847" y="578670"/>
                  </a:lnTo>
                  <a:lnTo>
                    <a:pt x="0" y="57867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1.3.4 Spielablauf festlegen</a:t>
              </a:r>
            </a:p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Verantwortung: PL</a:t>
              </a:r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2A595DF9-BAC2-46A3-A050-F86652203C0B}"/>
                </a:ext>
              </a:extLst>
            </p:cNvPr>
            <p:cNvSpPr/>
            <p:nvPr/>
          </p:nvSpPr>
          <p:spPr>
            <a:xfrm>
              <a:off x="9390317" y="3402797"/>
              <a:ext cx="1272480" cy="388106"/>
            </a:xfrm>
            <a:custGeom>
              <a:avLst/>
              <a:gdLst>
                <a:gd name="connsiteX0" fmla="*/ 0 w 1272480"/>
                <a:gd name="connsiteY0" fmla="*/ 0 h 388106"/>
                <a:gd name="connsiteX1" fmla="*/ 1272480 w 1272480"/>
                <a:gd name="connsiteY1" fmla="*/ 0 h 388106"/>
                <a:gd name="connsiteX2" fmla="*/ 1272480 w 1272480"/>
                <a:gd name="connsiteY2" fmla="*/ 388106 h 388106"/>
                <a:gd name="connsiteX3" fmla="*/ 0 w 1272480"/>
                <a:gd name="connsiteY3" fmla="*/ 388106 h 388106"/>
                <a:gd name="connsiteX4" fmla="*/ 0 w 1272480"/>
                <a:gd name="connsiteY4" fmla="*/ 0 h 3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2480" h="388106">
                  <a:moveTo>
                    <a:pt x="0" y="0"/>
                  </a:moveTo>
                  <a:lnTo>
                    <a:pt x="1272480" y="0"/>
                  </a:lnTo>
                  <a:lnTo>
                    <a:pt x="1272480" y="388106"/>
                  </a:lnTo>
                  <a:lnTo>
                    <a:pt x="0" y="3881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1.3.5 Spielablauf ist fertig fertiggestellt</a:t>
              </a:r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2D4BB69E-04A9-4D35-A662-C2C18BAB9EF6}"/>
                </a:ext>
              </a:extLst>
            </p:cNvPr>
            <p:cNvSpPr/>
            <p:nvPr/>
          </p:nvSpPr>
          <p:spPr>
            <a:xfrm>
              <a:off x="10917293" y="3402797"/>
              <a:ext cx="1272480" cy="388106"/>
            </a:xfrm>
            <a:custGeom>
              <a:avLst/>
              <a:gdLst>
                <a:gd name="connsiteX0" fmla="*/ 0 w 1272480"/>
                <a:gd name="connsiteY0" fmla="*/ 0 h 388106"/>
                <a:gd name="connsiteX1" fmla="*/ 1272480 w 1272480"/>
                <a:gd name="connsiteY1" fmla="*/ 0 h 388106"/>
                <a:gd name="connsiteX2" fmla="*/ 1272480 w 1272480"/>
                <a:gd name="connsiteY2" fmla="*/ 388106 h 388106"/>
                <a:gd name="connsiteX3" fmla="*/ 0 w 1272480"/>
                <a:gd name="connsiteY3" fmla="*/ 388106 h 388106"/>
                <a:gd name="connsiteX4" fmla="*/ 0 w 1272480"/>
                <a:gd name="connsiteY4" fmla="*/ 0 h 3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2480" h="388106">
                  <a:moveTo>
                    <a:pt x="0" y="0"/>
                  </a:moveTo>
                  <a:lnTo>
                    <a:pt x="1272480" y="0"/>
                  </a:lnTo>
                  <a:lnTo>
                    <a:pt x="1272480" y="388106"/>
                  </a:lnTo>
                  <a:lnTo>
                    <a:pt x="0" y="3881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1.3.4 Menü</a:t>
              </a:r>
            </a:p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Verantwortung: </a:t>
              </a:r>
              <a:r>
                <a:rPr lang="de-DE" sz="1050" kern="1200" dirty="0" err="1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PTM</a:t>
              </a: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 1</a:t>
              </a:r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64C6F0BB-98EF-4786-A806-181B2BB4DE22}"/>
                </a:ext>
              </a:extLst>
            </p:cNvPr>
            <p:cNvSpPr/>
            <p:nvPr/>
          </p:nvSpPr>
          <p:spPr>
            <a:xfrm>
              <a:off x="1512417" y="4035380"/>
              <a:ext cx="1272480" cy="388106"/>
            </a:xfrm>
            <a:custGeom>
              <a:avLst/>
              <a:gdLst>
                <a:gd name="connsiteX0" fmla="*/ 0 w 1272480"/>
                <a:gd name="connsiteY0" fmla="*/ 0 h 388106"/>
                <a:gd name="connsiteX1" fmla="*/ 1272480 w 1272480"/>
                <a:gd name="connsiteY1" fmla="*/ 0 h 388106"/>
                <a:gd name="connsiteX2" fmla="*/ 1272480 w 1272480"/>
                <a:gd name="connsiteY2" fmla="*/ 388106 h 388106"/>
                <a:gd name="connsiteX3" fmla="*/ 0 w 1272480"/>
                <a:gd name="connsiteY3" fmla="*/ 388106 h 388106"/>
                <a:gd name="connsiteX4" fmla="*/ 0 w 1272480"/>
                <a:gd name="connsiteY4" fmla="*/ 0 h 3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2480" h="388106">
                  <a:moveTo>
                    <a:pt x="0" y="0"/>
                  </a:moveTo>
                  <a:lnTo>
                    <a:pt x="1272480" y="0"/>
                  </a:lnTo>
                  <a:lnTo>
                    <a:pt x="1272480" y="388106"/>
                  </a:lnTo>
                  <a:lnTo>
                    <a:pt x="0" y="3881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1.4  Testphase</a:t>
              </a:r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220B82F9-B49F-4DA4-A348-62329D85DCF2}"/>
                </a:ext>
              </a:extLst>
            </p:cNvPr>
            <p:cNvSpPr/>
            <p:nvPr/>
          </p:nvSpPr>
          <p:spPr>
            <a:xfrm>
              <a:off x="3056177" y="4026990"/>
              <a:ext cx="1272480" cy="388106"/>
            </a:xfrm>
            <a:custGeom>
              <a:avLst/>
              <a:gdLst>
                <a:gd name="connsiteX0" fmla="*/ 0 w 1272480"/>
                <a:gd name="connsiteY0" fmla="*/ 0 h 388106"/>
                <a:gd name="connsiteX1" fmla="*/ 1272480 w 1272480"/>
                <a:gd name="connsiteY1" fmla="*/ 0 h 388106"/>
                <a:gd name="connsiteX2" fmla="*/ 1272480 w 1272480"/>
                <a:gd name="connsiteY2" fmla="*/ 388106 h 388106"/>
                <a:gd name="connsiteX3" fmla="*/ 0 w 1272480"/>
                <a:gd name="connsiteY3" fmla="*/ 388106 h 388106"/>
                <a:gd name="connsiteX4" fmla="*/ 0 w 1272480"/>
                <a:gd name="connsiteY4" fmla="*/ 0 h 3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2480" h="388106">
                  <a:moveTo>
                    <a:pt x="0" y="0"/>
                  </a:moveTo>
                  <a:lnTo>
                    <a:pt x="1272480" y="0"/>
                  </a:lnTo>
                  <a:lnTo>
                    <a:pt x="1272480" y="388106"/>
                  </a:lnTo>
                  <a:lnTo>
                    <a:pt x="0" y="3881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1.4.1 Testen Menü</a:t>
              </a:r>
            </a:p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Verantwortung: </a:t>
              </a:r>
              <a:r>
                <a:rPr lang="de-DE" sz="1050" kern="1200" dirty="0" err="1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PTM</a:t>
              </a: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 4</a:t>
              </a:r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2DFE0606-3A18-4CBD-8ED8-32F6EB2A5397}"/>
                </a:ext>
              </a:extLst>
            </p:cNvPr>
            <p:cNvSpPr/>
            <p:nvPr/>
          </p:nvSpPr>
          <p:spPr>
            <a:xfrm>
              <a:off x="4583153" y="3971510"/>
              <a:ext cx="1369290" cy="499066"/>
            </a:xfrm>
            <a:custGeom>
              <a:avLst/>
              <a:gdLst>
                <a:gd name="connsiteX0" fmla="*/ 0 w 1369290"/>
                <a:gd name="connsiteY0" fmla="*/ 0 h 499066"/>
                <a:gd name="connsiteX1" fmla="*/ 1369290 w 1369290"/>
                <a:gd name="connsiteY1" fmla="*/ 0 h 499066"/>
                <a:gd name="connsiteX2" fmla="*/ 1369290 w 1369290"/>
                <a:gd name="connsiteY2" fmla="*/ 499066 h 499066"/>
                <a:gd name="connsiteX3" fmla="*/ 0 w 1369290"/>
                <a:gd name="connsiteY3" fmla="*/ 499066 h 499066"/>
                <a:gd name="connsiteX4" fmla="*/ 0 w 1369290"/>
                <a:gd name="connsiteY4" fmla="*/ 0 h 499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9290" h="499066">
                  <a:moveTo>
                    <a:pt x="0" y="0"/>
                  </a:moveTo>
                  <a:lnTo>
                    <a:pt x="1369290" y="0"/>
                  </a:lnTo>
                  <a:lnTo>
                    <a:pt x="1369290" y="499066"/>
                  </a:lnTo>
                  <a:lnTo>
                    <a:pt x="0" y="4990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1.4.2 Testen Spielfunktionen</a:t>
              </a:r>
            </a:p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Verantwortung: PL</a:t>
              </a:r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2EB7CD0D-A7B0-4005-9E20-01D9EE52F9A4}"/>
                </a:ext>
              </a:extLst>
            </p:cNvPr>
            <p:cNvSpPr/>
            <p:nvPr/>
          </p:nvSpPr>
          <p:spPr>
            <a:xfrm>
              <a:off x="6206940" y="3949964"/>
              <a:ext cx="1502290" cy="542157"/>
            </a:xfrm>
            <a:custGeom>
              <a:avLst/>
              <a:gdLst>
                <a:gd name="connsiteX0" fmla="*/ 0 w 1502290"/>
                <a:gd name="connsiteY0" fmla="*/ 0 h 542157"/>
                <a:gd name="connsiteX1" fmla="*/ 1502290 w 1502290"/>
                <a:gd name="connsiteY1" fmla="*/ 0 h 542157"/>
                <a:gd name="connsiteX2" fmla="*/ 1502290 w 1502290"/>
                <a:gd name="connsiteY2" fmla="*/ 542157 h 542157"/>
                <a:gd name="connsiteX3" fmla="*/ 0 w 1502290"/>
                <a:gd name="connsiteY3" fmla="*/ 542157 h 542157"/>
                <a:gd name="connsiteX4" fmla="*/ 0 w 1502290"/>
                <a:gd name="connsiteY4" fmla="*/ 0 h 542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2290" h="542157">
                  <a:moveTo>
                    <a:pt x="0" y="0"/>
                  </a:moveTo>
                  <a:lnTo>
                    <a:pt x="1502290" y="0"/>
                  </a:lnTo>
                  <a:lnTo>
                    <a:pt x="1502290" y="542157"/>
                  </a:lnTo>
                  <a:lnTo>
                    <a:pt x="0" y="54215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1.4.3 Lauffähigkeit Windows 10 testen</a:t>
              </a:r>
            </a:p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Verantwortung: </a:t>
              </a:r>
              <a:r>
                <a:rPr lang="de-DE" sz="1050" kern="1200" dirty="0" err="1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PTM</a:t>
              </a: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 1</a:t>
              </a:r>
            </a:p>
          </p:txBody>
        </p: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109A386B-E971-4EA2-998C-7953C48BD2E5}"/>
                </a:ext>
              </a:extLst>
            </p:cNvPr>
            <p:cNvSpPr/>
            <p:nvPr/>
          </p:nvSpPr>
          <p:spPr>
            <a:xfrm>
              <a:off x="1529201" y="4655787"/>
              <a:ext cx="1272480" cy="388106"/>
            </a:xfrm>
            <a:custGeom>
              <a:avLst/>
              <a:gdLst>
                <a:gd name="connsiteX0" fmla="*/ 0 w 1272480"/>
                <a:gd name="connsiteY0" fmla="*/ 0 h 388106"/>
                <a:gd name="connsiteX1" fmla="*/ 1272480 w 1272480"/>
                <a:gd name="connsiteY1" fmla="*/ 0 h 388106"/>
                <a:gd name="connsiteX2" fmla="*/ 1272480 w 1272480"/>
                <a:gd name="connsiteY2" fmla="*/ 388106 h 388106"/>
                <a:gd name="connsiteX3" fmla="*/ 0 w 1272480"/>
                <a:gd name="connsiteY3" fmla="*/ 388106 h 388106"/>
                <a:gd name="connsiteX4" fmla="*/ 0 w 1272480"/>
                <a:gd name="connsiteY4" fmla="*/ 0 h 3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2480" h="388106">
                  <a:moveTo>
                    <a:pt x="0" y="0"/>
                  </a:moveTo>
                  <a:lnTo>
                    <a:pt x="1272480" y="0"/>
                  </a:lnTo>
                  <a:lnTo>
                    <a:pt x="1272480" y="388106"/>
                  </a:lnTo>
                  <a:lnTo>
                    <a:pt x="0" y="3881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1.5 Implementierung</a:t>
              </a:r>
            </a:p>
          </p:txBody>
        </p:sp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CE81595C-F9F6-4FE6-BD8D-E31DB62286FD}"/>
                </a:ext>
              </a:extLst>
            </p:cNvPr>
            <p:cNvSpPr/>
            <p:nvPr/>
          </p:nvSpPr>
          <p:spPr>
            <a:xfrm>
              <a:off x="3056177" y="4655787"/>
              <a:ext cx="1272480" cy="388106"/>
            </a:xfrm>
            <a:custGeom>
              <a:avLst/>
              <a:gdLst>
                <a:gd name="connsiteX0" fmla="*/ 0 w 1272480"/>
                <a:gd name="connsiteY0" fmla="*/ 0 h 388106"/>
                <a:gd name="connsiteX1" fmla="*/ 1272480 w 1272480"/>
                <a:gd name="connsiteY1" fmla="*/ 0 h 388106"/>
                <a:gd name="connsiteX2" fmla="*/ 1272480 w 1272480"/>
                <a:gd name="connsiteY2" fmla="*/ 388106 h 388106"/>
                <a:gd name="connsiteX3" fmla="*/ 0 w 1272480"/>
                <a:gd name="connsiteY3" fmla="*/ 388106 h 388106"/>
                <a:gd name="connsiteX4" fmla="*/ 0 w 1272480"/>
                <a:gd name="connsiteY4" fmla="*/ 0 h 3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2480" h="388106">
                  <a:moveTo>
                    <a:pt x="0" y="0"/>
                  </a:moveTo>
                  <a:lnTo>
                    <a:pt x="1272480" y="0"/>
                  </a:lnTo>
                  <a:lnTo>
                    <a:pt x="1272480" y="388106"/>
                  </a:lnTo>
                  <a:lnTo>
                    <a:pt x="0" y="3881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1.5.1 </a:t>
              </a:r>
              <a:r>
                <a:rPr lang="de-DE" sz="1050" kern="1200" dirty="0" err="1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GUI</a:t>
              </a:r>
              <a:endParaRPr lang="de-DE" sz="105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Verantwortung: PL</a:t>
              </a:r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606933CB-1D70-4F8E-8718-4AFB160159A1}"/>
                </a:ext>
              </a:extLst>
            </p:cNvPr>
            <p:cNvSpPr/>
            <p:nvPr/>
          </p:nvSpPr>
          <p:spPr>
            <a:xfrm>
              <a:off x="4583153" y="4655787"/>
              <a:ext cx="1272480" cy="388106"/>
            </a:xfrm>
            <a:custGeom>
              <a:avLst/>
              <a:gdLst>
                <a:gd name="connsiteX0" fmla="*/ 0 w 1272480"/>
                <a:gd name="connsiteY0" fmla="*/ 0 h 388106"/>
                <a:gd name="connsiteX1" fmla="*/ 1272480 w 1272480"/>
                <a:gd name="connsiteY1" fmla="*/ 0 h 388106"/>
                <a:gd name="connsiteX2" fmla="*/ 1272480 w 1272480"/>
                <a:gd name="connsiteY2" fmla="*/ 388106 h 388106"/>
                <a:gd name="connsiteX3" fmla="*/ 0 w 1272480"/>
                <a:gd name="connsiteY3" fmla="*/ 388106 h 388106"/>
                <a:gd name="connsiteX4" fmla="*/ 0 w 1272480"/>
                <a:gd name="connsiteY4" fmla="*/ 0 h 3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2480" h="388106">
                  <a:moveTo>
                    <a:pt x="0" y="0"/>
                  </a:moveTo>
                  <a:lnTo>
                    <a:pt x="1272480" y="0"/>
                  </a:lnTo>
                  <a:lnTo>
                    <a:pt x="1272480" y="388106"/>
                  </a:lnTo>
                  <a:lnTo>
                    <a:pt x="0" y="3881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1.5.2 Spielablauf</a:t>
              </a:r>
            </a:p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Verantwortung: </a:t>
              </a:r>
              <a:r>
                <a:rPr lang="de-DE" sz="1050" kern="1200" dirty="0" err="1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PTM</a:t>
              </a: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 2</a:t>
              </a:r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880B0E8F-B8BF-48A8-8E3E-21A70DFCC89F}"/>
                </a:ext>
              </a:extLst>
            </p:cNvPr>
            <p:cNvSpPr/>
            <p:nvPr/>
          </p:nvSpPr>
          <p:spPr>
            <a:xfrm>
              <a:off x="6110130" y="4651182"/>
              <a:ext cx="1518310" cy="397316"/>
            </a:xfrm>
            <a:custGeom>
              <a:avLst/>
              <a:gdLst>
                <a:gd name="connsiteX0" fmla="*/ 0 w 1518310"/>
                <a:gd name="connsiteY0" fmla="*/ 0 h 397316"/>
                <a:gd name="connsiteX1" fmla="*/ 1518310 w 1518310"/>
                <a:gd name="connsiteY1" fmla="*/ 0 h 397316"/>
                <a:gd name="connsiteX2" fmla="*/ 1518310 w 1518310"/>
                <a:gd name="connsiteY2" fmla="*/ 397316 h 397316"/>
                <a:gd name="connsiteX3" fmla="*/ 0 w 1518310"/>
                <a:gd name="connsiteY3" fmla="*/ 397316 h 397316"/>
                <a:gd name="connsiteX4" fmla="*/ 0 w 1518310"/>
                <a:gd name="connsiteY4" fmla="*/ 0 h 397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8310" h="397316">
                  <a:moveTo>
                    <a:pt x="0" y="0"/>
                  </a:moveTo>
                  <a:lnTo>
                    <a:pt x="1518310" y="0"/>
                  </a:lnTo>
                  <a:lnTo>
                    <a:pt x="1518310" y="397316"/>
                  </a:lnTo>
                  <a:lnTo>
                    <a:pt x="0" y="39731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1.5.3 Affen implementieren</a:t>
              </a:r>
            </a:p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Verantwortung: PTM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0715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Breitbild</PresentationFormat>
  <Paragraphs>43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Birgit Baumann</dc:creator>
  <cp:lastModifiedBy>Birgit Baumann</cp:lastModifiedBy>
  <cp:revision>4</cp:revision>
  <dcterms:created xsi:type="dcterms:W3CDTF">2017-12-12T08:12:10Z</dcterms:created>
  <dcterms:modified xsi:type="dcterms:W3CDTF">2018-03-20T15:31:53Z</dcterms:modified>
</cp:coreProperties>
</file>