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E18F14-E534-4B59-BEE4-108CA29A7F7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E52FD002-F966-4960-877D-A48A593719C9}">
      <dgm:prSet phldrT="[Text]"/>
      <dgm:spPr/>
      <dgm:t>
        <a:bodyPr/>
        <a:lstStyle/>
        <a:p>
          <a:r>
            <a:rPr lang="de-AT" dirty="0"/>
            <a:t>Mathematikaffen</a:t>
          </a:r>
        </a:p>
      </dgm:t>
    </dgm:pt>
    <dgm:pt modelId="{BD85DF03-A0DF-4068-BE5E-F687AD0D98C4}" type="parTrans" cxnId="{DFB2FA32-582F-4782-8F28-3DF3AD518D11}">
      <dgm:prSet/>
      <dgm:spPr/>
      <dgm:t>
        <a:bodyPr/>
        <a:lstStyle/>
        <a:p>
          <a:endParaRPr lang="de-AT"/>
        </a:p>
      </dgm:t>
    </dgm:pt>
    <dgm:pt modelId="{F33E6D1B-3DDF-449B-B34C-CA1E713C6756}" type="sibTrans" cxnId="{DFB2FA32-582F-4782-8F28-3DF3AD518D11}">
      <dgm:prSet/>
      <dgm:spPr/>
      <dgm:t>
        <a:bodyPr/>
        <a:lstStyle/>
        <a:p>
          <a:endParaRPr lang="de-AT"/>
        </a:p>
      </dgm:t>
    </dgm:pt>
    <dgm:pt modelId="{BB2C3E41-0563-431A-8F04-EEA700E00202}">
      <dgm:prSet phldrT="[Text]"/>
      <dgm:spPr/>
      <dgm:t>
        <a:bodyPr/>
        <a:lstStyle/>
        <a:p>
          <a:r>
            <a:rPr lang="de-AT" dirty="0"/>
            <a:t>Software</a:t>
          </a:r>
        </a:p>
      </dgm:t>
    </dgm:pt>
    <dgm:pt modelId="{471057D3-C6E4-47F1-B3A7-A27A90A2AE83}" type="parTrans" cxnId="{F7A73B10-46F5-4015-8D14-1D0C7AB1E065}">
      <dgm:prSet/>
      <dgm:spPr/>
      <dgm:t>
        <a:bodyPr/>
        <a:lstStyle/>
        <a:p>
          <a:endParaRPr lang="de-AT"/>
        </a:p>
      </dgm:t>
    </dgm:pt>
    <dgm:pt modelId="{7C028513-55A0-40BD-8626-B3EBEC026654}" type="sibTrans" cxnId="{F7A73B10-46F5-4015-8D14-1D0C7AB1E065}">
      <dgm:prSet/>
      <dgm:spPr/>
      <dgm:t>
        <a:bodyPr/>
        <a:lstStyle/>
        <a:p>
          <a:endParaRPr lang="de-AT"/>
        </a:p>
      </dgm:t>
    </dgm:pt>
    <dgm:pt modelId="{A1EB999F-64B3-4E7C-BC2D-38AA67694F30}">
      <dgm:prSet phldrT="[Text]"/>
      <dgm:spPr/>
      <dgm:t>
        <a:bodyPr/>
        <a:lstStyle/>
        <a:p>
          <a:r>
            <a:rPr lang="de-AT" dirty="0"/>
            <a:t>Dokumentation</a:t>
          </a:r>
        </a:p>
      </dgm:t>
    </dgm:pt>
    <dgm:pt modelId="{F9EDD141-6497-483A-8FA2-E6B9D590EB84}" type="parTrans" cxnId="{D7AA18B7-1C76-4857-9AE9-670CC80CB7C2}">
      <dgm:prSet/>
      <dgm:spPr/>
      <dgm:t>
        <a:bodyPr/>
        <a:lstStyle/>
        <a:p>
          <a:endParaRPr lang="de-AT"/>
        </a:p>
      </dgm:t>
    </dgm:pt>
    <dgm:pt modelId="{67A3E60A-447B-4806-8BFE-9D6E6164D10C}" type="sibTrans" cxnId="{D7AA18B7-1C76-4857-9AE9-670CC80CB7C2}">
      <dgm:prSet/>
      <dgm:spPr/>
      <dgm:t>
        <a:bodyPr/>
        <a:lstStyle/>
        <a:p>
          <a:endParaRPr lang="de-AT"/>
        </a:p>
      </dgm:t>
    </dgm:pt>
    <dgm:pt modelId="{DAC8D3CD-2FB2-4771-AC22-A1125DA7F662}">
      <dgm:prSet phldrT="[Text]"/>
      <dgm:spPr/>
      <dgm:t>
        <a:bodyPr/>
        <a:lstStyle/>
        <a:p>
          <a:r>
            <a:rPr lang="de-AT" dirty="0"/>
            <a:t>Programmteile</a:t>
          </a:r>
        </a:p>
      </dgm:t>
    </dgm:pt>
    <dgm:pt modelId="{B14BC741-67A2-4626-BD40-1B1A877B4FF8}" type="parTrans" cxnId="{3650C74B-6831-4DAC-8CE9-1177698EA2C7}">
      <dgm:prSet/>
      <dgm:spPr/>
      <dgm:t>
        <a:bodyPr/>
        <a:lstStyle/>
        <a:p>
          <a:endParaRPr lang="de-AT"/>
        </a:p>
      </dgm:t>
    </dgm:pt>
    <dgm:pt modelId="{BB80F491-C3A9-4B31-955D-8664A744114C}" type="sibTrans" cxnId="{3650C74B-6831-4DAC-8CE9-1177698EA2C7}">
      <dgm:prSet/>
      <dgm:spPr/>
      <dgm:t>
        <a:bodyPr/>
        <a:lstStyle/>
        <a:p>
          <a:endParaRPr lang="de-AT"/>
        </a:p>
      </dgm:t>
    </dgm:pt>
    <dgm:pt modelId="{C7B75443-598D-4877-A6FF-BC0D7826CC01}">
      <dgm:prSet/>
      <dgm:spPr/>
      <dgm:t>
        <a:bodyPr/>
        <a:lstStyle/>
        <a:p>
          <a:r>
            <a:rPr lang="de-AT" dirty="0"/>
            <a:t>Anwendungssoftware</a:t>
          </a:r>
        </a:p>
      </dgm:t>
    </dgm:pt>
    <dgm:pt modelId="{583FB5D5-E89F-4D1F-AA92-58F82A53B5D9}" type="parTrans" cxnId="{8188DF41-20CB-47B5-83F0-45BD0D83A675}">
      <dgm:prSet/>
      <dgm:spPr/>
      <dgm:t>
        <a:bodyPr/>
        <a:lstStyle/>
        <a:p>
          <a:endParaRPr lang="de-AT"/>
        </a:p>
      </dgm:t>
    </dgm:pt>
    <dgm:pt modelId="{21E7DB5D-91F2-437B-B042-63750E795275}" type="sibTrans" cxnId="{8188DF41-20CB-47B5-83F0-45BD0D83A675}">
      <dgm:prSet/>
      <dgm:spPr/>
      <dgm:t>
        <a:bodyPr/>
        <a:lstStyle/>
        <a:p>
          <a:endParaRPr lang="de-AT"/>
        </a:p>
      </dgm:t>
    </dgm:pt>
    <dgm:pt modelId="{3F077232-D620-43D7-BCB5-DE7A28E6DDD8}">
      <dgm:prSet/>
      <dgm:spPr/>
      <dgm:t>
        <a:bodyPr/>
        <a:lstStyle/>
        <a:p>
          <a:r>
            <a:rPr lang="de-AT" dirty="0"/>
            <a:t>Pflichtenheft</a:t>
          </a:r>
        </a:p>
      </dgm:t>
    </dgm:pt>
    <dgm:pt modelId="{105938FE-338C-48CA-9F9A-AB4FE16FBB9D}" type="parTrans" cxnId="{47CE0C14-00B7-4F08-86CF-F1095AB1444B}">
      <dgm:prSet/>
      <dgm:spPr/>
      <dgm:t>
        <a:bodyPr/>
        <a:lstStyle/>
        <a:p>
          <a:endParaRPr lang="de-AT"/>
        </a:p>
      </dgm:t>
    </dgm:pt>
    <dgm:pt modelId="{B85DB5D1-DFDA-4E38-969A-0A06643C77E6}" type="sibTrans" cxnId="{47CE0C14-00B7-4F08-86CF-F1095AB1444B}">
      <dgm:prSet/>
      <dgm:spPr/>
      <dgm:t>
        <a:bodyPr/>
        <a:lstStyle/>
        <a:p>
          <a:endParaRPr lang="de-AT"/>
        </a:p>
      </dgm:t>
    </dgm:pt>
    <dgm:pt modelId="{4A17881B-E8F3-48D0-98EE-D9766DABECE8}">
      <dgm:prSet/>
      <dgm:spPr/>
      <dgm:t>
        <a:bodyPr/>
        <a:lstStyle/>
        <a:p>
          <a:r>
            <a:rPr lang="de-AT" dirty="0"/>
            <a:t>Projekthandbuch</a:t>
          </a:r>
        </a:p>
      </dgm:t>
    </dgm:pt>
    <dgm:pt modelId="{AC309558-6EA1-4BCC-A7DD-AD06EB691D77}" type="parTrans" cxnId="{8F8F1DE9-C6F2-44A9-BBEB-6A987D87D694}">
      <dgm:prSet/>
      <dgm:spPr/>
      <dgm:t>
        <a:bodyPr/>
        <a:lstStyle/>
        <a:p>
          <a:endParaRPr lang="de-AT"/>
        </a:p>
      </dgm:t>
    </dgm:pt>
    <dgm:pt modelId="{49BC62A3-C946-4F6F-BB1D-6B36D52849AD}" type="sibTrans" cxnId="{8F8F1DE9-C6F2-44A9-BBEB-6A987D87D694}">
      <dgm:prSet/>
      <dgm:spPr/>
      <dgm:t>
        <a:bodyPr/>
        <a:lstStyle/>
        <a:p>
          <a:endParaRPr lang="de-AT"/>
        </a:p>
      </dgm:t>
    </dgm:pt>
    <dgm:pt modelId="{AC9890AC-47BE-4BAA-87A0-7C6FA9342260}">
      <dgm:prSet/>
      <dgm:spPr/>
      <dgm:t>
        <a:bodyPr/>
        <a:lstStyle/>
        <a:p>
          <a:r>
            <a:rPr lang="de-AT" dirty="0"/>
            <a:t>User-Handbuch</a:t>
          </a:r>
        </a:p>
      </dgm:t>
    </dgm:pt>
    <dgm:pt modelId="{15C288E4-A47B-44BA-8C41-11A458CB94D5}" type="parTrans" cxnId="{11B5AC60-2EE4-4B84-A18A-F2A8874A338D}">
      <dgm:prSet/>
      <dgm:spPr/>
      <dgm:t>
        <a:bodyPr/>
        <a:lstStyle/>
        <a:p>
          <a:endParaRPr lang="de-AT"/>
        </a:p>
      </dgm:t>
    </dgm:pt>
    <dgm:pt modelId="{00655B26-3FF5-4F6F-A888-FBE9DEBD572E}" type="sibTrans" cxnId="{11B5AC60-2EE4-4B84-A18A-F2A8874A338D}">
      <dgm:prSet/>
      <dgm:spPr/>
      <dgm:t>
        <a:bodyPr/>
        <a:lstStyle/>
        <a:p>
          <a:endParaRPr lang="de-AT"/>
        </a:p>
      </dgm:t>
    </dgm:pt>
    <dgm:pt modelId="{7255A4EE-91B9-42EA-BBAD-E7F2295B4ACD}">
      <dgm:prSet/>
      <dgm:spPr/>
      <dgm:t>
        <a:bodyPr/>
        <a:lstStyle/>
        <a:p>
          <a:r>
            <a:rPr lang="de-AT" dirty="0"/>
            <a:t>Design</a:t>
          </a:r>
        </a:p>
      </dgm:t>
    </dgm:pt>
    <dgm:pt modelId="{85137A98-F8B6-41F1-884F-451F243DB9F4}" type="parTrans" cxnId="{4B53CFB4-25B5-46C7-80C5-4B8F4CE4BDE5}">
      <dgm:prSet/>
      <dgm:spPr/>
      <dgm:t>
        <a:bodyPr/>
        <a:lstStyle/>
        <a:p>
          <a:endParaRPr lang="de-AT"/>
        </a:p>
      </dgm:t>
    </dgm:pt>
    <dgm:pt modelId="{858A4D39-F5AE-4A30-AFF7-3A1B1CCBF87E}" type="sibTrans" cxnId="{4B53CFB4-25B5-46C7-80C5-4B8F4CE4BDE5}">
      <dgm:prSet/>
      <dgm:spPr/>
      <dgm:t>
        <a:bodyPr/>
        <a:lstStyle/>
        <a:p>
          <a:endParaRPr lang="de-AT"/>
        </a:p>
      </dgm:t>
    </dgm:pt>
    <dgm:pt modelId="{557009CA-B9A5-4B76-84CC-560EC3E619B1}">
      <dgm:prSet/>
      <dgm:spPr/>
      <dgm:t>
        <a:bodyPr/>
        <a:lstStyle/>
        <a:p>
          <a:r>
            <a:rPr lang="de-AT" dirty="0"/>
            <a:t>Menü</a:t>
          </a:r>
        </a:p>
      </dgm:t>
    </dgm:pt>
    <dgm:pt modelId="{7345D5BD-6C3D-47BD-8F79-76AD390C0912}" type="parTrans" cxnId="{53792125-6431-4341-982A-1AF27AD3F512}">
      <dgm:prSet/>
      <dgm:spPr/>
      <dgm:t>
        <a:bodyPr/>
        <a:lstStyle/>
        <a:p>
          <a:endParaRPr lang="de-AT"/>
        </a:p>
      </dgm:t>
    </dgm:pt>
    <dgm:pt modelId="{CE6BA2D8-5644-487A-B080-A0CCD9A5E68A}" type="sibTrans" cxnId="{53792125-6431-4341-982A-1AF27AD3F512}">
      <dgm:prSet/>
      <dgm:spPr/>
      <dgm:t>
        <a:bodyPr/>
        <a:lstStyle/>
        <a:p>
          <a:endParaRPr lang="de-AT"/>
        </a:p>
      </dgm:t>
    </dgm:pt>
    <dgm:pt modelId="{BA2ACCD2-6B64-4EEA-B1AB-02A3D6C9DFCD}">
      <dgm:prSet/>
      <dgm:spPr/>
      <dgm:t>
        <a:bodyPr/>
        <a:lstStyle/>
        <a:p>
          <a:r>
            <a:rPr lang="de-AT" dirty="0"/>
            <a:t>Spielablauf</a:t>
          </a:r>
        </a:p>
      </dgm:t>
    </dgm:pt>
    <dgm:pt modelId="{EBFBAC83-25F3-43DF-B96B-F05BDB7C2645}" type="parTrans" cxnId="{41EB60C6-51CA-4285-8957-4FBA259F0B71}">
      <dgm:prSet/>
      <dgm:spPr/>
      <dgm:t>
        <a:bodyPr/>
        <a:lstStyle/>
        <a:p>
          <a:endParaRPr lang="de-AT"/>
        </a:p>
      </dgm:t>
    </dgm:pt>
    <dgm:pt modelId="{6D6EB9CA-1DB5-401A-A48E-5B88030EFBBE}" type="sibTrans" cxnId="{41EB60C6-51CA-4285-8957-4FBA259F0B71}">
      <dgm:prSet/>
      <dgm:spPr/>
      <dgm:t>
        <a:bodyPr/>
        <a:lstStyle/>
        <a:p>
          <a:endParaRPr lang="de-AT"/>
        </a:p>
      </dgm:t>
    </dgm:pt>
    <dgm:pt modelId="{48178275-FCF5-45F7-B22F-0CAE4307A037}" type="pres">
      <dgm:prSet presAssocID="{B3E18F14-E534-4B59-BEE4-108CA29A7F7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C47F8A-DC97-4EC5-A913-226F7F881515}" type="pres">
      <dgm:prSet presAssocID="{E52FD002-F966-4960-877D-A48A593719C9}" presName="root1" presStyleCnt="0"/>
      <dgm:spPr/>
    </dgm:pt>
    <dgm:pt modelId="{ABF379A2-6DFB-43F6-AEE0-C84FEDCF687A}" type="pres">
      <dgm:prSet presAssocID="{E52FD002-F966-4960-877D-A48A593719C9}" presName="LevelOneTextNode" presStyleLbl="node0" presStyleIdx="0" presStyleCnt="1">
        <dgm:presLayoutVars>
          <dgm:chPref val="3"/>
        </dgm:presLayoutVars>
      </dgm:prSet>
      <dgm:spPr/>
    </dgm:pt>
    <dgm:pt modelId="{CEAFF7B1-88D5-4559-AF41-71900A36E09F}" type="pres">
      <dgm:prSet presAssocID="{E52FD002-F966-4960-877D-A48A593719C9}" presName="level2hierChild" presStyleCnt="0"/>
      <dgm:spPr/>
    </dgm:pt>
    <dgm:pt modelId="{C0C4CA80-2796-44A9-9A3A-A3311C559013}" type="pres">
      <dgm:prSet presAssocID="{471057D3-C6E4-47F1-B3A7-A27A90A2AE83}" presName="conn2-1" presStyleLbl="parChTrans1D2" presStyleIdx="0" presStyleCnt="3"/>
      <dgm:spPr/>
    </dgm:pt>
    <dgm:pt modelId="{51585DAA-CD74-4904-B394-72225ACFC8AF}" type="pres">
      <dgm:prSet presAssocID="{471057D3-C6E4-47F1-B3A7-A27A90A2AE83}" presName="connTx" presStyleLbl="parChTrans1D2" presStyleIdx="0" presStyleCnt="3"/>
      <dgm:spPr/>
    </dgm:pt>
    <dgm:pt modelId="{0C843264-299D-4CCA-A20D-47700F141103}" type="pres">
      <dgm:prSet presAssocID="{BB2C3E41-0563-431A-8F04-EEA700E00202}" presName="root2" presStyleCnt="0"/>
      <dgm:spPr/>
    </dgm:pt>
    <dgm:pt modelId="{5F1D8361-36A3-445E-B3B0-1289F1816C7D}" type="pres">
      <dgm:prSet presAssocID="{BB2C3E41-0563-431A-8F04-EEA700E00202}" presName="LevelTwoTextNode" presStyleLbl="node2" presStyleIdx="0" presStyleCnt="3">
        <dgm:presLayoutVars>
          <dgm:chPref val="3"/>
        </dgm:presLayoutVars>
      </dgm:prSet>
      <dgm:spPr/>
    </dgm:pt>
    <dgm:pt modelId="{8FA12556-B12F-4760-A8F8-21463517A422}" type="pres">
      <dgm:prSet presAssocID="{BB2C3E41-0563-431A-8F04-EEA700E00202}" presName="level3hierChild" presStyleCnt="0"/>
      <dgm:spPr/>
    </dgm:pt>
    <dgm:pt modelId="{B758A378-79E0-459B-A1D8-E966D745A2EA}" type="pres">
      <dgm:prSet presAssocID="{583FB5D5-E89F-4D1F-AA92-58F82A53B5D9}" presName="conn2-1" presStyleLbl="parChTrans1D3" presStyleIdx="0" presStyleCnt="7"/>
      <dgm:spPr/>
    </dgm:pt>
    <dgm:pt modelId="{AA79DD2D-07D4-44F0-9426-AECD56D5A046}" type="pres">
      <dgm:prSet presAssocID="{583FB5D5-E89F-4D1F-AA92-58F82A53B5D9}" presName="connTx" presStyleLbl="parChTrans1D3" presStyleIdx="0" presStyleCnt="7"/>
      <dgm:spPr/>
    </dgm:pt>
    <dgm:pt modelId="{0FDC828D-CD16-4480-89FE-6DCE0FA2A472}" type="pres">
      <dgm:prSet presAssocID="{C7B75443-598D-4877-A6FF-BC0D7826CC01}" presName="root2" presStyleCnt="0"/>
      <dgm:spPr/>
    </dgm:pt>
    <dgm:pt modelId="{9F9C2A50-9930-4524-A6F7-1BE166617F87}" type="pres">
      <dgm:prSet presAssocID="{C7B75443-598D-4877-A6FF-BC0D7826CC01}" presName="LevelTwoTextNode" presStyleLbl="node3" presStyleIdx="0" presStyleCnt="7">
        <dgm:presLayoutVars>
          <dgm:chPref val="3"/>
        </dgm:presLayoutVars>
      </dgm:prSet>
      <dgm:spPr/>
    </dgm:pt>
    <dgm:pt modelId="{6FA152C8-3795-4D90-847B-20147D9DF25B}" type="pres">
      <dgm:prSet presAssocID="{C7B75443-598D-4877-A6FF-BC0D7826CC01}" presName="level3hierChild" presStyleCnt="0"/>
      <dgm:spPr/>
    </dgm:pt>
    <dgm:pt modelId="{B60E5819-04ED-47E3-9539-3D5BA7DFCB84}" type="pres">
      <dgm:prSet presAssocID="{F9EDD141-6497-483A-8FA2-E6B9D590EB84}" presName="conn2-1" presStyleLbl="parChTrans1D2" presStyleIdx="1" presStyleCnt="3"/>
      <dgm:spPr/>
    </dgm:pt>
    <dgm:pt modelId="{6F2AD31D-9CA8-41FE-911F-C0B89F71B78E}" type="pres">
      <dgm:prSet presAssocID="{F9EDD141-6497-483A-8FA2-E6B9D590EB84}" presName="connTx" presStyleLbl="parChTrans1D2" presStyleIdx="1" presStyleCnt="3"/>
      <dgm:spPr/>
    </dgm:pt>
    <dgm:pt modelId="{81B2EE5C-8A98-4121-B112-63B2F3B84BFA}" type="pres">
      <dgm:prSet presAssocID="{A1EB999F-64B3-4E7C-BC2D-38AA67694F30}" presName="root2" presStyleCnt="0"/>
      <dgm:spPr/>
    </dgm:pt>
    <dgm:pt modelId="{1BF7D1E9-F2D4-4029-B836-F4BBDDE86F51}" type="pres">
      <dgm:prSet presAssocID="{A1EB999F-64B3-4E7C-BC2D-38AA67694F30}" presName="LevelTwoTextNode" presStyleLbl="node2" presStyleIdx="1" presStyleCnt="3">
        <dgm:presLayoutVars>
          <dgm:chPref val="3"/>
        </dgm:presLayoutVars>
      </dgm:prSet>
      <dgm:spPr/>
    </dgm:pt>
    <dgm:pt modelId="{E5C5973E-67CD-482C-A77C-7F204DF38D33}" type="pres">
      <dgm:prSet presAssocID="{A1EB999F-64B3-4E7C-BC2D-38AA67694F30}" presName="level3hierChild" presStyleCnt="0"/>
      <dgm:spPr/>
    </dgm:pt>
    <dgm:pt modelId="{F2207F76-F9B2-4726-92A8-5D3CED6A8FC0}" type="pres">
      <dgm:prSet presAssocID="{105938FE-338C-48CA-9F9A-AB4FE16FBB9D}" presName="conn2-1" presStyleLbl="parChTrans1D3" presStyleIdx="1" presStyleCnt="7"/>
      <dgm:spPr/>
    </dgm:pt>
    <dgm:pt modelId="{7AE29CAF-9959-451D-BE4A-0704E8BB8321}" type="pres">
      <dgm:prSet presAssocID="{105938FE-338C-48CA-9F9A-AB4FE16FBB9D}" presName="connTx" presStyleLbl="parChTrans1D3" presStyleIdx="1" presStyleCnt="7"/>
      <dgm:spPr/>
    </dgm:pt>
    <dgm:pt modelId="{BF57A4F1-2947-4F95-94CF-10B53427C0C9}" type="pres">
      <dgm:prSet presAssocID="{3F077232-D620-43D7-BCB5-DE7A28E6DDD8}" presName="root2" presStyleCnt="0"/>
      <dgm:spPr/>
    </dgm:pt>
    <dgm:pt modelId="{E4FFBC26-039D-4455-A2E6-3836E9EB5AFD}" type="pres">
      <dgm:prSet presAssocID="{3F077232-D620-43D7-BCB5-DE7A28E6DDD8}" presName="LevelTwoTextNode" presStyleLbl="node3" presStyleIdx="1" presStyleCnt="7">
        <dgm:presLayoutVars>
          <dgm:chPref val="3"/>
        </dgm:presLayoutVars>
      </dgm:prSet>
      <dgm:spPr/>
    </dgm:pt>
    <dgm:pt modelId="{F81BE671-F558-41AE-A6C6-9C27DCFBF4C8}" type="pres">
      <dgm:prSet presAssocID="{3F077232-D620-43D7-BCB5-DE7A28E6DDD8}" presName="level3hierChild" presStyleCnt="0"/>
      <dgm:spPr/>
    </dgm:pt>
    <dgm:pt modelId="{BD923978-E025-43F7-BB5D-A67732CECC58}" type="pres">
      <dgm:prSet presAssocID="{AC309558-6EA1-4BCC-A7DD-AD06EB691D77}" presName="conn2-1" presStyleLbl="parChTrans1D3" presStyleIdx="2" presStyleCnt="7"/>
      <dgm:spPr/>
    </dgm:pt>
    <dgm:pt modelId="{4B75C1A9-E6D5-41C3-8533-862BD4144A59}" type="pres">
      <dgm:prSet presAssocID="{AC309558-6EA1-4BCC-A7DD-AD06EB691D77}" presName="connTx" presStyleLbl="parChTrans1D3" presStyleIdx="2" presStyleCnt="7"/>
      <dgm:spPr/>
    </dgm:pt>
    <dgm:pt modelId="{95ED3307-88C9-4B19-BB4C-F103102A5306}" type="pres">
      <dgm:prSet presAssocID="{4A17881B-E8F3-48D0-98EE-D9766DABECE8}" presName="root2" presStyleCnt="0"/>
      <dgm:spPr/>
    </dgm:pt>
    <dgm:pt modelId="{7DF573F1-0513-4FEF-B4B1-EE54A681E70E}" type="pres">
      <dgm:prSet presAssocID="{4A17881B-E8F3-48D0-98EE-D9766DABECE8}" presName="LevelTwoTextNode" presStyleLbl="node3" presStyleIdx="2" presStyleCnt="7">
        <dgm:presLayoutVars>
          <dgm:chPref val="3"/>
        </dgm:presLayoutVars>
      </dgm:prSet>
      <dgm:spPr/>
    </dgm:pt>
    <dgm:pt modelId="{00D8BB96-ECAC-453E-8878-55CDDFCF041B}" type="pres">
      <dgm:prSet presAssocID="{4A17881B-E8F3-48D0-98EE-D9766DABECE8}" presName="level3hierChild" presStyleCnt="0"/>
      <dgm:spPr/>
    </dgm:pt>
    <dgm:pt modelId="{B24BFB98-A720-4B66-8F63-14FAF2005ECE}" type="pres">
      <dgm:prSet presAssocID="{15C288E4-A47B-44BA-8C41-11A458CB94D5}" presName="conn2-1" presStyleLbl="parChTrans1D3" presStyleIdx="3" presStyleCnt="7"/>
      <dgm:spPr/>
    </dgm:pt>
    <dgm:pt modelId="{BC73762D-DA65-4562-ADDB-121A5AC1D83E}" type="pres">
      <dgm:prSet presAssocID="{15C288E4-A47B-44BA-8C41-11A458CB94D5}" presName="connTx" presStyleLbl="parChTrans1D3" presStyleIdx="3" presStyleCnt="7"/>
      <dgm:spPr/>
    </dgm:pt>
    <dgm:pt modelId="{E5E3210C-6E77-4365-BB73-091791975F8D}" type="pres">
      <dgm:prSet presAssocID="{AC9890AC-47BE-4BAA-87A0-7C6FA9342260}" presName="root2" presStyleCnt="0"/>
      <dgm:spPr/>
    </dgm:pt>
    <dgm:pt modelId="{F7F05CE1-7F56-4F1C-B52E-F1BE10CA4201}" type="pres">
      <dgm:prSet presAssocID="{AC9890AC-47BE-4BAA-87A0-7C6FA9342260}" presName="LevelTwoTextNode" presStyleLbl="node3" presStyleIdx="3" presStyleCnt="7">
        <dgm:presLayoutVars>
          <dgm:chPref val="3"/>
        </dgm:presLayoutVars>
      </dgm:prSet>
      <dgm:spPr/>
    </dgm:pt>
    <dgm:pt modelId="{04A13566-7238-403A-AAAF-352D528421B5}" type="pres">
      <dgm:prSet presAssocID="{AC9890AC-47BE-4BAA-87A0-7C6FA9342260}" presName="level3hierChild" presStyleCnt="0"/>
      <dgm:spPr/>
    </dgm:pt>
    <dgm:pt modelId="{5CD6CB13-A7AD-4D2E-9EE7-4357AEEDCBA6}" type="pres">
      <dgm:prSet presAssocID="{B14BC741-67A2-4626-BD40-1B1A877B4FF8}" presName="conn2-1" presStyleLbl="parChTrans1D2" presStyleIdx="2" presStyleCnt="3"/>
      <dgm:spPr/>
    </dgm:pt>
    <dgm:pt modelId="{BCF2F2DB-BDBF-4106-B854-684CA17B842A}" type="pres">
      <dgm:prSet presAssocID="{B14BC741-67A2-4626-BD40-1B1A877B4FF8}" presName="connTx" presStyleLbl="parChTrans1D2" presStyleIdx="2" presStyleCnt="3"/>
      <dgm:spPr/>
    </dgm:pt>
    <dgm:pt modelId="{DBD4AD80-4C08-44C1-AE26-75638780B0B1}" type="pres">
      <dgm:prSet presAssocID="{DAC8D3CD-2FB2-4771-AC22-A1125DA7F662}" presName="root2" presStyleCnt="0"/>
      <dgm:spPr/>
    </dgm:pt>
    <dgm:pt modelId="{4F76640F-E36F-4B60-A460-B29E780F1D5A}" type="pres">
      <dgm:prSet presAssocID="{DAC8D3CD-2FB2-4771-AC22-A1125DA7F662}" presName="LevelTwoTextNode" presStyleLbl="node2" presStyleIdx="2" presStyleCnt="3">
        <dgm:presLayoutVars>
          <dgm:chPref val="3"/>
        </dgm:presLayoutVars>
      </dgm:prSet>
      <dgm:spPr/>
    </dgm:pt>
    <dgm:pt modelId="{11D89E02-C41C-4F3C-99D0-9F84F6067D30}" type="pres">
      <dgm:prSet presAssocID="{DAC8D3CD-2FB2-4771-AC22-A1125DA7F662}" presName="level3hierChild" presStyleCnt="0"/>
      <dgm:spPr/>
    </dgm:pt>
    <dgm:pt modelId="{C4DE1217-5F3C-421B-BAC2-DF5193AC8837}" type="pres">
      <dgm:prSet presAssocID="{85137A98-F8B6-41F1-884F-451F243DB9F4}" presName="conn2-1" presStyleLbl="parChTrans1D3" presStyleIdx="4" presStyleCnt="7"/>
      <dgm:spPr/>
    </dgm:pt>
    <dgm:pt modelId="{5BEF4A98-9058-403B-A844-4AF90DC2DE39}" type="pres">
      <dgm:prSet presAssocID="{85137A98-F8B6-41F1-884F-451F243DB9F4}" presName="connTx" presStyleLbl="parChTrans1D3" presStyleIdx="4" presStyleCnt="7"/>
      <dgm:spPr/>
    </dgm:pt>
    <dgm:pt modelId="{24B90665-A8C6-43A7-847C-9C2822A900E2}" type="pres">
      <dgm:prSet presAssocID="{7255A4EE-91B9-42EA-BBAD-E7F2295B4ACD}" presName="root2" presStyleCnt="0"/>
      <dgm:spPr/>
    </dgm:pt>
    <dgm:pt modelId="{90672BC6-76FF-4950-BFC6-59083099F45F}" type="pres">
      <dgm:prSet presAssocID="{7255A4EE-91B9-42EA-BBAD-E7F2295B4ACD}" presName="LevelTwoTextNode" presStyleLbl="node3" presStyleIdx="4" presStyleCnt="7">
        <dgm:presLayoutVars>
          <dgm:chPref val="3"/>
        </dgm:presLayoutVars>
      </dgm:prSet>
      <dgm:spPr/>
    </dgm:pt>
    <dgm:pt modelId="{93E7FDA1-3C1D-4C7B-A962-9E37AC3BD224}" type="pres">
      <dgm:prSet presAssocID="{7255A4EE-91B9-42EA-BBAD-E7F2295B4ACD}" presName="level3hierChild" presStyleCnt="0"/>
      <dgm:spPr/>
    </dgm:pt>
    <dgm:pt modelId="{6D55704B-9191-4BBC-A1F3-A42CEC6A11DB}" type="pres">
      <dgm:prSet presAssocID="{7345D5BD-6C3D-47BD-8F79-76AD390C0912}" presName="conn2-1" presStyleLbl="parChTrans1D3" presStyleIdx="5" presStyleCnt="7"/>
      <dgm:spPr/>
    </dgm:pt>
    <dgm:pt modelId="{D453755C-9C52-4F59-A81F-86180718AE17}" type="pres">
      <dgm:prSet presAssocID="{7345D5BD-6C3D-47BD-8F79-76AD390C0912}" presName="connTx" presStyleLbl="parChTrans1D3" presStyleIdx="5" presStyleCnt="7"/>
      <dgm:spPr/>
    </dgm:pt>
    <dgm:pt modelId="{971BC08D-654E-46DE-9D12-2C9B187DE4EC}" type="pres">
      <dgm:prSet presAssocID="{557009CA-B9A5-4B76-84CC-560EC3E619B1}" presName="root2" presStyleCnt="0"/>
      <dgm:spPr/>
    </dgm:pt>
    <dgm:pt modelId="{4F9F8C7E-5BBD-4986-AC0D-2FA147401805}" type="pres">
      <dgm:prSet presAssocID="{557009CA-B9A5-4B76-84CC-560EC3E619B1}" presName="LevelTwoTextNode" presStyleLbl="node3" presStyleIdx="5" presStyleCnt="7">
        <dgm:presLayoutVars>
          <dgm:chPref val="3"/>
        </dgm:presLayoutVars>
      </dgm:prSet>
      <dgm:spPr/>
    </dgm:pt>
    <dgm:pt modelId="{1BD184E1-ED63-448E-90E0-FE0C2DC88AA2}" type="pres">
      <dgm:prSet presAssocID="{557009CA-B9A5-4B76-84CC-560EC3E619B1}" presName="level3hierChild" presStyleCnt="0"/>
      <dgm:spPr/>
    </dgm:pt>
    <dgm:pt modelId="{F3A186CD-B0A7-4225-8FA9-080A5551EF4C}" type="pres">
      <dgm:prSet presAssocID="{EBFBAC83-25F3-43DF-B96B-F05BDB7C2645}" presName="conn2-1" presStyleLbl="parChTrans1D3" presStyleIdx="6" presStyleCnt="7"/>
      <dgm:spPr/>
    </dgm:pt>
    <dgm:pt modelId="{A206D0BA-11B6-46AA-99D9-840479416E56}" type="pres">
      <dgm:prSet presAssocID="{EBFBAC83-25F3-43DF-B96B-F05BDB7C2645}" presName="connTx" presStyleLbl="parChTrans1D3" presStyleIdx="6" presStyleCnt="7"/>
      <dgm:spPr/>
    </dgm:pt>
    <dgm:pt modelId="{11999361-9C1C-40C8-825E-4C14ED97480C}" type="pres">
      <dgm:prSet presAssocID="{BA2ACCD2-6B64-4EEA-B1AB-02A3D6C9DFCD}" presName="root2" presStyleCnt="0"/>
      <dgm:spPr/>
    </dgm:pt>
    <dgm:pt modelId="{9A347C3F-8CA8-4620-BE98-442CC13835EF}" type="pres">
      <dgm:prSet presAssocID="{BA2ACCD2-6B64-4EEA-B1AB-02A3D6C9DFCD}" presName="LevelTwoTextNode" presStyleLbl="node3" presStyleIdx="6" presStyleCnt="7">
        <dgm:presLayoutVars>
          <dgm:chPref val="3"/>
        </dgm:presLayoutVars>
      </dgm:prSet>
      <dgm:spPr/>
    </dgm:pt>
    <dgm:pt modelId="{066B8405-386D-4F40-823E-FC37FA4F148B}" type="pres">
      <dgm:prSet presAssocID="{BA2ACCD2-6B64-4EEA-B1AB-02A3D6C9DFCD}" presName="level3hierChild" presStyleCnt="0"/>
      <dgm:spPr/>
    </dgm:pt>
  </dgm:ptLst>
  <dgm:cxnLst>
    <dgm:cxn modelId="{4564A308-0323-48D7-A823-E1458A074E54}" type="presOf" srcId="{BA2ACCD2-6B64-4EEA-B1AB-02A3D6C9DFCD}" destId="{9A347C3F-8CA8-4620-BE98-442CC13835EF}" srcOrd="0" destOrd="0" presId="urn:microsoft.com/office/officeart/2008/layout/HorizontalMultiLevelHierarchy"/>
    <dgm:cxn modelId="{F7A73B10-46F5-4015-8D14-1D0C7AB1E065}" srcId="{E52FD002-F966-4960-877D-A48A593719C9}" destId="{BB2C3E41-0563-431A-8F04-EEA700E00202}" srcOrd="0" destOrd="0" parTransId="{471057D3-C6E4-47F1-B3A7-A27A90A2AE83}" sibTransId="{7C028513-55A0-40BD-8626-B3EBEC026654}"/>
    <dgm:cxn modelId="{6EF35511-D2A7-4399-B719-DAEA8DEA0FE4}" type="presOf" srcId="{7345D5BD-6C3D-47BD-8F79-76AD390C0912}" destId="{D453755C-9C52-4F59-A81F-86180718AE17}" srcOrd="1" destOrd="0" presId="urn:microsoft.com/office/officeart/2008/layout/HorizontalMultiLevelHierarchy"/>
    <dgm:cxn modelId="{47CE0C14-00B7-4F08-86CF-F1095AB1444B}" srcId="{A1EB999F-64B3-4E7C-BC2D-38AA67694F30}" destId="{3F077232-D620-43D7-BCB5-DE7A28E6DDD8}" srcOrd="0" destOrd="0" parTransId="{105938FE-338C-48CA-9F9A-AB4FE16FBB9D}" sibTransId="{B85DB5D1-DFDA-4E38-969A-0A06643C77E6}"/>
    <dgm:cxn modelId="{C988EF18-1E1A-4BD5-BA33-A2FE19D53D39}" type="presOf" srcId="{F9EDD141-6497-483A-8FA2-E6B9D590EB84}" destId="{6F2AD31D-9CA8-41FE-911F-C0B89F71B78E}" srcOrd="1" destOrd="0" presId="urn:microsoft.com/office/officeart/2008/layout/HorizontalMultiLevelHierarchy"/>
    <dgm:cxn modelId="{70D9E31B-CC4F-44AE-B206-FB6ADDEED7E8}" type="presOf" srcId="{471057D3-C6E4-47F1-B3A7-A27A90A2AE83}" destId="{C0C4CA80-2796-44A9-9A3A-A3311C559013}" srcOrd="0" destOrd="0" presId="urn:microsoft.com/office/officeart/2008/layout/HorizontalMultiLevelHierarchy"/>
    <dgm:cxn modelId="{5251E024-6E04-46F3-85EB-9220AD69557A}" type="presOf" srcId="{583FB5D5-E89F-4D1F-AA92-58F82A53B5D9}" destId="{AA79DD2D-07D4-44F0-9426-AECD56D5A046}" srcOrd="1" destOrd="0" presId="urn:microsoft.com/office/officeart/2008/layout/HorizontalMultiLevelHierarchy"/>
    <dgm:cxn modelId="{53792125-6431-4341-982A-1AF27AD3F512}" srcId="{DAC8D3CD-2FB2-4771-AC22-A1125DA7F662}" destId="{557009CA-B9A5-4B76-84CC-560EC3E619B1}" srcOrd="1" destOrd="0" parTransId="{7345D5BD-6C3D-47BD-8F79-76AD390C0912}" sibTransId="{CE6BA2D8-5644-487A-B080-A0CCD9A5E68A}"/>
    <dgm:cxn modelId="{83CC1529-04AC-49EA-9494-1A61E6C45AB9}" type="presOf" srcId="{BB2C3E41-0563-431A-8F04-EEA700E00202}" destId="{5F1D8361-36A3-445E-B3B0-1289F1816C7D}" srcOrd="0" destOrd="0" presId="urn:microsoft.com/office/officeart/2008/layout/HorizontalMultiLevelHierarchy"/>
    <dgm:cxn modelId="{7503DB30-2B63-485A-951C-D56E23233023}" type="presOf" srcId="{583FB5D5-E89F-4D1F-AA92-58F82A53B5D9}" destId="{B758A378-79E0-459B-A1D8-E966D745A2EA}" srcOrd="0" destOrd="0" presId="urn:microsoft.com/office/officeart/2008/layout/HorizontalMultiLevelHierarchy"/>
    <dgm:cxn modelId="{DFB2FA32-582F-4782-8F28-3DF3AD518D11}" srcId="{B3E18F14-E534-4B59-BEE4-108CA29A7F72}" destId="{E52FD002-F966-4960-877D-A48A593719C9}" srcOrd="0" destOrd="0" parTransId="{BD85DF03-A0DF-4068-BE5E-F687AD0D98C4}" sibTransId="{F33E6D1B-3DDF-449B-B34C-CA1E713C6756}"/>
    <dgm:cxn modelId="{11B5AC60-2EE4-4B84-A18A-F2A8874A338D}" srcId="{A1EB999F-64B3-4E7C-BC2D-38AA67694F30}" destId="{AC9890AC-47BE-4BAA-87A0-7C6FA9342260}" srcOrd="2" destOrd="0" parTransId="{15C288E4-A47B-44BA-8C41-11A458CB94D5}" sibTransId="{00655B26-3FF5-4F6F-A888-FBE9DEBD572E}"/>
    <dgm:cxn modelId="{8188DF41-20CB-47B5-83F0-45BD0D83A675}" srcId="{BB2C3E41-0563-431A-8F04-EEA700E00202}" destId="{C7B75443-598D-4877-A6FF-BC0D7826CC01}" srcOrd="0" destOrd="0" parTransId="{583FB5D5-E89F-4D1F-AA92-58F82A53B5D9}" sibTransId="{21E7DB5D-91F2-437B-B042-63750E795275}"/>
    <dgm:cxn modelId="{935C9662-EC76-4DE2-99CA-F36DA3588C3A}" type="presOf" srcId="{4A17881B-E8F3-48D0-98EE-D9766DABECE8}" destId="{7DF573F1-0513-4FEF-B4B1-EE54A681E70E}" srcOrd="0" destOrd="0" presId="urn:microsoft.com/office/officeart/2008/layout/HorizontalMultiLevelHierarchy"/>
    <dgm:cxn modelId="{679B7F46-5A0C-489B-B50D-026AA104B9F2}" type="presOf" srcId="{EBFBAC83-25F3-43DF-B96B-F05BDB7C2645}" destId="{A206D0BA-11B6-46AA-99D9-840479416E56}" srcOrd="1" destOrd="0" presId="urn:microsoft.com/office/officeart/2008/layout/HorizontalMultiLevelHierarchy"/>
    <dgm:cxn modelId="{5DA5B767-E3A9-4508-8614-0865588A49C4}" type="presOf" srcId="{AC309558-6EA1-4BCC-A7DD-AD06EB691D77}" destId="{BD923978-E025-43F7-BB5D-A67732CECC58}" srcOrd="0" destOrd="0" presId="urn:microsoft.com/office/officeart/2008/layout/HorizontalMultiLevelHierarchy"/>
    <dgm:cxn modelId="{3650C74B-6831-4DAC-8CE9-1177698EA2C7}" srcId="{E52FD002-F966-4960-877D-A48A593719C9}" destId="{DAC8D3CD-2FB2-4771-AC22-A1125DA7F662}" srcOrd="2" destOrd="0" parTransId="{B14BC741-67A2-4626-BD40-1B1A877B4FF8}" sibTransId="{BB80F491-C3A9-4B31-955D-8664A744114C}"/>
    <dgm:cxn modelId="{216D3579-911D-489B-B4C2-E2503C7052F2}" type="presOf" srcId="{B14BC741-67A2-4626-BD40-1B1A877B4FF8}" destId="{BCF2F2DB-BDBF-4106-B854-684CA17B842A}" srcOrd="1" destOrd="0" presId="urn:microsoft.com/office/officeart/2008/layout/HorizontalMultiLevelHierarchy"/>
    <dgm:cxn modelId="{0958DF82-8BD5-4415-B603-9BCE6EBBA088}" type="presOf" srcId="{7345D5BD-6C3D-47BD-8F79-76AD390C0912}" destId="{6D55704B-9191-4BBC-A1F3-A42CEC6A11DB}" srcOrd="0" destOrd="0" presId="urn:microsoft.com/office/officeart/2008/layout/HorizontalMultiLevelHierarchy"/>
    <dgm:cxn modelId="{10298F87-E885-4360-91D8-7AB15329F042}" type="presOf" srcId="{F9EDD141-6497-483A-8FA2-E6B9D590EB84}" destId="{B60E5819-04ED-47E3-9539-3D5BA7DFCB84}" srcOrd="0" destOrd="0" presId="urn:microsoft.com/office/officeart/2008/layout/HorizontalMultiLevelHierarchy"/>
    <dgm:cxn modelId="{5A757E93-C4E3-4899-AF0C-C96B35072A3C}" type="presOf" srcId="{B14BC741-67A2-4626-BD40-1B1A877B4FF8}" destId="{5CD6CB13-A7AD-4D2E-9EE7-4357AEEDCBA6}" srcOrd="0" destOrd="0" presId="urn:microsoft.com/office/officeart/2008/layout/HorizontalMultiLevelHierarchy"/>
    <dgm:cxn modelId="{0C49A397-EA3B-4899-A391-56E186BE0D10}" type="presOf" srcId="{105938FE-338C-48CA-9F9A-AB4FE16FBB9D}" destId="{F2207F76-F9B2-4726-92A8-5D3CED6A8FC0}" srcOrd="0" destOrd="0" presId="urn:microsoft.com/office/officeart/2008/layout/HorizontalMultiLevelHierarchy"/>
    <dgm:cxn modelId="{94EF2BA1-1F38-4057-A7C6-DFF8389472BE}" type="presOf" srcId="{15C288E4-A47B-44BA-8C41-11A458CB94D5}" destId="{B24BFB98-A720-4B66-8F63-14FAF2005ECE}" srcOrd="0" destOrd="0" presId="urn:microsoft.com/office/officeart/2008/layout/HorizontalMultiLevelHierarchy"/>
    <dgm:cxn modelId="{454018AC-F25E-4881-8BE0-891F64370AAB}" type="presOf" srcId="{AC309558-6EA1-4BCC-A7DD-AD06EB691D77}" destId="{4B75C1A9-E6D5-41C3-8533-862BD4144A59}" srcOrd="1" destOrd="0" presId="urn:microsoft.com/office/officeart/2008/layout/HorizontalMultiLevelHierarchy"/>
    <dgm:cxn modelId="{38C538AC-58A4-4C2A-92FA-5DCB09F0F113}" type="presOf" srcId="{DAC8D3CD-2FB2-4771-AC22-A1125DA7F662}" destId="{4F76640F-E36F-4B60-A460-B29E780F1D5A}" srcOrd="0" destOrd="0" presId="urn:microsoft.com/office/officeart/2008/layout/HorizontalMultiLevelHierarchy"/>
    <dgm:cxn modelId="{4B53CFB4-25B5-46C7-80C5-4B8F4CE4BDE5}" srcId="{DAC8D3CD-2FB2-4771-AC22-A1125DA7F662}" destId="{7255A4EE-91B9-42EA-BBAD-E7F2295B4ACD}" srcOrd="0" destOrd="0" parTransId="{85137A98-F8B6-41F1-884F-451F243DB9F4}" sibTransId="{858A4D39-F5AE-4A30-AFF7-3A1B1CCBF87E}"/>
    <dgm:cxn modelId="{D7AA18B7-1C76-4857-9AE9-670CC80CB7C2}" srcId="{E52FD002-F966-4960-877D-A48A593719C9}" destId="{A1EB999F-64B3-4E7C-BC2D-38AA67694F30}" srcOrd="1" destOrd="0" parTransId="{F9EDD141-6497-483A-8FA2-E6B9D590EB84}" sibTransId="{67A3E60A-447B-4806-8BFE-9D6E6164D10C}"/>
    <dgm:cxn modelId="{C30638C1-E930-423C-8CF2-8CB827C7CDBD}" type="presOf" srcId="{471057D3-C6E4-47F1-B3A7-A27A90A2AE83}" destId="{51585DAA-CD74-4904-B394-72225ACFC8AF}" srcOrd="1" destOrd="0" presId="urn:microsoft.com/office/officeart/2008/layout/HorizontalMultiLevelHierarchy"/>
    <dgm:cxn modelId="{41EB60C6-51CA-4285-8957-4FBA259F0B71}" srcId="{DAC8D3CD-2FB2-4771-AC22-A1125DA7F662}" destId="{BA2ACCD2-6B64-4EEA-B1AB-02A3D6C9DFCD}" srcOrd="2" destOrd="0" parTransId="{EBFBAC83-25F3-43DF-B96B-F05BDB7C2645}" sibTransId="{6D6EB9CA-1DB5-401A-A48E-5B88030EFBBE}"/>
    <dgm:cxn modelId="{E3A88CCC-AC26-4B17-BA4B-D3DAEEE1698A}" type="presOf" srcId="{A1EB999F-64B3-4E7C-BC2D-38AA67694F30}" destId="{1BF7D1E9-F2D4-4029-B836-F4BBDDE86F51}" srcOrd="0" destOrd="0" presId="urn:microsoft.com/office/officeart/2008/layout/HorizontalMultiLevelHierarchy"/>
    <dgm:cxn modelId="{B180BAD0-50F0-4C58-9528-FD7781884699}" type="presOf" srcId="{EBFBAC83-25F3-43DF-B96B-F05BDB7C2645}" destId="{F3A186CD-B0A7-4225-8FA9-080A5551EF4C}" srcOrd="0" destOrd="0" presId="urn:microsoft.com/office/officeart/2008/layout/HorizontalMultiLevelHierarchy"/>
    <dgm:cxn modelId="{FDCAAED6-1849-471A-B3AC-936D371C3316}" type="presOf" srcId="{E52FD002-F966-4960-877D-A48A593719C9}" destId="{ABF379A2-6DFB-43F6-AEE0-C84FEDCF687A}" srcOrd="0" destOrd="0" presId="urn:microsoft.com/office/officeart/2008/layout/HorizontalMultiLevelHierarchy"/>
    <dgm:cxn modelId="{6450F4D7-833D-4F1E-B68D-EC28D9E57D7B}" type="presOf" srcId="{3F077232-D620-43D7-BCB5-DE7A28E6DDD8}" destId="{E4FFBC26-039D-4455-A2E6-3836E9EB5AFD}" srcOrd="0" destOrd="0" presId="urn:microsoft.com/office/officeart/2008/layout/HorizontalMultiLevelHierarchy"/>
    <dgm:cxn modelId="{4FEB6CDF-110E-45A8-AA18-FFE48DA41662}" type="presOf" srcId="{7255A4EE-91B9-42EA-BBAD-E7F2295B4ACD}" destId="{90672BC6-76FF-4950-BFC6-59083099F45F}" srcOrd="0" destOrd="0" presId="urn:microsoft.com/office/officeart/2008/layout/HorizontalMultiLevelHierarchy"/>
    <dgm:cxn modelId="{1E0CD9E0-C8DF-4585-981C-B3F62EF94B7D}" type="presOf" srcId="{557009CA-B9A5-4B76-84CC-560EC3E619B1}" destId="{4F9F8C7E-5BBD-4986-AC0D-2FA147401805}" srcOrd="0" destOrd="0" presId="urn:microsoft.com/office/officeart/2008/layout/HorizontalMultiLevelHierarchy"/>
    <dgm:cxn modelId="{8F8F1DE9-C6F2-44A9-BBEB-6A987D87D694}" srcId="{A1EB999F-64B3-4E7C-BC2D-38AA67694F30}" destId="{4A17881B-E8F3-48D0-98EE-D9766DABECE8}" srcOrd="1" destOrd="0" parTransId="{AC309558-6EA1-4BCC-A7DD-AD06EB691D77}" sibTransId="{49BC62A3-C946-4F6F-BB1D-6B36D52849AD}"/>
    <dgm:cxn modelId="{EF395BF0-01D7-4D23-90B4-2E5CF315580E}" type="presOf" srcId="{85137A98-F8B6-41F1-884F-451F243DB9F4}" destId="{C4DE1217-5F3C-421B-BAC2-DF5193AC8837}" srcOrd="0" destOrd="0" presId="urn:microsoft.com/office/officeart/2008/layout/HorizontalMultiLevelHierarchy"/>
    <dgm:cxn modelId="{1FC844F1-334A-4EBA-B9C4-B9364ABE2E8E}" type="presOf" srcId="{15C288E4-A47B-44BA-8C41-11A458CB94D5}" destId="{BC73762D-DA65-4562-ADDB-121A5AC1D83E}" srcOrd="1" destOrd="0" presId="urn:microsoft.com/office/officeart/2008/layout/HorizontalMultiLevelHierarchy"/>
    <dgm:cxn modelId="{65481DF6-B282-49AC-9C92-2613D0A8660F}" type="presOf" srcId="{C7B75443-598D-4877-A6FF-BC0D7826CC01}" destId="{9F9C2A50-9930-4524-A6F7-1BE166617F87}" srcOrd="0" destOrd="0" presId="urn:microsoft.com/office/officeart/2008/layout/HorizontalMultiLevelHierarchy"/>
    <dgm:cxn modelId="{A53032F6-80F9-4BF5-9CFB-C80D38231C4A}" type="presOf" srcId="{105938FE-338C-48CA-9F9A-AB4FE16FBB9D}" destId="{7AE29CAF-9959-451D-BE4A-0704E8BB8321}" srcOrd="1" destOrd="0" presId="urn:microsoft.com/office/officeart/2008/layout/HorizontalMultiLevelHierarchy"/>
    <dgm:cxn modelId="{20DEA2F7-6D14-480D-BD40-7B6E7B4D8228}" type="presOf" srcId="{B3E18F14-E534-4B59-BEE4-108CA29A7F72}" destId="{48178275-FCF5-45F7-B22F-0CAE4307A037}" srcOrd="0" destOrd="0" presId="urn:microsoft.com/office/officeart/2008/layout/HorizontalMultiLevelHierarchy"/>
    <dgm:cxn modelId="{05D1C7FC-54F5-4364-9E12-4A005F03A53C}" type="presOf" srcId="{AC9890AC-47BE-4BAA-87A0-7C6FA9342260}" destId="{F7F05CE1-7F56-4F1C-B52E-F1BE10CA4201}" srcOrd="0" destOrd="0" presId="urn:microsoft.com/office/officeart/2008/layout/HorizontalMultiLevelHierarchy"/>
    <dgm:cxn modelId="{93B3ABFE-24F5-4C42-9922-DE2913E767B8}" type="presOf" srcId="{85137A98-F8B6-41F1-884F-451F243DB9F4}" destId="{5BEF4A98-9058-403B-A844-4AF90DC2DE39}" srcOrd="1" destOrd="0" presId="urn:microsoft.com/office/officeart/2008/layout/HorizontalMultiLevelHierarchy"/>
    <dgm:cxn modelId="{0AF74089-9E07-4D93-BCF3-6C16A1F32D75}" type="presParOf" srcId="{48178275-FCF5-45F7-B22F-0CAE4307A037}" destId="{11C47F8A-DC97-4EC5-A913-226F7F881515}" srcOrd="0" destOrd="0" presId="urn:microsoft.com/office/officeart/2008/layout/HorizontalMultiLevelHierarchy"/>
    <dgm:cxn modelId="{448635DA-2CD0-4233-8879-41B95864A038}" type="presParOf" srcId="{11C47F8A-DC97-4EC5-A913-226F7F881515}" destId="{ABF379A2-6DFB-43F6-AEE0-C84FEDCF687A}" srcOrd="0" destOrd="0" presId="urn:microsoft.com/office/officeart/2008/layout/HorizontalMultiLevelHierarchy"/>
    <dgm:cxn modelId="{CE81A2E0-9804-4F61-A465-E8241DAF738C}" type="presParOf" srcId="{11C47F8A-DC97-4EC5-A913-226F7F881515}" destId="{CEAFF7B1-88D5-4559-AF41-71900A36E09F}" srcOrd="1" destOrd="0" presId="urn:microsoft.com/office/officeart/2008/layout/HorizontalMultiLevelHierarchy"/>
    <dgm:cxn modelId="{F7C9BD08-520F-463D-9513-1E2B62796A9C}" type="presParOf" srcId="{CEAFF7B1-88D5-4559-AF41-71900A36E09F}" destId="{C0C4CA80-2796-44A9-9A3A-A3311C559013}" srcOrd="0" destOrd="0" presId="urn:microsoft.com/office/officeart/2008/layout/HorizontalMultiLevelHierarchy"/>
    <dgm:cxn modelId="{095C247C-9E57-4A81-87DA-7C65C0413F02}" type="presParOf" srcId="{C0C4CA80-2796-44A9-9A3A-A3311C559013}" destId="{51585DAA-CD74-4904-B394-72225ACFC8AF}" srcOrd="0" destOrd="0" presId="urn:microsoft.com/office/officeart/2008/layout/HorizontalMultiLevelHierarchy"/>
    <dgm:cxn modelId="{5C4782C3-215A-4F67-AE2E-70A0492C0107}" type="presParOf" srcId="{CEAFF7B1-88D5-4559-AF41-71900A36E09F}" destId="{0C843264-299D-4CCA-A20D-47700F141103}" srcOrd="1" destOrd="0" presId="urn:microsoft.com/office/officeart/2008/layout/HorizontalMultiLevelHierarchy"/>
    <dgm:cxn modelId="{C066EA69-51A8-4336-9F39-E76F93D2A3D2}" type="presParOf" srcId="{0C843264-299D-4CCA-A20D-47700F141103}" destId="{5F1D8361-36A3-445E-B3B0-1289F1816C7D}" srcOrd="0" destOrd="0" presId="urn:microsoft.com/office/officeart/2008/layout/HorizontalMultiLevelHierarchy"/>
    <dgm:cxn modelId="{91355F03-23DC-459A-9BEF-7C0C6B6CF99F}" type="presParOf" srcId="{0C843264-299D-4CCA-A20D-47700F141103}" destId="{8FA12556-B12F-4760-A8F8-21463517A422}" srcOrd="1" destOrd="0" presId="urn:microsoft.com/office/officeart/2008/layout/HorizontalMultiLevelHierarchy"/>
    <dgm:cxn modelId="{C3E2AA6F-7047-416A-B203-A797F0AA5CA7}" type="presParOf" srcId="{8FA12556-B12F-4760-A8F8-21463517A422}" destId="{B758A378-79E0-459B-A1D8-E966D745A2EA}" srcOrd="0" destOrd="0" presId="urn:microsoft.com/office/officeart/2008/layout/HorizontalMultiLevelHierarchy"/>
    <dgm:cxn modelId="{56A02D01-7D9F-4A45-B04C-A7895B809708}" type="presParOf" srcId="{B758A378-79E0-459B-A1D8-E966D745A2EA}" destId="{AA79DD2D-07D4-44F0-9426-AECD56D5A046}" srcOrd="0" destOrd="0" presId="urn:microsoft.com/office/officeart/2008/layout/HorizontalMultiLevelHierarchy"/>
    <dgm:cxn modelId="{49F0A6AB-24D4-46A2-9360-F9366EC8CA67}" type="presParOf" srcId="{8FA12556-B12F-4760-A8F8-21463517A422}" destId="{0FDC828D-CD16-4480-89FE-6DCE0FA2A472}" srcOrd="1" destOrd="0" presId="urn:microsoft.com/office/officeart/2008/layout/HorizontalMultiLevelHierarchy"/>
    <dgm:cxn modelId="{4FA96002-CE34-45D7-9A8A-1C6D501B3947}" type="presParOf" srcId="{0FDC828D-CD16-4480-89FE-6DCE0FA2A472}" destId="{9F9C2A50-9930-4524-A6F7-1BE166617F87}" srcOrd="0" destOrd="0" presId="urn:microsoft.com/office/officeart/2008/layout/HorizontalMultiLevelHierarchy"/>
    <dgm:cxn modelId="{7E030862-1EB5-4A99-BC24-73315DB5E53E}" type="presParOf" srcId="{0FDC828D-CD16-4480-89FE-6DCE0FA2A472}" destId="{6FA152C8-3795-4D90-847B-20147D9DF25B}" srcOrd="1" destOrd="0" presId="urn:microsoft.com/office/officeart/2008/layout/HorizontalMultiLevelHierarchy"/>
    <dgm:cxn modelId="{544E9A21-068C-4DA2-9FBA-1C9F9818FCF9}" type="presParOf" srcId="{CEAFF7B1-88D5-4559-AF41-71900A36E09F}" destId="{B60E5819-04ED-47E3-9539-3D5BA7DFCB84}" srcOrd="2" destOrd="0" presId="urn:microsoft.com/office/officeart/2008/layout/HorizontalMultiLevelHierarchy"/>
    <dgm:cxn modelId="{6F7EBCB4-181F-41F7-95A9-6D4790FD51FF}" type="presParOf" srcId="{B60E5819-04ED-47E3-9539-3D5BA7DFCB84}" destId="{6F2AD31D-9CA8-41FE-911F-C0B89F71B78E}" srcOrd="0" destOrd="0" presId="urn:microsoft.com/office/officeart/2008/layout/HorizontalMultiLevelHierarchy"/>
    <dgm:cxn modelId="{F1964289-03B3-4BCC-AFB8-08A93AE8680A}" type="presParOf" srcId="{CEAFF7B1-88D5-4559-AF41-71900A36E09F}" destId="{81B2EE5C-8A98-4121-B112-63B2F3B84BFA}" srcOrd="3" destOrd="0" presId="urn:microsoft.com/office/officeart/2008/layout/HorizontalMultiLevelHierarchy"/>
    <dgm:cxn modelId="{B1FBE50F-37BD-448D-916F-8455BE776CE1}" type="presParOf" srcId="{81B2EE5C-8A98-4121-B112-63B2F3B84BFA}" destId="{1BF7D1E9-F2D4-4029-B836-F4BBDDE86F51}" srcOrd="0" destOrd="0" presId="urn:microsoft.com/office/officeart/2008/layout/HorizontalMultiLevelHierarchy"/>
    <dgm:cxn modelId="{0AE75FF3-B846-4064-96C7-ABD629E08CEA}" type="presParOf" srcId="{81B2EE5C-8A98-4121-B112-63B2F3B84BFA}" destId="{E5C5973E-67CD-482C-A77C-7F204DF38D33}" srcOrd="1" destOrd="0" presId="urn:microsoft.com/office/officeart/2008/layout/HorizontalMultiLevelHierarchy"/>
    <dgm:cxn modelId="{BE7AC8D6-C1B5-437B-9998-24B063164D89}" type="presParOf" srcId="{E5C5973E-67CD-482C-A77C-7F204DF38D33}" destId="{F2207F76-F9B2-4726-92A8-5D3CED6A8FC0}" srcOrd="0" destOrd="0" presId="urn:microsoft.com/office/officeart/2008/layout/HorizontalMultiLevelHierarchy"/>
    <dgm:cxn modelId="{2F18C97E-19DB-4C16-AC32-AEF13761E884}" type="presParOf" srcId="{F2207F76-F9B2-4726-92A8-5D3CED6A8FC0}" destId="{7AE29CAF-9959-451D-BE4A-0704E8BB8321}" srcOrd="0" destOrd="0" presId="urn:microsoft.com/office/officeart/2008/layout/HorizontalMultiLevelHierarchy"/>
    <dgm:cxn modelId="{92BF6D3E-FE50-4CD4-A891-09704BEB7132}" type="presParOf" srcId="{E5C5973E-67CD-482C-A77C-7F204DF38D33}" destId="{BF57A4F1-2947-4F95-94CF-10B53427C0C9}" srcOrd="1" destOrd="0" presId="urn:microsoft.com/office/officeart/2008/layout/HorizontalMultiLevelHierarchy"/>
    <dgm:cxn modelId="{89D71E25-5E3F-4BB5-8616-82F25936B740}" type="presParOf" srcId="{BF57A4F1-2947-4F95-94CF-10B53427C0C9}" destId="{E4FFBC26-039D-4455-A2E6-3836E9EB5AFD}" srcOrd="0" destOrd="0" presId="urn:microsoft.com/office/officeart/2008/layout/HorizontalMultiLevelHierarchy"/>
    <dgm:cxn modelId="{683667F5-364C-4939-95C0-66FD4138E03D}" type="presParOf" srcId="{BF57A4F1-2947-4F95-94CF-10B53427C0C9}" destId="{F81BE671-F558-41AE-A6C6-9C27DCFBF4C8}" srcOrd="1" destOrd="0" presId="urn:microsoft.com/office/officeart/2008/layout/HorizontalMultiLevelHierarchy"/>
    <dgm:cxn modelId="{FDFF7D8C-5090-4AD1-A063-CFC46287704E}" type="presParOf" srcId="{E5C5973E-67CD-482C-A77C-7F204DF38D33}" destId="{BD923978-E025-43F7-BB5D-A67732CECC58}" srcOrd="2" destOrd="0" presId="urn:microsoft.com/office/officeart/2008/layout/HorizontalMultiLevelHierarchy"/>
    <dgm:cxn modelId="{6BF6D023-738C-458B-BB46-AF55D5B00936}" type="presParOf" srcId="{BD923978-E025-43F7-BB5D-A67732CECC58}" destId="{4B75C1A9-E6D5-41C3-8533-862BD4144A59}" srcOrd="0" destOrd="0" presId="urn:microsoft.com/office/officeart/2008/layout/HorizontalMultiLevelHierarchy"/>
    <dgm:cxn modelId="{80633E18-473D-4854-BCB3-85AB7C61365D}" type="presParOf" srcId="{E5C5973E-67CD-482C-A77C-7F204DF38D33}" destId="{95ED3307-88C9-4B19-BB4C-F103102A5306}" srcOrd="3" destOrd="0" presId="urn:microsoft.com/office/officeart/2008/layout/HorizontalMultiLevelHierarchy"/>
    <dgm:cxn modelId="{9D7CC2A6-CC59-4144-8F9F-BFB3D6579E28}" type="presParOf" srcId="{95ED3307-88C9-4B19-BB4C-F103102A5306}" destId="{7DF573F1-0513-4FEF-B4B1-EE54A681E70E}" srcOrd="0" destOrd="0" presId="urn:microsoft.com/office/officeart/2008/layout/HorizontalMultiLevelHierarchy"/>
    <dgm:cxn modelId="{4E7B442F-5CEF-4B22-A3BA-08F73A97B0D6}" type="presParOf" srcId="{95ED3307-88C9-4B19-BB4C-F103102A5306}" destId="{00D8BB96-ECAC-453E-8878-55CDDFCF041B}" srcOrd="1" destOrd="0" presId="urn:microsoft.com/office/officeart/2008/layout/HorizontalMultiLevelHierarchy"/>
    <dgm:cxn modelId="{41CC245F-5D39-4C75-B192-6FC3E009BFBD}" type="presParOf" srcId="{E5C5973E-67CD-482C-A77C-7F204DF38D33}" destId="{B24BFB98-A720-4B66-8F63-14FAF2005ECE}" srcOrd="4" destOrd="0" presId="urn:microsoft.com/office/officeart/2008/layout/HorizontalMultiLevelHierarchy"/>
    <dgm:cxn modelId="{FBEE5702-40E6-482A-B624-9C1017223525}" type="presParOf" srcId="{B24BFB98-A720-4B66-8F63-14FAF2005ECE}" destId="{BC73762D-DA65-4562-ADDB-121A5AC1D83E}" srcOrd="0" destOrd="0" presId="urn:microsoft.com/office/officeart/2008/layout/HorizontalMultiLevelHierarchy"/>
    <dgm:cxn modelId="{D2670491-A4A1-4E21-A931-2092C892C7AA}" type="presParOf" srcId="{E5C5973E-67CD-482C-A77C-7F204DF38D33}" destId="{E5E3210C-6E77-4365-BB73-091791975F8D}" srcOrd="5" destOrd="0" presId="urn:microsoft.com/office/officeart/2008/layout/HorizontalMultiLevelHierarchy"/>
    <dgm:cxn modelId="{E9B13044-C90A-414A-A3DC-0CEBE305C818}" type="presParOf" srcId="{E5E3210C-6E77-4365-BB73-091791975F8D}" destId="{F7F05CE1-7F56-4F1C-B52E-F1BE10CA4201}" srcOrd="0" destOrd="0" presId="urn:microsoft.com/office/officeart/2008/layout/HorizontalMultiLevelHierarchy"/>
    <dgm:cxn modelId="{1517401C-9FC2-4419-98F7-5CA50899ECCA}" type="presParOf" srcId="{E5E3210C-6E77-4365-BB73-091791975F8D}" destId="{04A13566-7238-403A-AAAF-352D528421B5}" srcOrd="1" destOrd="0" presId="urn:microsoft.com/office/officeart/2008/layout/HorizontalMultiLevelHierarchy"/>
    <dgm:cxn modelId="{C7001885-3E73-44EC-9BA3-79CFBAAA73D3}" type="presParOf" srcId="{CEAFF7B1-88D5-4559-AF41-71900A36E09F}" destId="{5CD6CB13-A7AD-4D2E-9EE7-4357AEEDCBA6}" srcOrd="4" destOrd="0" presId="urn:microsoft.com/office/officeart/2008/layout/HorizontalMultiLevelHierarchy"/>
    <dgm:cxn modelId="{658A24B4-F5C0-41D6-823E-3A19509139A6}" type="presParOf" srcId="{5CD6CB13-A7AD-4D2E-9EE7-4357AEEDCBA6}" destId="{BCF2F2DB-BDBF-4106-B854-684CA17B842A}" srcOrd="0" destOrd="0" presId="urn:microsoft.com/office/officeart/2008/layout/HorizontalMultiLevelHierarchy"/>
    <dgm:cxn modelId="{05616878-EFDC-4A5A-A02B-FE05DFE0355F}" type="presParOf" srcId="{CEAFF7B1-88D5-4559-AF41-71900A36E09F}" destId="{DBD4AD80-4C08-44C1-AE26-75638780B0B1}" srcOrd="5" destOrd="0" presId="urn:microsoft.com/office/officeart/2008/layout/HorizontalMultiLevelHierarchy"/>
    <dgm:cxn modelId="{383E23FC-D6FB-44E3-A7DB-7487CAC2769B}" type="presParOf" srcId="{DBD4AD80-4C08-44C1-AE26-75638780B0B1}" destId="{4F76640F-E36F-4B60-A460-B29E780F1D5A}" srcOrd="0" destOrd="0" presId="urn:microsoft.com/office/officeart/2008/layout/HorizontalMultiLevelHierarchy"/>
    <dgm:cxn modelId="{49AF3B24-6019-4B03-9EA5-4C3BB877D442}" type="presParOf" srcId="{DBD4AD80-4C08-44C1-AE26-75638780B0B1}" destId="{11D89E02-C41C-4F3C-99D0-9F84F6067D30}" srcOrd="1" destOrd="0" presId="urn:microsoft.com/office/officeart/2008/layout/HorizontalMultiLevelHierarchy"/>
    <dgm:cxn modelId="{BA918FAF-6764-4D52-90D4-B60937F4E374}" type="presParOf" srcId="{11D89E02-C41C-4F3C-99D0-9F84F6067D30}" destId="{C4DE1217-5F3C-421B-BAC2-DF5193AC8837}" srcOrd="0" destOrd="0" presId="urn:microsoft.com/office/officeart/2008/layout/HorizontalMultiLevelHierarchy"/>
    <dgm:cxn modelId="{E7D6D632-03F7-443E-B032-A3E94119D71C}" type="presParOf" srcId="{C4DE1217-5F3C-421B-BAC2-DF5193AC8837}" destId="{5BEF4A98-9058-403B-A844-4AF90DC2DE39}" srcOrd="0" destOrd="0" presId="urn:microsoft.com/office/officeart/2008/layout/HorizontalMultiLevelHierarchy"/>
    <dgm:cxn modelId="{3903E141-EBCD-494F-9644-BAB395970320}" type="presParOf" srcId="{11D89E02-C41C-4F3C-99D0-9F84F6067D30}" destId="{24B90665-A8C6-43A7-847C-9C2822A900E2}" srcOrd="1" destOrd="0" presId="urn:microsoft.com/office/officeart/2008/layout/HorizontalMultiLevelHierarchy"/>
    <dgm:cxn modelId="{FC17CFD3-6889-423D-917A-3C9866430CDC}" type="presParOf" srcId="{24B90665-A8C6-43A7-847C-9C2822A900E2}" destId="{90672BC6-76FF-4950-BFC6-59083099F45F}" srcOrd="0" destOrd="0" presId="urn:microsoft.com/office/officeart/2008/layout/HorizontalMultiLevelHierarchy"/>
    <dgm:cxn modelId="{5905841E-23E7-4ADD-B192-D819D5ACAFA0}" type="presParOf" srcId="{24B90665-A8C6-43A7-847C-9C2822A900E2}" destId="{93E7FDA1-3C1D-4C7B-A962-9E37AC3BD224}" srcOrd="1" destOrd="0" presId="urn:microsoft.com/office/officeart/2008/layout/HorizontalMultiLevelHierarchy"/>
    <dgm:cxn modelId="{25937C80-0774-46E9-BFD5-F8951251F97F}" type="presParOf" srcId="{11D89E02-C41C-4F3C-99D0-9F84F6067D30}" destId="{6D55704B-9191-4BBC-A1F3-A42CEC6A11DB}" srcOrd="2" destOrd="0" presId="urn:microsoft.com/office/officeart/2008/layout/HorizontalMultiLevelHierarchy"/>
    <dgm:cxn modelId="{0AB1812E-7C09-43B7-834C-75BE8E477B8B}" type="presParOf" srcId="{6D55704B-9191-4BBC-A1F3-A42CEC6A11DB}" destId="{D453755C-9C52-4F59-A81F-86180718AE17}" srcOrd="0" destOrd="0" presId="urn:microsoft.com/office/officeart/2008/layout/HorizontalMultiLevelHierarchy"/>
    <dgm:cxn modelId="{51DDE7C5-5F17-445C-AC13-A66E154D2A63}" type="presParOf" srcId="{11D89E02-C41C-4F3C-99D0-9F84F6067D30}" destId="{971BC08D-654E-46DE-9D12-2C9B187DE4EC}" srcOrd="3" destOrd="0" presId="urn:microsoft.com/office/officeart/2008/layout/HorizontalMultiLevelHierarchy"/>
    <dgm:cxn modelId="{4A08C9DA-DB20-4352-9B50-EAA5A2CAD90D}" type="presParOf" srcId="{971BC08D-654E-46DE-9D12-2C9B187DE4EC}" destId="{4F9F8C7E-5BBD-4986-AC0D-2FA147401805}" srcOrd="0" destOrd="0" presId="urn:microsoft.com/office/officeart/2008/layout/HorizontalMultiLevelHierarchy"/>
    <dgm:cxn modelId="{6109D0DF-89C4-4212-BD6B-9FEF0A4A9DFD}" type="presParOf" srcId="{971BC08D-654E-46DE-9D12-2C9B187DE4EC}" destId="{1BD184E1-ED63-448E-90E0-FE0C2DC88AA2}" srcOrd="1" destOrd="0" presId="urn:microsoft.com/office/officeart/2008/layout/HorizontalMultiLevelHierarchy"/>
    <dgm:cxn modelId="{591A9A61-11E0-4F62-ADF8-C4B342A7062F}" type="presParOf" srcId="{11D89E02-C41C-4F3C-99D0-9F84F6067D30}" destId="{F3A186CD-B0A7-4225-8FA9-080A5551EF4C}" srcOrd="4" destOrd="0" presId="urn:microsoft.com/office/officeart/2008/layout/HorizontalMultiLevelHierarchy"/>
    <dgm:cxn modelId="{5660856B-0F91-48A0-A29D-4D3E3AE545CE}" type="presParOf" srcId="{F3A186CD-B0A7-4225-8FA9-080A5551EF4C}" destId="{A206D0BA-11B6-46AA-99D9-840479416E56}" srcOrd="0" destOrd="0" presId="urn:microsoft.com/office/officeart/2008/layout/HorizontalMultiLevelHierarchy"/>
    <dgm:cxn modelId="{22C2DF51-AC3C-4E7D-A084-52E06D17E6BD}" type="presParOf" srcId="{11D89E02-C41C-4F3C-99D0-9F84F6067D30}" destId="{11999361-9C1C-40C8-825E-4C14ED97480C}" srcOrd="5" destOrd="0" presId="urn:microsoft.com/office/officeart/2008/layout/HorizontalMultiLevelHierarchy"/>
    <dgm:cxn modelId="{0B6EB802-545A-480C-914B-D3213D03DDE8}" type="presParOf" srcId="{11999361-9C1C-40C8-825E-4C14ED97480C}" destId="{9A347C3F-8CA8-4620-BE98-442CC13835EF}" srcOrd="0" destOrd="0" presId="urn:microsoft.com/office/officeart/2008/layout/HorizontalMultiLevelHierarchy"/>
    <dgm:cxn modelId="{85F2D7B3-8127-4CD3-BB5F-1FA0FBBA1BDF}" type="presParOf" srcId="{11999361-9C1C-40C8-825E-4C14ED97480C}" destId="{066B8405-386D-4F40-823E-FC37FA4F148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186CD-B0A7-4225-8FA9-080A5551EF4C}">
      <dsp:nvSpPr>
        <dsp:cNvPr id="0" name=""/>
        <dsp:cNvSpPr/>
      </dsp:nvSpPr>
      <dsp:spPr>
        <a:xfrm>
          <a:off x="6499376" y="5445881"/>
          <a:ext cx="529229" cy="1008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4614" y="0"/>
              </a:lnTo>
              <a:lnTo>
                <a:pt x="264614" y="1008440"/>
              </a:lnTo>
              <a:lnTo>
                <a:pt x="529229" y="1008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/>
        </a:p>
      </dsp:txBody>
      <dsp:txXfrm>
        <a:off x="6735519" y="5921630"/>
        <a:ext cx="56943" cy="56943"/>
      </dsp:txXfrm>
    </dsp:sp>
    <dsp:sp modelId="{6D55704B-9191-4BBC-A1F3-A42CEC6A11DB}">
      <dsp:nvSpPr>
        <dsp:cNvPr id="0" name=""/>
        <dsp:cNvSpPr/>
      </dsp:nvSpPr>
      <dsp:spPr>
        <a:xfrm>
          <a:off x="6499376" y="5400161"/>
          <a:ext cx="5292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22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/>
        </a:p>
      </dsp:txBody>
      <dsp:txXfrm>
        <a:off x="6750760" y="5432650"/>
        <a:ext cx="26461" cy="26461"/>
      </dsp:txXfrm>
    </dsp:sp>
    <dsp:sp modelId="{C4DE1217-5F3C-421B-BAC2-DF5193AC8837}">
      <dsp:nvSpPr>
        <dsp:cNvPr id="0" name=""/>
        <dsp:cNvSpPr/>
      </dsp:nvSpPr>
      <dsp:spPr>
        <a:xfrm>
          <a:off x="6499376" y="4437440"/>
          <a:ext cx="529229" cy="1008440"/>
        </a:xfrm>
        <a:custGeom>
          <a:avLst/>
          <a:gdLst/>
          <a:ahLst/>
          <a:cxnLst/>
          <a:rect l="0" t="0" r="0" b="0"/>
          <a:pathLst>
            <a:path>
              <a:moveTo>
                <a:pt x="0" y="1008440"/>
              </a:moveTo>
              <a:lnTo>
                <a:pt x="264614" y="1008440"/>
              </a:lnTo>
              <a:lnTo>
                <a:pt x="264614" y="0"/>
              </a:lnTo>
              <a:lnTo>
                <a:pt x="52922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/>
        </a:p>
      </dsp:txBody>
      <dsp:txXfrm>
        <a:off x="6735519" y="4913189"/>
        <a:ext cx="56943" cy="56943"/>
      </dsp:txXfrm>
    </dsp:sp>
    <dsp:sp modelId="{5CD6CB13-A7AD-4D2E-9EE7-4357AEEDCBA6}">
      <dsp:nvSpPr>
        <dsp:cNvPr id="0" name=""/>
        <dsp:cNvSpPr/>
      </dsp:nvSpPr>
      <dsp:spPr>
        <a:xfrm>
          <a:off x="3323998" y="2924779"/>
          <a:ext cx="529229" cy="2521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4614" y="0"/>
              </a:lnTo>
              <a:lnTo>
                <a:pt x="264614" y="2521101"/>
              </a:lnTo>
              <a:lnTo>
                <a:pt x="529229" y="25211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900" kern="1200"/>
        </a:p>
      </dsp:txBody>
      <dsp:txXfrm>
        <a:off x="3524211" y="4120929"/>
        <a:ext cx="128802" cy="128802"/>
      </dsp:txXfrm>
    </dsp:sp>
    <dsp:sp modelId="{B24BFB98-A720-4B66-8F63-14FAF2005ECE}">
      <dsp:nvSpPr>
        <dsp:cNvPr id="0" name=""/>
        <dsp:cNvSpPr/>
      </dsp:nvSpPr>
      <dsp:spPr>
        <a:xfrm>
          <a:off x="6499376" y="2420559"/>
          <a:ext cx="529229" cy="1008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4614" y="0"/>
              </a:lnTo>
              <a:lnTo>
                <a:pt x="264614" y="1008440"/>
              </a:lnTo>
              <a:lnTo>
                <a:pt x="529229" y="1008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/>
        </a:p>
      </dsp:txBody>
      <dsp:txXfrm>
        <a:off x="6735519" y="2896307"/>
        <a:ext cx="56943" cy="56943"/>
      </dsp:txXfrm>
    </dsp:sp>
    <dsp:sp modelId="{BD923978-E025-43F7-BB5D-A67732CECC58}">
      <dsp:nvSpPr>
        <dsp:cNvPr id="0" name=""/>
        <dsp:cNvSpPr/>
      </dsp:nvSpPr>
      <dsp:spPr>
        <a:xfrm>
          <a:off x="6499376" y="2374839"/>
          <a:ext cx="5292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22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/>
        </a:p>
      </dsp:txBody>
      <dsp:txXfrm>
        <a:off x="6750760" y="2407328"/>
        <a:ext cx="26461" cy="26461"/>
      </dsp:txXfrm>
    </dsp:sp>
    <dsp:sp modelId="{F2207F76-F9B2-4726-92A8-5D3CED6A8FC0}">
      <dsp:nvSpPr>
        <dsp:cNvPr id="0" name=""/>
        <dsp:cNvSpPr/>
      </dsp:nvSpPr>
      <dsp:spPr>
        <a:xfrm>
          <a:off x="6499376" y="1412118"/>
          <a:ext cx="529229" cy="1008440"/>
        </a:xfrm>
        <a:custGeom>
          <a:avLst/>
          <a:gdLst/>
          <a:ahLst/>
          <a:cxnLst/>
          <a:rect l="0" t="0" r="0" b="0"/>
          <a:pathLst>
            <a:path>
              <a:moveTo>
                <a:pt x="0" y="1008440"/>
              </a:moveTo>
              <a:lnTo>
                <a:pt x="264614" y="1008440"/>
              </a:lnTo>
              <a:lnTo>
                <a:pt x="264614" y="0"/>
              </a:lnTo>
              <a:lnTo>
                <a:pt x="52922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/>
        </a:p>
      </dsp:txBody>
      <dsp:txXfrm>
        <a:off x="6735519" y="1887866"/>
        <a:ext cx="56943" cy="56943"/>
      </dsp:txXfrm>
    </dsp:sp>
    <dsp:sp modelId="{B60E5819-04ED-47E3-9539-3D5BA7DFCB84}">
      <dsp:nvSpPr>
        <dsp:cNvPr id="0" name=""/>
        <dsp:cNvSpPr/>
      </dsp:nvSpPr>
      <dsp:spPr>
        <a:xfrm>
          <a:off x="3323998" y="2420559"/>
          <a:ext cx="529229" cy="504220"/>
        </a:xfrm>
        <a:custGeom>
          <a:avLst/>
          <a:gdLst/>
          <a:ahLst/>
          <a:cxnLst/>
          <a:rect l="0" t="0" r="0" b="0"/>
          <a:pathLst>
            <a:path>
              <a:moveTo>
                <a:pt x="0" y="504220"/>
              </a:moveTo>
              <a:lnTo>
                <a:pt x="264614" y="504220"/>
              </a:lnTo>
              <a:lnTo>
                <a:pt x="264614" y="0"/>
              </a:lnTo>
              <a:lnTo>
                <a:pt x="52922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/>
        </a:p>
      </dsp:txBody>
      <dsp:txXfrm>
        <a:off x="3570338" y="2654395"/>
        <a:ext cx="36548" cy="36548"/>
      </dsp:txXfrm>
    </dsp:sp>
    <dsp:sp modelId="{B758A378-79E0-459B-A1D8-E966D745A2EA}">
      <dsp:nvSpPr>
        <dsp:cNvPr id="0" name=""/>
        <dsp:cNvSpPr/>
      </dsp:nvSpPr>
      <dsp:spPr>
        <a:xfrm>
          <a:off x="6499376" y="357957"/>
          <a:ext cx="5292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22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/>
        </a:p>
      </dsp:txBody>
      <dsp:txXfrm>
        <a:off x="6750760" y="390446"/>
        <a:ext cx="26461" cy="26461"/>
      </dsp:txXfrm>
    </dsp:sp>
    <dsp:sp modelId="{C0C4CA80-2796-44A9-9A3A-A3311C559013}">
      <dsp:nvSpPr>
        <dsp:cNvPr id="0" name=""/>
        <dsp:cNvSpPr/>
      </dsp:nvSpPr>
      <dsp:spPr>
        <a:xfrm>
          <a:off x="3323998" y="403677"/>
          <a:ext cx="529229" cy="2521101"/>
        </a:xfrm>
        <a:custGeom>
          <a:avLst/>
          <a:gdLst/>
          <a:ahLst/>
          <a:cxnLst/>
          <a:rect l="0" t="0" r="0" b="0"/>
          <a:pathLst>
            <a:path>
              <a:moveTo>
                <a:pt x="0" y="2521101"/>
              </a:moveTo>
              <a:lnTo>
                <a:pt x="264614" y="2521101"/>
              </a:lnTo>
              <a:lnTo>
                <a:pt x="264614" y="0"/>
              </a:lnTo>
              <a:lnTo>
                <a:pt x="52922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900" kern="1200"/>
        </a:p>
      </dsp:txBody>
      <dsp:txXfrm>
        <a:off x="3524211" y="1599827"/>
        <a:ext cx="128802" cy="128802"/>
      </dsp:txXfrm>
    </dsp:sp>
    <dsp:sp modelId="{ABF379A2-6DFB-43F6-AEE0-C84FEDCF687A}">
      <dsp:nvSpPr>
        <dsp:cNvPr id="0" name=""/>
        <dsp:cNvSpPr/>
      </dsp:nvSpPr>
      <dsp:spPr>
        <a:xfrm rot="16200000">
          <a:off x="797588" y="2521403"/>
          <a:ext cx="4246066" cy="806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600" kern="1200" dirty="0"/>
            <a:t>Mathematikaffen</a:t>
          </a:r>
        </a:p>
      </dsp:txBody>
      <dsp:txXfrm>
        <a:off x="797588" y="2521403"/>
        <a:ext cx="4246066" cy="806752"/>
      </dsp:txXfrm>
    </dsp:sp>
    <dsp:sp modelId="{5F1D8361-36A3-445E-B3B0-1289F1816C7D}">
      <dsp:nvSpPr>
        <dsp:cNvPr id="0" name=""/>
        <dsp:cNvSpPr/>
      </dsp:nvSpPr>
      <dsp:spPr>
        <a:xfrm>
          <a:off x="3853227" y="301"/>
          <a:ext cx="2646148" cy="806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Software</a:t>
          </a:r>
        </a:p>
      </dsp:txBody>
      <dsp:txXfrm>
        <a:off x="3853227" y="301"/>
        <a:ext cx="2646148" cy="806752"/>
      </dsp:txXfrm>
    </dsp:sp>
    <dsp:sp modelId="{9F9C2A50-9930-4524-A6F7-1BE166617F87}">
      <dsp:nvSpPr>
        <dsp:cNvPr id="0" name=""/>
        <dsp:cNvSpPr/>
      </dsp:nvSpPr>
      <dsp:spPr>
        <a:xfrm>
          <a:off x="7028606" y="301"/>
          <a:ext cx="2646148" cy="806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Anwendungssoftware</a:t>
          </a:r>
        </a:p>
      </dsp:txBody>
      <dsp:txXfrm>
        <a:off x="7028606" y="301"/>
        <a:ext cx="2646148" cy="806752"/>
      </dsp:txXfrm>
    </dsp:sp>
    <dsp:sp modelId="{1BF7D1E9-F2D4-4029-B836-F4BBDDE86F51}">
      <dsp:nvSpPr>
        <dsp:cNvPr id="0" name=""/>
        <dsp:cNvSpPr/>
      </dsp:nvSpPr>
      <dsp:spPr>
        <a:xfrm>
          <a:off x="3853227" y="2017182"/>
          <a:ext cx="2646148" cy="806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Dokumentation</a:t>
          </a:r>
        </a:p>
      </dsp:txBody>
      <dsp:txXfrm>
        <a:off x="3853227" y="2017182"/>
        <a:ext cx="2646148" cy="806752"/>
      </dsp:txXfrm>
    </dsp:sp>
    <dsp:sp modelId="{E4FFBC26-039D-4455-A2E6-3836E9EB5AFD}">
      <dsp:nvSpPr>
        <dsp:cNvPr id="0" name=""/>
        <dsp:cNvSpPr/>
      </dsp:nvSpPr>
      <dsp:spPr>
        <a:xfrm>
          <a:off x="7028606" y="1008742"/>
          <a:ext cx="2646148" cy="806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Pflichtenheft</a:t>
          </a:r>
        </a:p>
      </dsp:txBody>
      <dsp:txXfrm>
        <a:off x="7028606" y="1008742"/>
        <a:ext cx="2646148" cy="806752"/>
      </dsp:txXfrm>
    </dsp:sp>
    <dsp:sp modelId="{7DF573F1-0513-4FEF-B4B1-EE54A681E70E}">
      <dsp:nvSpPr>
        <dsp:cNvPr id="0" name=""/>
        <dsp:cNvSpPr/>
      </dsp:nvSpPr>
      <dsp:spPr>
        <a:xfrm>
          <a:off x="7028606" y="2017182"/>
          <a:ext cx="2646148" cy="806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Projekthandbuch</a:t>
          </a:r>
        </a:p>
      </dsp:txBody>
      <dsp:txXfrm>
        <a:off x="7028606" y="2017182"/>
        <a:ext cx="2646148" cy="806752"/>
      </dsp:txXfrm>
    </dsp:sp>
    <dsp:sp modelId="{F7F05CE1-7F56-4F1C-B52E-F1BE10CA4201}">
      <dsp:nvSpPr>
        <dsp:cNvPr id="0" name=""/>
        <dsp:cNvSpPr/>
      </dsp:nvSpPr>
      <dsp:spPr>
        <a:xfrm>
          <a:off x="7028606" y="3025623"/>
          <a:ext cx="2646148" cy="806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User-Handbuch</a:t>
          </a:r>
        </a:p>
      </dsp:txBody>
      <dsp:txXfrm>
        <a:off x="7028606" y="3025623"/>
        <a:ext cx="2646148" cy="806752"/>
      </dsp:txXfrm>
    </dsp:sp>
    <dsp:sp modelId="{4F76640F-E36F-4B60-A460-B29E780F1D5A}">
      <dsp:nvSpPr>
        <dsp:cNvPr id="0" name=""/>
        <dsp:cNvSpPr/>
      </dsp:nvSpPr>
      <dsp:spPr>
        <a:xfrm>
          <a:off x="3853227" y="5042505"/>
          <a:ext cx="2646148" cy="806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Programmteile</a:t>
          </a:r>
        </a:p>
      </dsp:txBody>
      <dsp:txXfrm>
        <a:off x="3853227" y="5042505"/>
        <a:ext cx="2646148" cy="806752"/>
      </dsp:txXfrm>
    </dsp:sp>
    <dsp:sp modelId="{90672BC6-76FF-4950-BFC6-59083099F45F}">
      <dsp:nvSpPr>
        <dsp:cNvPr id="0" name=""/>
        <dsp:cNvSpPr/>
      </dsp:nvSpPr>
      <dsp:spPr>
        <a:xfrm>
          <a:off x="7028606" y="4034064"/>
          <a:ext cx="2646148" cy="806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Design</a:t>
          </a:r>
        </a:p>
      </dsp:txBody>
      <dsp:txXfrm>
        <a:off x="7028606" y="4034064"/>
        <a:ext cx="2646148" cy="806752"/>
      </dsp:txXfrm>
    </dsp:sp>
    <dsp:sp modelId="{4F9F8C7E-5BBD-4986-AC0D-2FA147401805}">
      <dsp:nvSpPr>
        <dsp:cNvPr id="0" name=""/>
        <dsp:cNvSpPr/>
      </dsp:nvSpPr>
      <dsp:spPr>
        <a:xfrm>
          <a:off x="7028606" y="5042505"/>
          <a:ext cx="2646148" cy="806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Menü</a:t>
          </a:r>
        </a:p>
      </dsp:txBody>
      <dsp:txXfrm>
        <a:off x="7028606" y="5042505"/>
        <a:ext cx="2646148" cy="806752"/>
      </dsp:txXfrm>
    </dsp:sp>
    <dsp:sp modelId="{9A347C3F-8CA8-4620-BE98-442CC13835EF}">
      <dsp:nvSpPr>
        <dsp:cNvPr id="0" name=""/>
        <dsp:cNvSpPr/>
      </dsp:nvSpPr>
      <dsp:spPr>
        <a:xfrm>
          <a:off x="7028606" y="6050946"/>
          <a:ext cx="2646148" cy="806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Spielablauf</a:t>
          </a:r>
        </a:p>
      </dsp:txBody>
      <dsp:txXfrm>
        <a:off x="7028606" y="6050946"/>
        <a:ext cx="2646148" cy="806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9683E-226A-4F6D-8634-F07FC0385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64203E-C23A-4100-AB31-3C81A2A18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233EFB-E39F-47B8-AAF6-55C1C952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276B-0A4B-46CA-9EAF-74059FA959F0}" type="datetimeFigureOut">
              <a:rPr lang="de-AT" smtClean="0"/>
              <a:t>19.12.2017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7BE0D4-FD8D-4D16-8A5F-AFC82700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B690EA-1A73-4F2B-8D76-C36E51F8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67D-9CDE-4B5B-A6DA-2EFADB551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956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B1E97-993A-42D8-8ED9-A18BF9C9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5B50EC-FFF8-48C6-9EF2-E137E2163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0E4E83-E31C-4EA0-B968-2BB3CC1B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276B-0A4B-46CA-9EAF-74059FA959F0}" type="datetimeFigureOut">
              <a:rPr lang="de-AT" smtClean="0"/>
              <a:t>19.12.2017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D12506-60C4-4195-9317-C067BE22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A29929-D0EC-4CEF-8765-8EAD3485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67D-9CDE-4B5B-A6DA-2EFADB551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971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9FA4E3-227A-4721-A470-4CF976780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747979-2C22-4761-B63D-37E3D07FD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61FA00-9D4C-42A6-A1E2-2E200009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276B-0A4B-46CA-9EAF-74059FA959F0}" type="datetimeFigureOut">
              <a:rPr lang="de-AT" smtClean="0"/>
              <a:t>19.12.2017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F8371B-06D1-4C59-A3D1-1626475E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AAFA40-D7CE-44E2-A795-466D879E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67D-9CDE-4B5B-A6DA-2EFADB551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63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CD428-2B89-4765-8326-FFE84417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3DFD6-12FA-4D9B-BFFE-5E53A79FE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19900-4635-40A2-8FD1-72464873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276B-0A4B-46CA-9EAF-74059FA959F0}" type="datetimeFigureOut">
              <a:rPr lang="de-AT" smtClean="0"/>
              <a:t>19.12.2017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9C41C0-8C2E-49FE-949C-5859EA6F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F893BB-C545-4084-AED7-DB0ED50A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67D-9CDE-4B5B-A6DA-2EFADB551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732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FD3DF-E601-419D-9051-AFCA91E5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3C5E34-8F8C-4914-A563-77DF013C2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01B36C-A7A0-44DA-B5E2-4BBA175F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276B-0A4B-46CA-9EAF-74059FA959F0}" type="datetimeFigureOut">
              <a:rPr lang="de-AT" smtClean="0"/>
              <a:t>19.12.2017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658084-87CD-459A-8774-60AFFACB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272382-5118-4A3A-9D36-6B4A1EA7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67D-9CDE-4B5B-A6DA-2EFADB551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35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7B74F-F699-42CD-8805-27EEDCA3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CD5663-A20C-47D7-AE96-E96A65848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348C9E-B064-42EF-B008-7F4B09195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3DCF2E-6BC6-4F02-BCA3-D059C94F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276B-0A4B-46CA-9EAF-74059FA959F0}" type="datetimeFigureOut">
              <a:rPr lang="de-AT" smtClean="0"/>
              <a:t>19.12.2017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62F698-B2C1-4A06-96B9-F276796D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4DBE23-06D2-43DA-8681-6751C13A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67D-9CDE-4B5B-A6DA-2EFADB551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641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9A071-6682-4DCB-9CDF-33DC9563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A0C019-D2BB-4D80-B75C-99A4CFB9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0A49A2-5DB3-48DD-AB6B-710C3E79F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FADA43-B9A7-4621-BA34-7570ED009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1B8848-81BE-46EE-BB55-3C3F6139C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AAF57F-B9BC-40CA-AE93-31125CFC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276B-0A4B-46CA-9EAF-74059FA959F0}" type="datetimeFigureOut">
              <a:rPr lang="de-AT" smtClean="0"/>
              <a:t>19.12.2017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2ACEC41-BD4A-4BDE-88D1-80CD0D67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E30424-E36A-4D11-9B1B-F12DD0D1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67D-9CDE-4B5B-A6DA-2EFADB551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226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4B577-79EB-48C5-8D25-E7AA1796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02567A-E751-45A5-991B-76D59509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276B-0A4B-46CA-9EAF-74059FA959F0}" type="datetimeFigureOut">
              <a:rPr lang="de-AT" smtClean="0"/>
              <a:t>19.12.2017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555FF-C191-4C34-9980-DDB06A17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885965-2FDA-44A6-A6DD-DC01D083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67D-9CDE-4B5B-A6DA-2EFADB551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452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DA3A93-53F7-4B60-A4E4-9FBB3D47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276B-0A4B-46CA-9EAF-74059FA959F0}" type="datetimeFigureOut">
              <a:rPr lang="de-AT" smtClean="0"/>
              <a:t>19.12.2017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2FFAB8-D3CD-404A-A9D5-7E5BCB3B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6ADCCE-FFB3-48CF-A953-9DAA77DF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67D-9CDE-4B5B-A6DA-2EFADB551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96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8C584-3648-4D37-8A6D-EBA4F8A2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00DA3F-D560-41C8-A0B1-FD2FB9F3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2C1A1B-9A14-4B83-ADBA-0D8273BA5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C4ABCB-60E7-4685-8FFA-07A38681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276B-0A4B-46CA-9EAF-74059FA959F0}" type="datetimeFigureOut">
              <a:rPr lang="de-AT" smtClean="0"/>
              <a:t>19.12.2017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3EBC8D-994E-41C4-82F3-5EDCEED5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8F6747-3727-4700-B8CB-09737B41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67D-9CDE-4B5B-A6DA-2EFADB551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606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D5714-9CE5-474C-9574-F203A0B4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12B3A9-628F-4593-A1FB-113B8F004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AE3146-72A5-448B-928A-E7D5351F9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1A20D4-B1A2-4A3C-9970-C24DB338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276B-0A4B-46CA-9EAF-74059FA959F0}" type="datetimeFigureOut">
              <a:rPr lang="de-AT" smtClean="0"/>
              <a:t>19.12.2017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B3D166-70E1-41D2-8AC9-A70D61C9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E27289-62F4-4BCD-B9A1-35BF8055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67D-9CDE-4B5B-A6DA-2EFADB551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063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84D0FB-4483-4420-A782-246AACB5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6CDD2C-4D95-4B7E-A411-DB63E1B6E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81E714-4C3E-4639-86E6-80113785B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9276B-0A4B-46CA-9EAF-74059FA959F0}" type="datetimeFigureOut">
              <a:rPr lang="de-AT" smtClean="0"/>
              <a:t>19.12.2017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0CA9CD-0137-4711-B922-14BB285DE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74CDC-A46D-4571-972F-9E1D58995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6367D-9CDE-4B5B-A6DA-2EFADB551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926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0CD1C3FF-D465-4856-8366-DF968D837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328812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425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Birgit Baumann</dc:creator>
  <cp:lastModifiedBy>Birgit Baumann</cp:lastModifiedBy>
  <cp:revision>2</cp:revision>
  <dcterms:created xsi:type="dcterms:W3CDTF">2017-12-19T08:15:43Z</dcterms:created>
  <dcterms:modified xsi:type="dcterms:W3CDTF">2017-12-19T08:30:48Z</dcterms:modified>
</cp:coreProperties>
</file>