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6A3D-3875-450E-9EB8-06938550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3ADD1-83D8-4F2E-A5B9-C1FC72C4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7630-28EE-49D3-8D90-B9EA1F5D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223D-670F-42A7-B38F-5B3CDAD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DCB8-910A-4523-8718-E02AAC9D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E73-0BD9-4929-918D-619E554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F293D-A512-4EF8-878D-99C947B6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D130-4A41-4876-91E5-227CDFCB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EC50-7E3F-4D7A-8407-C2AA9C4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5EC5-9E3E-452D-8FF3-D75D7E8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7A113-B493-4C64-AFAE-999C4FD5A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8FC7-BDAA-455F-98B4-47B4F319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DF70-25DD-47A1-BE56-7CA31F0C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FDEE-FB1F-4978-9C43-B4AFD55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BAD2-F0A8-4470-96F0-36689E4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EBCD-D684-4EE2-B7EE-CC4A6A5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CFE6-5C71-4DFB-954C-DDBBA496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244A-1766-453A-A750-85A801DF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EB23-4B48-4ACB-B2B9-CF0DEDFE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23F6-EC6D-4641-A991-1F4370E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C2D7-03FF-427D-A7EC-394EE2FF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D6F6-BA97-4807-8685-8AA1BF2A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D0CD-6597-4F0E-BE45-F40A94B2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3939-F6EC-4137-84EE-F6896C6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4D24-0779-471E-AB0E-A35D42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34D7-DB64-400B-8AB2-67A3C63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5944-E352-4156-A932-01CC8FD1C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CEAD-33CD-42EC-977C-21404D85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FCEC-47F1-44EE-B7C8-20056913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A322-6997-4443-A8D7-1C5803B3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469CE-EB30-483D-9A79-8D1D2D1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9A3-5490-479F-9D48-F044A43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273F-CC06-4619-97DE-A8EB5E6A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BB4B5-CB85-4F24-BA35-A5D0750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106F4-8671-411C-B977-44ACDB8D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7D1C9-A896-4764-89E9-651ECC4A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43D6B-C964-4105-969B-23D864F7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0E01-CE75-4EA2-991C-94D691C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05E5-2560-4025-92BE-AEC41295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1E9-A801-4881-95BE-321FBA5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F00C3-4C86-47EE-B9A3-BDFA3FD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1749-8E3C-40A9-83B4-D7F46598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073E-E854-4150-8314-BE43E53B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82A83-A7E6-46D4-9C3D-F16A1FD6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42A0-C8B8-43DE-AFBC-01B401D7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D553-7FB3-4956-8B75-90129C6D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F6BD-2920-4D74-9C36-74D09DB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282-B949-4203-BE1C-D1652377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B0E3-16DE-4E5B-A2A1-39D177A5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82E9-62C6-42A6-B2D2-4B73CEE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7569-A26B-4587-9BF9-A734985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6490-AF50-4B5A-95F7-824BD0F0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B53-6D03-4A73-8FC8-C6D68840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70D98-81C0-41AA-9A96-6B9023D4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53A61-B879-48D9-9765-B8B57C3E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A569-6D2C-4336-908E-697FE5B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2CCA-0999-4F39-B630-81E67C39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F9AF0-ED35-448F-97B7-0C03A53D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BA3D-2088-4D24-B15B-EE81F6C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0B17-004F-45DD-9BF3-17CCF518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1033-E109-461A-88C1-6017DE9C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961C-DF84-48CB-9BE5-652FD1F9B5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F027-D5AF-4A5A-A305-EA42EFE6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EB10-6933-46BD-A2A5-37B4F86F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36E7-57D8-4D70-915A-348B82331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8D-45D8-4B8E-A091-C9ABEA4BA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en-US" dirty="0" err="1"/>
              <a:t>Billede</a:t>
            </a:r>
            <a:r>
              <a:rPr lang="en-US" dirty="0"/>
              <a:t> </a:t>
            </a:r>
            <a:r>
              <a:rPr lang="en-US" dirty="0" err="1"/>
              <a:t>brugt</a:t>
            </a:r>
            <a:r>
              <a:rPr lang="en-US" dirty="0"/>
              <a:t> WIN_20190131_11_16_05_Pro</a:t>
            </a:r>
          </a:p>
        </p:txBody>
      </p:sp>
    </p:spTree>
    <p:extLst>
      <p:ext uri="{BB962C8B-B14F-4D97-AF65-F5344CB8AC3E}">
        <p14:creationId xmlns:p14="http://schemas.microsoft.com/office/powerpoint/2010/main" val="389201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A62E25-B984-4EB3-B93D-93AEEC5DD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46" y="2712779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B578E717-DE97-4D93-BC20-4142439E145C}"/>
              </a:ext>
            </a:extLst>
          </p:cNvPr>
          <p:cNvSpPr/>
          <p:nvPr/>
        </p:nvSpPr>
        <p:spPr>
          <a:xfrm rot="18846859">
            <a:off x="3511144" y="4783427"/>
            <a:ext cx="298580" cy="105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D84674D-9FB3-4DDA-88A0-B25F3F985E96}"/>
              </a:ext>
            </a:extLst>
          </p:cNvPr>
          <p:cNvSpPr/>
          <p:nvPr/>
        </p:nvSpPr>
        <p:spPr>
          <a:xfrm rot="1731538">
            <a:off x="5611429" y="3954695"/>
            <a:ext cx="298580" cy="12553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A59E8A6-D19D-4262-882E-B6074896BEBE}"/>
              </a:ext>
            </a:extLst>
          </p:cNvPr>
          <p:cNvSpPr/>
          <p:nvPr/>
        </p:nvSpPr>
        <p:spPr>
          <a:xfrm>
            <a:off x="8790679" y="3276220"/>
            <a:ext cx="298580" cy="6216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6999F-90F8-423C-9997-98675DCE899B}"/>
              </a:ext>
            </a:extLst>
          </p:cNvPr>
          <p:cNvSpPr/>
          <p:nvPr/>
        </p:nvSpPr>
        <p:spPr>
          <a:xfrm>
            <a:off x="2602415" y="4401470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F9409-D38B-4184-803E-AEB00AD7D563}"/>
              </a:ext>
            </a:extLst>
          </p:cNvPr>
          <p:cNvSpPr/>
          <p:nvPr/>
        </p:nvSpPr>
        <p:spPr>
          <a:xfrm>
            <a:off x="8324648" y="2725100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60CC491-F3D7-4C32-B5C3-7920DE1AAEC7}"/>
              </a:ext>
            </a:extLst>
          </p:cNvPr>
          <p:cNvSpPr/>
          <p:nvPr/>
        </p:nvSpPr>
        <p:spPr>
          <a:xfrm>
            <a:off x="2759288" y="2918231"/>
            <a:ext cx="1348674" cy="1414918"/>
          </a:xfrm>
          <a:prstGeom prst="cube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solidFill>
                  <a:schemeClr val="tx1"/>
                </a:solidFill>
              </a:rPr>
              <a:t>CNN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F32F5BF-3795-42AA-AB35-90F1991B9781}"/>
              </a:ext>
            </a:extLst>
          </p:cNvPr>
          <p:cNvSpPr/>
          <p:nvPr/>
        </p:nvSpPr>
        <p:spPr>
          <a:xfrm>
            <a:off x="3135045" y="4360531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6FA54C51-E162-4A8F-BD72-38AF87B1EA98}"/>
              </a:ext>
            </a:extLst>
          </p:cNvPr>
          <p:cNvSpPr/>
          <p:nvPr/>
        </p:nvSpPr>
        <p:spPr>
          <a:xfrm>
            <a:off x="8839952" y="2477016"/>
            <a:ext cx="298580" cy="575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620A9-F017-40AC-BD85-D6BDD4169187}"/>
              </a:ext>
            </a:extLst>
          </p:cNvPr>
          <p:cNvSpPr/>
          <p:nvPr/>
        </p:nvSpPr>
        <p:spPr>
          <a:xfrm>
            <a:off x="5394705" y="3590154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16B61435-B7FE-49DB-9B26-87446F8ED94B}"/>
              </a:ext>
            </a:extLst>
          </p:cNvPr>
          <p:cNvSpPr/>
          <p:nvPr/>
        </p:nvSpPr>
        <p:spPr>
          <a:xfrm>
            <a:off x="5906544" y="3429000"/>
            <a:ext cx="298580" cy="5236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85DF68-5253-463E-A41B-33F3A32027B4}"/>
              </a:ext>
            </a:extLst>
          </p:cNvPr>
          <p:cNvSpPr/>
          <p:nvPr/>
        </p:nvSpPr>
        <p:spPr>
          <a:xfrm>
            <a:off x="6944677" y="5903968"/>
            <a:ext cx="28573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4C4B10-221F-48B9-9C96-4FBC2B795AA0}"/>
              </a:ext>
            </a:extLst>
          </p:cNvPr>
          <p:cNvSpPr/>
          <p:nvPr/>
        </p:nvSpPr>
        <p:spPr>
          <a:xfrm>
            <a:off x="8759659" y="2268395"/>
            <a:ext cx="28573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</a:rPr>
              <a:t>Resized</a:t>
            </a:r>
          </a:p>
          <a:p>
            <a:pPr algn="ctr"/>
            <a:r>
              <a:rPr lang="en-US" sz="3200" dirty="0" err="1">
                <a:ln w="0"/>
              </a:rPr>
              <a:t>RoIs</a:t>
            </a:r>
            <a:endParaRPr lang="en-US" sz="320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F175EB-2284-42B6-B5A2-82AD1EC2125A}"/>
              </a:ext>
            </a:extLst>
          </p:cNvPr>
          <p:cNvSpPr/>
          <p:nvPr/>
        </p:nvSpPr>
        <p:spPr>
          <a:xfrm>
            <a:off x="8219202" y="4576192"/>
            <a:ext cx="28573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oIs</a:t>
            </a:r>
            <a:endParaRPr lang="en-US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460A12-4CC4-47F9-9119-FE9E5FCAF117}"/>
              </a:ext>
            </a:extLst>
          </p:cNvPr>
          <p:cNvCxnSpPr>
            <a:cxnSpLocks/>
          </p:cNvCxnSpPr>
          <p:nvPr/>
        </p:nvCxnSpPr>
        <p:spPr>
          <a:xfrm flipH="1" flipV="1">
            <a:off x="5913507" y="4830910"/>
            <a:ext cx="3352452" cy="4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452C9B-152F-4120-AD46-BDBB2505E7BC}"/>
              </a:ext>
            </a:extLst>
          </p:cNvPr>
          <p:cNvCxnSpPr>
            <a:cxnSpLocks/>
          </p:cNvCxnSpPr>
          <p:nvPr/>
        </p:nvCxnSpPr>
        <p:spPr>
          <a:xfrm flipH="1">
            <a:off x="3968751" y="4872164"/>
            <a:ext cx="5297208" cy="977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CF0581-55CA-4D37-A18E-CE2A826AB3E1}"/>
              </a:ext>
            </a:extLst>
          </p:cNvPr>
          <p:cNvCxnSpPr>
            <a:cxnSpLocks/>
          </p:cNvCxnSpPr>
          <p:nvPr/>
        </p:nvCxnSpPr>
        <p:spPr>
          <a:xfrm flipH="1" flipV="1">
            <a:off x="8921751" y="4021614"/>
            <a:ext cx="337088" cy="85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A84EB4-6A2C-4FF5-A0F8-DDB51EB626DC}"/>
              </a:ext>
            </a:extLst>
          </p:cNvPr>
          <p:cNvSpPr/>
          <p:nvPr/>
        </p:nvSpPr>
        <p:spPr>
          <a:xfrm>
            <a:off x="8921751" y="-117319"/>
            <a:ext cx="2117096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Bounding box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</a:rPr>
              <a:t>r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egression loss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55E0FA-902D-4375-A10F-567E767649F8}"/>
              </a:ext>
            </a:extLst>
          </p:cNvPr>
          <p:cNvSpPr/>
          <p:nvPr/>
        </p:nvSpPr>
        <p:spPr>
          <a:xfrm>
            <a:off x="6944677" y="-117319"/>
            <a:ext cx="1879640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Classification loss</a:t>
            </a:r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AA0ACCC5-975B-4F5D-9C19-6289D4411DF8}"/>
              </a:ext>
            </a:extLst>
          </p:cNvPr>
          <p:cNvSpPr/>
          <p:nvPr/>
        </p:nvSpPr>
        <p:spPr>
          <a:xfrm rot="19528455">
            <a:off x="2908603" y="2734163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D23295E3-5596-4FED-8CCC-1FF7B6899BA5}"/>
              </a:ext>
            </a:extLst>
          </p:cNvPr>
          <p:cNvSpPr/>
          <p:nvPr/>
        </p:nvSpPr>
        <p:spPr>
          <a:xfrm rot="1997109">
            <a:off x="3529716" y="2755092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DA2DDF-4EDD-4F6F-BCE0-09B8F8823C89}"/>
              </a:ext>
            </a:extLst>
          </p:cNvPr>
          <p:cNvSpPr/>
          <p:nvPr/>
        </p:nvSpPr>
        <p:spPr>
          <a:xfrm>
            <a:off x="3305812" y="1778438"/>
            <a:ext cx="2117096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Bounding box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</a:rPr>
              <a:t>r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egression loss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81B589-FEAA-4C95-B504-89F63F7E3288}"/>
              </a:ext>
            </a:extLst>
          </p:cNvPr>
          <p:cNvSpPr/>
          <p:nvPr/>
        </p:nvSpPr>
        <p:spPr>
          <a:xfrm>
            <a:off x="1328738" y="1778438"/>
            <a:ext cx="1879640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Classification loss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B3A744-3E67-4D37-83C2-7EA0E1DB91B2}"/>
              </a:ext>
            </a:extLst>
          </p:cNvPr>
          <p:cNvSpPr/>
          <p:nvPr/>
        </p:nvSpPr>
        <p:spPr>
          <a:xfrm>
            <a:off x="6015480" y="781543"/>
            <a:ext cx="2117096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Bounding box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</a:rPr>
              <a:t>r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egression loss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625E8E-8CBD-41AE-B7A2-174DC0F32A7B}"/>
              </a:ext>
            </a:extLst>
          </p:cNvPr>
          <p:cNvSpPr/>
          <p:nvPr/>
        </p:nvSpPr>
        <p:spPr>
          <a:xfrm>
            <a:off x="4038406" y="781543"/>
            <a:ext cx="1879640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Classification loss</a:t>
            </a: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794A4521-DF92-4FDE-A65E-E9260FA3BBE7}"/>
              </a:ext>
            </a:extLst>
          </p:cNvPr>
          <p:cNvSpPr/>
          <p:nvPr/>
        </p:nvSpPr>
        <p:spPr>
          <a:xfrm>
            <a:off x="5487726" y="2057546"/>
            <a:ext cx="1348674" cy="1414918"/>
          </a:xfrm>
          <a:prstGeom prst="cube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solidFill>
                  <a:schemeClr val="tx1"/>
                </a:solidFill>
              </a:rPr>
              <a:t>CNN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2AF17345-C2FA-4B14-ABA6-23F78584094B}"/>
              </a:ext>
            </a:extLst>
          </p:cNvPr>
          <p:cNvSpPr/>
          <p:nvPr/>
        </p:nvSpPr>
        <p:spPr>
          <a:xfrm rot="1997109">
            <a:off x="6239384" y="1758197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ECBF12D0-321C-4938-8D85-A3C566A8ECC9}"/>
              </a:ext>
            </a:extLst>
          </p:cNvPr>
          <p:cNvSpPr/>
          <p:nvPr/>
        </p:nvSpPr>
        <p:spPr>
          <a:xfrm rot="19528455">
            <a:off x="5618271" y="1737268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AEEA4069-781A-4EAF-B884-EF3AECB083A7}"/>
              </a:ext>
            </a:extLst>
          </p:cNvPr>
          <p:cNvSpPr/>
          <p:nvPr/>
        </p:nvSpPr>
        <p:spPr>
          <a:xfrm>
            <a:off x="8399404" y="1170502"/>
            <a:ext cx="1348674" cy="1414918"/>
          </a:xfrm>
          <a:prstGeom prst="cube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solidFill>
                  <a:schemeClr val="tx1"/>
                </a:solidFill>
              </a:rPr>
              <a:t>CNN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ECA730A3-CDB1-412B-9041-17542D63A32E}"/>
              </a:ext>
            </a:extLst>
          </p:cNvPr>
          <p:cNvSpPr/>
          <p:nvPr/>
        </p:nvSpPr>
        <p:spPr>
          <a:xfrm rot="19528455">
            <a:off x="8524542" y="838406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C64F7CC2-AD74-481A-906F-0C22E257A28C}"/>
              </a:ext>
            </a:extLst>
          </p:cNvPr>
          <p:cNvSpPr/>
          <p:nvPr/>
        </p:nvSpPr>
        <p:spPr>
          <a:xfrm rot="1997109">
            <a:off x="9145655" y="859335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47039-E119-48C5-9D17-BD4B6A99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76" y="3023022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976B1B71-B7AE-4713-9C3F-198940346483}"/>
              </a:ext>
            </a:extLst>
          </p:cNvPr>
          <p:cNvSpPr/>
          <p:nvPr/>
        </p:nvSpPr>
        <p:spPr>
          <a:xfrm>
            <a:off x="3572214" y="4176804"/>
            <a:ext cx="2399702" cy="1877426"/>
          </a:xfrm>
          <a:prstGeom prst="cube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solidFill>
                  <a:schemeClr val="tx1"/>
                </a:solidFill>
              </a:rPr>
              <a:t>CNN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02915-1468-4996-A3AF-850583C36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54" y="1716029"/>
            <a:ext cx="6486527" cy="2197503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46E64CCF-E98A-4DCE-B31A-58D387A676F7}"/>
              </a:ext>
            </a:extLst>
          </p:cNvPr>
          <p:cNvSpPr/>
          <p:nvPr/>
        </p:nvSpPr>
        <p:spPr>
          <a:xfrm>
            <a:off x="4541122" y="3563496"/>
            <a:ext cx="461885" cy="842578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4EDF6E-18F3-4BCC-A112-255C5CDF1D9A}"/>
              </a:ext>
            </a:extLst>
          </p:cNvPr>
          <p:cNvSpPr/>
          <p:nvPr/>
        </p:nvSpPr>
        <p:spPr>
          <a:xfrm>
            <a:off x="5093906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4A8B3-0DAB-4501-B6F8-93BF1A775030}"/>
              </a:ext>
            </a:extLst>
          </p:cNvPr>
          <p:cNvSpPr/>
          <p:nvPr/>
        </p:nvSpPr>
        <p:spPr>
          <a:xfrm>
            <a:off x="6143872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EB409-1AD7-4D7C-94A6-7BA654AC5674}"/>
              </a:ext>
            </a:extLst>
          </p:cNvPr>
          <p:cNvSpPr/>
          <p:nvPr/>
        </p:nvSpPr>
        <p:spPr>
          <a:xfrm>
            <a:off x="5618889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7BF81-6969-4DE9-93A3-D05D5894A451}"/>
              </a:ext>
            </a:extLst>
          </p:cNvPr>
          <p:cNvSpPr/>
          <p:nvPr/>
        </p:nvSpPr>
        <p:spPr>
          <a:xfrm>
            <a:off x="6561389" y="1553866"/>
            <a:ext cx="35943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 err="1">
                <a:ln w="0"/>
                <a:solidFill>
                  <a:schemeClr val="tx1"/>
                </a:solidFill>
              </a:rPr>
              <a:t>RoI</a:t>
            </a:r>
            <a:r>
              <a:rPr lang="en-US" sz="3200" cap="none" spc="0" dirty="0">
                <a:ln w="0"/>
                <a:solidFill>
                  <a:schemeClr val="tx1"/>
                </a:solidFill>
              </a:rPr>
              <a:t> Pooling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1340-3DC6-4BBA-B344-291938116498}"/>
              </a:ext>
            </a:extLst>
          </p:cNvPr>
          <p:cNvSpPr/>
          <p:nvPr/>
        </p:nvSpPr>
        <p:spPr>
          <a:xfrm>
            <a:off x="5278581" y="645944"/>
            <a:ext cx="1634838" cy="58477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 layers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C981E84-EF5E-459D-9044-0FBBD2A90A06}"/>
              </a:ext>
            </a:extLst>
          </p:cNvPr>
          <p:cNvSpPr/>
          <p:nvPr/>
        </p:nvSpPr>
        <p:spPr>
          <a:xfrm rot="2174202">
            <a:off x="6412099" y="220065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1D7F245-DA72-4D5D-9D97-0F2A855EFFF1}"/>
              </a:ext>
            </a:extLst>
          </p:cNvPr>
          <p:cNvSpPr/>
          <p:nvPr/>
        </p:nvSpPr>
        <p:spPr>
          <a:xfrm>
            <a:off x="5758199" y="4176804"/>
            <a:ext cx="2399702" cy="1877426"/>
          </a:xfrm>
          <a:prstGeom prst="cube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solidFill>
                  <a:schemeClr val="tx1"/>
                </a:solidFill>
              </a:rPr>
              <a:t>Region </a:t>
            </a:r>
            <a:r>
              <a:rPr lang="da-DK" sz="3200" dirty="0" err="1">
                <a:solidFill>
                  <a:schemeClr val="tx1"/>
                </a:solidFill>
              </a:rPr>
              <a:t>proposal</a:t>
            </a:r>
            <a:r>
              <a:rPr lang="da-DK" sz="3200" dirty="0">
                <a:solidFill>
                  <a:schemeClr val="tx1"/>
                </a:solidFill>
              </a:rPr>
              <a:t> </a:t>
            </a:r>
            <a:r>
              <a:rPr lang="da-DK" sz="3200" dirty="0" err="1">
                <a:solidFill>
                  <a:schemeClr val="tx1"/>
                </a:solidFill>
              </a:rPr>
              <a:t>method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3715EDE-95C6-485B-AAA1-468AFCA85B8F}"/>
              </a:ext>
            </a:extLst>
          </p:cNvPr>
          <p:cNvSpPr/>
          <p:nvPr/>
        </p:nvSpPr>
        <p:spPr>
          <a:xfrm>
            <a:off x="6672076" y="3554603"/>
            <a:ext cx="461885" cy="842578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B405ED72-1D58-4185-90E7-9F1DDAF8ADE9}"/>
              </a:ext>
            </a:extLst>
          </p:cNvPr>
          <p:cNvSpPr/>
          <p:nvPr/>
        </p:nvSpPr>
        <p:spPr>
          <a:xfrm>
            <a:off x="5252364" y="2074891"/>
            <a:ext cx="251750" cy="8759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4B525990-A6EE-4464-B4BC-E0121E001993}"/>
              </a:ext>
            </a:extLst>
          </p:cNvPr>
          <p:cNvSpPr/>
          <p:nvPr/>
        </p:nvSpPr>
        <p:spPr>
          <a:xfrm>
            <a:off x="5720166" y="2074891"/>
            <a:ext cx="251750" cy="1011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14143C8-4AC6-4F2B-A215-43F24BE10A7B}"/>
              </a:ext>
            </a:extLst>
          </p:cNvPr>
          <p:cNvSpPr/>
          <p:nvPr/>
        </p:nvSpPr>
        <p:spPr>
          <a:xfrm rot="1385260">
            <a:off x="6183920" y="2066361"/>
            <a:ext cx="251750" cy="609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2BAB55-C974-4F61-9567-0A8CE348471D}"/>
              </a:ext>
            </a:extLst>
          </p:cNvPr>
          <p:cNvSpPr/>
          <p:nvPr/>
        </p:nvSpPr>
        <p:spPr>
          <a:xfrm>
            <a:off x="7856138" y="2321682"/>
            <a:ext cx="28573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3200" dirty="0">
                <a:ln w="0"/>
              </a:rPr>
              <a:t>F</a:t>
            </a:r>
            <a:r>
              <a:rPr lang="en-US" sz="3200" dirty="0" err="1">
                <a:ln w="0"/>
              </a:rPr>
              <a:t>eature</a:t>
            </a:r>
            <a:endParaRPr lang="en-US" sz="3200" dirty="0">
              <a:ln w="0"/>
            </a:endParaRPr>
          </a:p>
          <a:p>
            <a:pPr algn="ctr"/>
            <a:r>
              <a:rPr lang="en-US" sz="3200" dirty="0">
                <a:ln w="0"/>
              </a:rPr>
              <a:t>map with </a:t>
            </a:r>
            <a:r>
              <a:rPr lang="en-US" sz="3200" dirty="0" err="1">
                <a:ln w="0"/>
              </a:rPr>
              <a:t>RoIs</a:t>
            </a:r>
            <a:endParaRPr lang="en-US" sz="320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101568-16EF-4837-96D7-06DF09065404}"/>
              </a:ext>
            </a:extLst>
          </p:cNvPr>
          <p:cNvSpPr/>
          <p:nvPr/>
        </p:nvSpPr>
        <p:spPr>
          <a:xfrm>
            <a:off x="7345703" y="6126445"/>
            <a:ext cx="28573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A14A3F87-A43F-445B-92DF-28411301C333}"/>
              </a:ext>
            </a:extLst>
          </p:cNvPr>
          <p:cNvSpPr/>
          <p:nvPr/>
        </p:nvSpPr>
        <p:spPr>
          <a:xfrm>
            <a:off x="5421456" y="1253552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890021B4-A6DA-4805-B5CB-59ED5C4B09B3}"/>
              </a:ext>
            </a:extLst>
          </p:cNvPr>
          <p:cNvSpPr/>
          <p:nvPr/>
        </p:nvSpPr>
        <p:spPr>
          <a:xfrm>
            <a:off x="5953122" y="1247381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85C2E2-2246-42D2-9605-26CB829E14E7}"/>
              </a:ext>
            </a:extLst>
          </p:cNvPr>
          <p:cNvSpPr/>
          <p:nvPr/>
        </p:nvSpPr>
        <p:spPr>
          <a:xfrm>
            <a:off x="6490270" y="1256152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3F7496-8050-47CB-9155-FE0B6D10B998}"/>
              </a:ext>
            </a:extLst>
          </p:cNvPr>
          <p:cNvSpPr/>
          <p:nvPr/>
        </p:nvSpPr>
        <p:spPr>
          <a:xfrm>
            <a:off x="6158276" y="-704162"/>
            <a:ext cx="2005646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Bounding box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</a:rPr>
              <a:t>r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egression loss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478C9B-2104-42E3-A6B2-B087A1D72E89}"/>
              </a:ext>
            </a:extLst>
          </p:cNvPr>
          <p:cNvSpPr/>
          <p:nvPr/>
        </p:nvSpPr>
        <p:spPr>
          <a:xfrm>
            <a:off x="4154086" y="-704162"/>
            <a:ext cx="1879640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Classification loss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D0A2CC45-7E10-48FA-9779-15CF800E4318}"/>
              </a:ext>
            </a:extLst>
          </p:cNvPr>
          <p:cNvSpPr/>
          <p:nvPr/>
        </p:nvSpPr>
        <p:spPr>
          <a:xfrm rot="20300735">
            <a:off x="5555432" y="213466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28EDE1-3A4E-4DD2-B98E-534C525D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74" y="3670722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7FAEBB27-DC05-4183-AD64-C6FCBA694464}"/>
              </a:ext>
            </a:extLst>
          </p:cNvPr>
          <p:cNvSpPr/>
          <p:nvPr/>
        </p:nvSpPr>
        <p:spPr>
          <a:xfrm>
            <a:off x="3722914" y="4805327"/>
            <a:ext cx="3926630" cy="1907172"/>
          </a:xfrm>
          <a:prstGeom prst="cube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solidFill>
                  <a:schemeClr val="tx1"/>
                </a:solidFill>
              </a:rPr>
              <a:t>CNN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BA44A7D-F927-4731-A757-47306D8652A4}"/>
              </a:ext>
            </a:extLst>
          </p:cNvPr>
          <p:cNvSpPr/>
          <p:nvPr/>
        </p:nvSpPr>
        <p:spPr>
          <a:xfrm>
            <a:off x="5536939" y="4437777"/>
            <a:ext cx="298580" cy="537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AC127-8CFF-42CC-9943-F9DF6AB2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34" y="2818869"/>
            <a:ext cx="3390528" cy="1907172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10A81-6690-48BF-A801-0DE8E7C0E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06" y="2418088"/>
            <a:ext cx="2620718" cy="1474154"/>
          </a:xfrm>
          <a:prstGeom prst="rect">
            <a:avLst/>
          </a:prstGeom>
          <a:ln w="28575">
            <a:solidFill>
              <a:srgbClr val="FF00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287540-C801-40A0-B511-AC2350C5E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91" y="456141"/>
            <a:ext cx="3906671" cy="2197503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3866E56-25F3-4C93-A6D9-F6853DB70C4B}"/>
              </a:ext>
            </a:extLst>
          </p:cNvPr>
          <p:cNvSpPr/>
          <p:nvPr/>
        </p:nvSpPr>
        <p:spPr>
          <a:xfrm>
            <a:off x="5331607" y="2314690"/>
            <a:ext cx="298580" cy="11821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8B9F696-A49D-4DE5-BC97-A527DB2ADDD3}"/>
              </a:ext>
            </a:extLst>
          </p:cNvPr>
          <p:cNvSpPr/>
          <p:nvPr/>
        </p:nvSpPr>
        <p:spPr>
          <a:xfrm rot="18243014">
            <a:off x="4654028" y="3182162"/>
            <a:ext cx="298580" cy="750107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14DEE78-065E-4058-8B8E-0F7318169E69}"/>
              </a:ext>
            </a:extLst>
          </p:cNvPr>
          <p:cNvSpPr/>
          <p:nvPr/>
        </p:nvSpPr>
        <p:spPr>
          <a:xfrm rot="1412685">
            <a:off x="4160855" y="2294906"/>
            <a:ext cx="298580" cy="6064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B81F8227-118E-49C5-9F9D-E055FC428AB7}"/>
              </a:ext>
            </a:extLst>
          </p:cNvPr>
          <p:cNvSpPr/>
          <p:nvPr/>
        </p:nvSpPr>
        <p:spPr>
          <a:xfrm>
            <a:off x="5784410" y="539906"/>
            <a:ext cx="298580" cy="620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C1F9F-1712-4219-9B4F-45C5EF67DA0B}"/>
              </a:ext>
            </a:extLst>
          </p:cNvPr>
          <p:cNvSpPr/>
          <p:nvPr/>
        </p:nvSpPr>
        <p:spPr>
          <a:xfrm>
            <a:off x="6801783" y="3709510"/>
            <a:ext cx="2550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</a:rPr>
              <a:t>Feature 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FBE5A-6988-47E3-BCC9-FED7E8F06D9A}"/>
              </a:ext>
            </a:extLst>
          </p:cNvPr>
          <p:cNvSpPr/>
          <p:nvPr/>
        </p:nvSpPr>
        <p:spPr>
          <a:xfrm>
            <a:off x="6634485" y="1456583"/>
            <a:ext cx="22459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 err="1">
                <a:ln w="0"/>
                <a:solidFill>
                  <a:schemeClr val="tx1"/>
                </a:solidFill>
              </a:rPr>
              <a:t>RoI</a:t>
            </a:r>
            <a:r>
              <a:rPr lang="en-US" sz="3200" cap="none" spc="0" dirty="0">
                <a:ln w="0"/>
                <a:solidFill>
                  <a:schemeClr val="tx1"/>
                </a:solidFill>
              </a:rPr>
              <a:t> pooling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DA664-98A7-41FC-8590-C0362F8A0498}"/>
              </a:ext>
            </a:extLst>
          </p:cNvPr>
          <p:cNvSpPr/>
          <p:nvPr/>
        </p:nvSpPr>
        <p:spPr>
          <a:xfrm>
            <a:off x="1341709" y="3760997"/>
            <a:ext cx="28573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</a:rPr>
              <a:t>Region proposal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80147-AFB1-4522-848D-387E5CAAA54F}"/>
              </a:ext>
            </a:extLst>
          </p:cNvPr>
          <p:cNvSpPr/>
          <p:nvPr/>
        </p:nvSpPr>
        <p:spPr>
          <a:xfrm>
            <a:off x="1012806" y="2366679"/>
            <a:ext cx="218028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</a:rPr>
              <a:t>Proposal</a:t>
            </a:r>
            <a:br>
              <a:rPr lang="en-US" sz="3200" cap="none" spc="0" dirty="0">
                <a:ln w="0"/>
                <a:solidFill>
                  <a:schemeClr val="tx1"/>
                </a:solidFill>
              </a:rPr>
            </a:br>
            <a:r>
              <a:rPr lang="en-US" sz="3200" cap="none" spc="0" dirty="0">
                <a:ln w="0"/>
                <a:solidFill>
                  <a:schemeClr val="tx1"/>
                </a:solidFill>
              </a:rPr>
              <a:t>regions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903F-97E2-4136-8EDB-61AD054AFAD3}"/>
              </a:ext>
            </a:extLst>
          </p:cNvPr>
          <p:cNvSpPr/>
          <p:nvPr/>
        </p:nvSpPr>
        <p:spPr>
          <a:xfrm>
            <a:off x="4259777" y="193333"/>
            <a:ext cx="3347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</a:rPr>
              <a:t>Classification network</a:t>
            </a:r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9B732D53-4782-4DAD-9055-C0B80B011232}"/>
              </a:ext>
            </a:extLst>
          </p:cNvPr>
          <p:cNvSpPr/>
          <p:nvPr/>
        </p:nvSpPr>
        <p:spPr>
          <a:xfrm rot="19041164">
            <a:off x="1441568" y="2040450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21C0AB78-65EA-4346-B7E2-A01FE5CA69D3}"/>
              </a:ext>
            </a:extLst>
          </p:cNvPr>
          <p:cNvSpPr/>
          <p:nvPr/>
        </p:nvSpPr>
        <p:spPr>
          <a:xfrm rot="1678345">
            <a:off x="2338185" y="2066265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2F3E76-5922-45F9-8B74-9C0A56192E8E}"/>
              </a:ext>
            </a:extLst>
          </p:cNvPr>
          <p:cNvSpPr/>
          <p:nvPr/>
        </p:nvSpPr>
        <p:spPr>
          <a:xfrm>
            <a:off x="-96253" y="1139392"/>
            <a:ext cx="1856627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Classification loss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AC9-3ECD-4101-8362-54F8D2A4CCD8}"/>
              </a:ext>
            </a:extLst>
          </p:cNvPr>
          <p:cNvSpPr/>
          <p:nvPr/>
        </p:nvSpPr>
        <p:spPr>
          <a:xfrm>
            <a:off x="1904376" y="1139392"/>
            <a:ext cx="2000983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Bounding box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</a:rPr>
              <a:t>r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egression loss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0D43BDB2-CD65-4637-9F81-85B8A1BF3282}"/>
              </a:ext>
            </a:extLst>
          </p:cNvPr>
          <p:cNvSpPr/>
          <p:nvPr/>
        </p:nvSpPr>
        <p:spPr>
          <a:xfrm rot="2130946">
            <a:off x="6257512" y="-74977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D1E84-B192-427B-BFEC-04EE838014D3}"/>
              </a:ext>
            </a:extLst>
          </p:cNvPr>
          <p:cNvSpPr/>
          <p:nvPr/>
        </p:nvSpPr>
        <p:spPr>
          <a:xfrm>
            <a:off x="6926853" y="6858000"/>
            <a:ext cx="285732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728E53-F96D-47E3-870C-B136466CCFD6}"/>
              </a:ext>
            </a:extLst>
          </p:cNvPr>
          <p:cNvSpPr/>
          <p:nvPr/>
        </p:nvSpPr>
        <p:spPr>
          <a:xfrm>
            <a:off x="6145127" y="-947643"/>
            <a:ext cx="2005646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Bounding box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</a:rPr>
              <a:t>r</a:t>
            </a:r>
            <a:r>
              <a:rPr lang="en-US" sz="2400" b="0" cap="none" spc="0" dirty="0">
                <a:ln w="0"/>
                <a:solidFill>
                  <a:schemeClr val="tx1"/>
                </a:solidFill>
              </a:rPr>
              <a:t>egression loss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7E1E16-E59C-41A3-9F89-B8117E569923}"/>
              </a:ext>
            </a:extLst>
          </p:cNvPr>
          <p:cNvSpPr/>
          <p:nvPr/>
        </p:nvSpPr>
        <p:spPr>
          <a:xfrm>
            <a:off x="4199030" y="-947644"/>
            <a:ext cx="1847845" cy="83099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</a:rPr>
              <a:t>Classification loss</a:t>
            </a: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8D52B611-FB4B-47A8-A96E-C8A75D16BADA}"/>
              </a:ext>
            </a:extLst>
          </p:cNvPr>
          <p:cNvSpPr/>
          <p:nvPr/>
        </p:nvSpPr>
        <p:spPr>
          <a:xfrm rot="19290660">
            <a:off x="5494545" y="-65484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28EDE1-3A4E-4DD2-B98E-534C525D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74" y="2166775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7FAEBB27-DC05-4183-AD64-C6FCBA694464}"/>
              </a:ext>
            </a:extLst>
          </p:cNvPr>
          <p:cNvSpPr/>
          <p:nvPr/>
        </p:nvSpPr>
        <p:spPr>
          <a:xfrm>
            <a:off x="3722914" y="3301380"/>
            <a:ext cx="3926630" cy="1907172"/>
          </a:xfrm>
          <a:prstGeom prst="cube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solidFill>
                  <a:schemeClr val="tx1"/>
                </a:solidFill>
              </a:rPr>
              <a:t>Background </a:t>
            </a:r>
            <a:r>
              <a:rPr lang="da-DK" sz="3200" dirty="0" err="1">
                <a:solidFill>
                  <a:schemeClr val="tx1"/>
                </a:solidFill>
              </a:rPr>
              <a:t>Subtraction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D1E84-B192-427B-BFEC-04EE838014D3}"/>
              </a:ext>
            </a:extLst>
          </p:cNvPr>
          <p:cNvSpPr/>
          <p:nvPr/>
        </p:nvSpPr>
        <p:spPr>
          <a:xfrm>
            <a:off x="7194884" y="5449325"/>
            <a:ext cx="227646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6079E12C-1498-4DA1-AC39-A86808CD253E}"/>
              </a:ext>
            </a:extLst>
          </p:cNvPr>
          <p:cNvSpPr/>
          <p:nvPr/>
        </p:nvSpPr>
        <p:spPr>
          <a:xfrm>
            <a:off x="4609399" y="3116540"/>
            <a:ext cx="298580" cy="532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FFF7A7-1CDF-4975-9F43-E983BE88A542}"/>
              </a:ext>
            </a:extLst>
          </p:cNvPr>
          <p:cNvSpPr/>
          <p:nvPr/>
        </p:nvSpPr>
        <p:spPr>
          <a:xfrm>
            <a:off x="4405662" y="2836450"/>
            <a:ext cx="706053" cy="34402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87C54F04-D32F-4DDF-B9B4-12A94B0C306F}"/>
              </a:ext>
            </a:extLst>
          </p:cNvPr>
          <p:cNvSpPr/>
          <p:nvPr/>
        </p:nvSpPr>
        <p:spPr>
          <a:xfrm>
            <a:off x="4110598" y="1217594"/>
            <a:ext cx="1348674" cy="1414918"/>
          </a:xfrm>
          <a:prstGeom prst="cube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solidFill>
                  <a:schemeClr val="tx1"/>
                </a:solidFill>
              </a:rPr>
              <a:t>CNN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9601F83D-3E3E-479C-A6BB-252DD762EDC3}"/>
              </a:ext>
            </a:extLst>
          </p:cNvPr>
          <p:cNvSpPr/>
          <p:nvPr/>
        </p:nvSpPr>
        <p:spPr>
          <a:xfrm>
            <a:off x="4604958" y="2616868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6306FF-E8F6-4CE5-A56F-536E1ABA2F42}"/>
              </a:ext>
            </a:extLst>
          </p:cNvPr>
          <p:cNvSpPr/>
          <p:nvPr/>
        </p:nvSpPr>
        <p:spPr>
          <a:xfrm>
            <a:off x="4172034" y="361140"/>
            <a:ext cx="1164428" cy="58477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3200" b="0" cap="none" spc="0" dirty="0">
                <a:ln w="0"/>
                <a:solidFill>
                  <a:schemeClr val="tx1"/>
                </a:solidFill>
              </a:rPr>
              <a:t>Label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47862413-EF05-48EC-B873-8ADC41BD0522}"/>
              </a:ext>
            </a:extLst>
          </p:cNvPr>
          <p:cNvSpPr/>
          <p:nvPr/>
        </p:nvSpPr>
        <p:spPr>
          <a:xfrm>
            <a:off x="4604958" y="989902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CB1F27-A6CB-42B5-8B6E-4A454F6B5DEF}"/>
              </a:ext>
            </a:extLst>
          </p:cNvPr>
          <p:cNvSpPr/>
          <p:nvPr/>
        </p:nvSpPr>
        <p:spPr>
          <a:xfrm>
            <a:off x="5459272" y="361139"/>
            <a:ext cx="2478505" cy="58477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</a:rPr>
              <a:t>Bounding box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6F5862AA-2BC3-4217-8782-9822ED9FB862}"/>
              </a:ext>
            </a:extLst>
          </p:cNvPr>
          <p:cNvSpPr/>
          <p:nvPr/>
        </p:nvSpPr>
        <p:spPr>
          <a:xfrm>
            <a:off x="6499598" y="989902"/>
            <a:ext cx="298580" cy="26587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0BCD69-CAB2-4A90-9BD6-9CC8C7B56D46}"/>
              </a:ext>
            </a:extLst>
          </p:cNvPr>
          <p:cNvSpPr/>
          <p:nvPr/>
        </p:nvSpPr>
        <p:spPr>
          <a:xfrm>
            <a:off x="2622299" y="2716606"/>
            <a:ext cx="12276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3200" dirty="0">
                <a:ln w="0"/>
              </a:rPr>
              <a:t>R</a:t>
            </a:r>
            <a:r>
              <a:rPr lang="en-US" sz="3200" dirty="0" err="1">
                <a:ln w="0"/>
              </a:rPr>
              <a:t>oI</a:t>
            </a:r>
            <a:endParaRPr lang="en-US" sz="3200" dirty="0">
              <a:ln w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372F05-E569-4B77-B3E5-1FAADED4282F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849928" y="3008461"/>
            <a:ext cx="555734" cy="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91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Larsen</dc:creator>
  <cp:lastModifiedBy>Mikkel Larsen</cp:lastModifiedBy>
  <cp:revision>38</cp:revision>
  <dcterms:created xsi:type="dcterms:W3CDTF">2019-05-01T11:28:40Z</dcterms:created>
  <dcterms:modified xsi:type="dcterms:W3CDTF">2019-05-31T15:09:28Z</dcterms:modified>
</cp:coreProperties>
</file>