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A3D-3875-450E-9EB8-06938550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ADD1-83D8-4F2E-A5B9-C1FC72C42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7630-28EE-49D3-8D90-B9EA1F5D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223D-670F-42A7-B38F-5B3CDA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DCB8-910A-4523-8718-E02AAC9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CE73-0BD9-4929-918D-619E554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F293D-A512-4EF8-878D-99C947B6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2D130-4A41-4876-91E5-227CDFCB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EC50-7E3F-4D7A-8407-C2AA9C41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5EC5-9E3E-452D-8FF3-D75D7E8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7A113-B493-4C64-AFAE-999C4FD5A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E8FC7-BDAA-455F-98B4-47B4F319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DF70-25DD-47A1-BE56-7CA31F0C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FDEE-FB1F-4978-9C43-B4AFD55A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BAD2-F0A8-4470-96F0-36689E4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BCD-D684-4EE2-B7EE-CC4A6A5F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CFE6-5C71-4DFB-954C-DDBBA49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44A-1766-453A-A750-85A801DF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EB23-4B48-4ACB-B2B9-CF0DEDF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23F6-EC6D-4641-A991-1F4370E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C2D7-03FF-427D-A7EC-394EE2FF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D6F6-BA97-4807-8685-8AA1BF2A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0CD-6597-4F0E-BE45-F40A94B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939-F6EC-4137-84EE-F6896C6D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4D24-0779-471E-AB0E-A35D42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4D7-DB64-400B-8AB2-67A3C635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5944-E352-4156-A932-01CC8FD1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CEAD-33CD-42EC-977C-21404D85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FCEC-47F1-44EE-B7C8-20056913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BA322-6997-4443-A8D7-1C5803B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69CE-EB30-483D-9A79-8D1D2D1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19A3-5490-479F-9D48-F044A43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C273F-CC06-4619-97DE-A8EB5E6A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BB4B5-CB85-4F24-BA35-A5D0750DA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106F4-8671-411C-B977-44ACDB8D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7D1C9-A896-4764-89E9-651ECC4A8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43D6B-C964-4105-969B-23D864F7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90E01-CE75-4EA2-991C-94D691CB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05E5-2560-4025-92BE-AEC4129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E1E9-A801-4881-95BE-321FBA50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F00C3-4C86-47EE-B9A3-BDFA3FD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1749-8E3C-40A9-83B4-D7F4659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073E-E854-4150-8314-BE43E53B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A83-A7E6-46D4-9C3D-F16A1FD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42A0-C8B8-43DE-AFBC-01B401D7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D553-7FB3-4956-8B75-90129C6D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6BD-2920-4D74-9C36-74D09DB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E282-B949-4203-BE1C-D1652377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B0E3-16DE-4E5B-A2A1-39D177A5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82E9-62C6-42A6-B2D2-4B73CEE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7569-A26B-4587-9BF9-A734985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6490-AF50-4B5A-95F7-824BD0F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B53-6D03-4A73-8FC8-C6D6884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0D98-81C0-41AA-9A96-6B9023D4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53A61-B879-48D9-9765-B8B57C3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69-6D2C-4336-908E-697FE5B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CCA-0999-4F39-B630-81E67C3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F9AF0-ED35-448F-97B7-0C03A53D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BA3D-2088-4D24-B15B-EE81F6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0B17-004F-45DD-9BF3-17CCF51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1033-E109-461A-88C1-6017DE9C7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961C-DF84-48CB-9BE5-652FD1F9B5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027-D5AF-4A5A-A305-EA42EFE62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EB10-6933-46BD-A2A5-37B4F86FA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DE0C-869D-4C59-B577-230B6A2D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36E7-57D8-4D70-915A-348B82331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4B8D-45D8-4B8E-A091-C9ABEA4BA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en-US" dirty="0" err="1"/>
              <a:t>Billede</a:t>
            </a:r>
            <a:r>
              <a:rPr lang="en-US" dirty="0"/>
              <a:t> </a:t>
            </a:r>
            <a:r>
              <a:rPr lang="en-US" dirty="0" err="1"/>
              <a:t>brugt</a:t>
            </a:r>
            <a:r>
              <a:rPr lang="en-US" dirty="0"/>
              <a:t> WIN_20190131_11_16_05_Pro</a:t>
            </a:r>
          </a:p>
        </p:txBody>
      </p:sp>
    </p:spTree>
    <p:extLst>
      <p:ext uri="{BB962C8B-B14F-4D97-AF65-F5344CB8AC3E}">
        <p14:creationId xmlns:p14="http://schemas.microsoft.com/office/powerpoint/2010/main" val="389201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A62E25-B984-4EB3-B93D-93AEEC5DD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46" y="2712779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B578E717-DE97-4D93-BC20-4142439E145C}"/>
              </a:ext>
            </a:extLst>
          </p:cNvPr>
          <p:cNvSpPr/>
          <p:nvPr/>
        </p:nvSpPr>
        <p:spPr>
          <a:xfrm>
            <a:off x="4211059" y="4588662"/>
            <a:ext cx="298580" cy="10561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D84674D-9FB3-4DDA-88A0-B25F3F985E96}"/>
              </a:ext>
            </a:extLst>
          </p:cNvPr>
          <p:cNvSpPr/>
          <p:nvPr/>
        </p:nvSpPr>
        <p:spPr>
          <a:xfrm>
            <a:off x="5453676" y="4023360"/>
            <a:ext cx="298580" cy="12553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A59E8A6-D19D-4262-882E-B6074896BEBE}"/>
              </a:ext>
            </a:extLst>
          </p:cNvPr>
          <p:cNvSpPr/>
          <p:nvPr/>
        </p:nvSpPr>
        <p:spPr>
          <a:xfrm>
            <a:off x="8790679" y="3276220"/>
            <a:ext cx="298580" cy="621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6999F-90F8-423C-9997-98675DCE899B}"/>
              </a:ext>
            </a:extLst>
          </p:cNvPr>
          <p:cNvSpPr/>
          <p:nvPr/>
        </p:nvSpPr>
        <p:spPr>
          <a:xfrm>
            <a:off x="3699308" y="4062118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F9409-D38B-4184-803E-AEB00AD7D563}"/>
              </a:ext>
            </a:extLst>
          </p:cNvPr>
          <p:cNvSpPr/>
          <p:nvPr/>
        </p:nvSpPr>
        <p:spPr>
          <a:xfrm>
            <a:off x="8324648" y="2725100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60CC491-F3D7-4C32-B5C3-7920DE1AAEC7}"/>
              </a:ext>
            </a:extLst>
          </p:cNvPr>
          <p:cNvSpPr/>
          <p:nvPr/>
        </p:nvSpPr>
        <p:spPr>
          <a:xfrm>
            <a:off x="3738611" y="2562180"/>
            <a:ext cx="1348674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3BC1773-2BC7-445F-A3A7-54A7CDCD1566}"/>
              </a:ext>
            </a:extLst>
          </p:cNvPr>
          <p:cNvSpPr/>
          <p:nvPr/>
        </p:nvSpPr>
        <p:spPr>
          <a:xfrm>
            <a:off x="5214458" y="1008058"/>
            <a:ext cx="1148242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E4C35E2-05EF-4853-AEEC-DDA41D1C5058}"/>
              </a:ext>
            </a:extLst>
          </p:cNvPr>
          <p:cNvSpPr/>
          <p:nvPr/>
        </p:nvSpPr>
        <p:spPr>
          <a:xfrm>
            <a:off x="8499621" y="1018588"/>
            <a:ext cx="1148242" cy="1414918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F32F5BF-3795-42AA-AB35-90F1991B9781}"/>
              </a:ext>
            </a:extLst>
          </p:cNvPr>
          <p:cNvSpPr/>
          <p:nvPr/>
        </p:nvSpPr>
        <p:spPr>
          <a:xfrm>
            <a:off x="4232971" y="4021614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FA54C51-E162-4A8F-BD72-38AF87B1EA98}"/>
              </a:ext>
            </a:extLst>
          </p:cNvPr>
          <p:cNvSpPr/>
          <p:nvPr/>
        </p:nvSpPr>
        <p:spPr>
          <a:xfrm>
            <a:off x="8839952" y="2477016"/>
            <a:ext cx="298580" cy="5759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33AD78E-4853-41AA-85AC-ADB65F8E719B}"/>
              </a:ext>
            </a:extLst>
          </p:cNvPr>
          <p:cNvSpPr/>
          <p:nvPr/>
        </p:nvSpPr>
        <p:spPr>
          <a:xfrm rot="19041164">
            <a:off x="3831205" y="2381615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CE76762A-D0FE-40B7-A0AF-48260C28DD6E}"/>
              </a:ext>
            </a:extLst>
          </p:cNvPr>
          <p:cNvSpPr/>
          <p:nvPr/>
        </p:nvSpPr>
        <p:spPr>
          <a:xfrm>
            <a:off x="4549193" y="2344008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54B895-62E2-44DE-BCEB-45AE1EF7FD76}"/>
              </a:ext>
            </a:extLst>
          </p:cNvPr>
          <p:cNvSpPr/>
          <p:nvPr/>
        </p:nvSpPr>
        <p:spPr>
          <a:xfrm>
            <a:off x="2885602" y="1785754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B45B19-20D3-4B24-BB10-7F520838AD64}"/>
              </a:ext>
            </a:extLst>
          </p:cNvPr>
          <p:cNvSpPr/>
          <p:nvPr/>
        </p:nvSpPr>
        <p:spPr>
          <a:xfrm>
            <a:off x="4097825" y="135525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AAAED173-C519-4A93-B256-CCC699211190}"/>
              </a:ext>
            </a:extLst>
          </p:cNvPr>
          <p:cNvSpPr/>
          <p:nvPr/>
        </p:nvSpPr>
        <p:spPr>
          <a:xfrm rot="19041164">
            <a:off x="5195519" y="867431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2D5C07C1-CB75-4C36-87C2-BFF5D672B3BD}"/>
              </a:ext>
            </a:extLst>
          </p:cNvPr>
          <p:cNvSpPr/>
          <p:nvPr/>
        </p:nvSpPr>
        <p:spPr>
          <a:xfrm>
            <a:off x="5913507" y="829824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FEA6D4-D342-4655-A5BE-540229CF715B}"/>
              </a:ext>
            </a:extLst>
          </p:cNvPr>
          <p:cNvSpPr/>
          <p:nvPr/>
        </p:nvSpPr>
        <p:spPr>
          <a:xfrm>
            <a:off x="4249916" y="271570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25231-CCEF-400B-9C11-A6B97C75856B}"/>
              </a:ext>
            </a:extLst>
          </p:cNvPr>
          <p:cNvSpPr/>
          <p:nvPr/>
        </p:nvSpPr>
        <p:spPr>
          <a:xfrm>
            <a:off x="5462139" y="-15892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ECA730A3-CDB1-412B-9041-17542D63A32E}"/>
              </a:ext>
            </a:extLst>
          </p:cNvPr>
          <p:cNvSpPr/>
          <p:nvPr/>
        </p:nvSpPr>
        <p:spPr>
          <a:xfrm rot="19041164">
            <a:off x="8476230" y="898066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C64F7CC2-AD74-481A-906F-0C22E257A28C}"/>
              </a:ext>
            </a:extLst>
          </p:cNvPr>
          <p:cNvSpPr/>
          <p:nvPr/>
        </p:nvSpPr>
        <p:spPr>
          <a:xfrm>
            <a:off x="9194218" y="860459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BC309A-31D7-4127-9355-F0B5C411788A}"/>
              </a:ext>
            </a:extLst>
          </p:cNvPr>
          <p:cNvSpPr/>
          <p:nvPr/>
        </p:nvSpPr>
        <p:spPr>
          <a:xfrm>
            <a:off x="7530627" y="302205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B7BC0-9327-4239-BE8C-C0FEB518E908}"/>
              </a:ext>
            </a:extLst>
          </p:cNvPr>
          <p:cNvSpPr/>
          <p:nvPr/>
        </p:nvSpPr>
        <p:spPr>
          <a:xfrm>
            <a:off x="8742850" y="-128292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620A9-F017-40AC-BD85-D6BDD4169187}"/>
              </a:ext>
            </a:extLst>
          </p:cNvPr>
          <p:cNvSpPr/>
          <p:nvPr/>
        </p:nvSpPr>
        <p:spPr>
          <a:xfrm>
            <a:off x="4847773" y="3531413"/>
            <a:ext cx="1402589" cy="62164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16B61435-B7FE-49DB-9B26-87446F8ED94B}"/>
              </a:ext>
            </a:extLst>
          </p:cNvPr>
          <p:cNvSpPr/>
          <p:nvPr/>
        </p:nvSpPr>
        <p:spPr>
          <a:xfrm>
            <a:off x="5462139" y="2459944"/>
            <a:ext cx="298580" cy="13514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85DF68-5253-463E-A41B-33F3A32027B4}"/>
              </a:ext>
            </a:extLst>
          </p:cNvPr>
          <p:cNvSpPr/>
          <p:nvPr/>
        </p:nvSpPr>
        <p:spPr>
          <a:xfrm>
            <a:off x="6380258" y="616200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4C4B10-221F-48B9-9C96-4FBC2B795AA0}"/>
              </a:ext>
            </a:extLst>
          </p:cNvPr>
          <p:cNvSpPr/>
          <p:nvPr/>
        </p:nvSpPr>
        <p:spPr>
          <a:xfrm>
            <a:off x="8811933" y="282165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Warped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175EB-2284-42B6-B5A2-82AD1EC2125A}"/>
              </a:ext>
            </a:extLst>
          </p:cNvPr>
          <p:cNvSpPr/>
          <p:nvPr/>
        </p:nvSpPr>
        <p:spPr>
          <a:xfrm>
            <a:off x="8099727" y="468494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460A12-4CC4-47F9-9119-FE9E5FCAF117}"/>
              </a:ext>
            </a:extLst>
          </p:cNvPr>
          <p:cNvCxnSpPr>
            <a:cxnSpLocks/>
          </p:cNvCxnSpPr>
          <p:nvPr/>
        </p:nvCxnSpPr>
        <p:spPr>
          <a:xfrm flipH="1" flipV="1">
            <a:off x="5913507" y="4830910"/>
            <a:ext cx="3352452" cy="4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52C9B-152F-4120-AD46-BDBB2505E7BC}"/>
              </a:ext>
            </a:extLst>
          </p:cNvPr>
          <p:cNvCxnSpPr>
            <a:cxnSpLocks/>
          </p:cNvCxnSpPr>
          <p:nvPr/>
        </p:nvCxnSpPr>
        <p:spPr>
          <a:xfrm flipH="1">
            <a:off x="3968751" y="4872164"/>
            <a:ext cx="5297208" cy="97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CF0581-55CA-4D37-A18E-CE2A826AB3E1}"/>
              </a:ext>
            </a:extLst>
          </p:cNvPr>
          <p:cNvCxnSpPr>
            <a:cxnSpLocks/>
          </p:cNvCxnSpPr>
          <p:nvPr/>
        </p:nvCxnSpPr>
        <p:spPr>
          <a:xfrm flipH="1" flipV="1">
            <a:off x="8921751" y="4021614"/>
            <a:ext cx="337088" cy="8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47039-E119-48C5-9D17-BD4B6A99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76" y="30230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976B1B71-B7AE-4713-9C3F-198940346483}"/>
              </a:ext>
            </a:extLst>
          </p:cNvPr>
          <p:cNvSpPr/>
          <p:nvPr/>
        </p:nvSpPr>
        <p:spPr>
          <a:xfrm>
            <a:off x="3572214" y="4176804"/>
            <a:ext cx="2399702" cy="1877426"/>
          </a:xfrm>
          <a:prstGeom prst="cube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02915-1468-4996-A3AF-850583C3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4" y="1716029"/>
            <a:ext cx="6486527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46E64CCF-E98A-4DCE-B31A-58D387A676F7}"/>
              </a:ext>
            </a:extLst>
          </p:cNvPr>
          <p:cNvSpPr/>
          <p:nvPr/>
        </p:nvSpPr>
        <p:spPr>
          <a:xfrm>
            <a:off x="4541122" y="3563496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EDF6E-18F3-4BCC-A112-255C5CDF1D9A}"/>
              </a:ext>
            </a:extLst>
          </p:cNvPr>
          <p:cNvSpPr/>
          <p:nvPr/>
        </p:nvSpPr>
        <p:spPr>
          <a:xfrm>
            <a:off x="5093906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4A8B3-0DAB-4501-B6F8-93BF1A775030}"/>
              </a:ext>
            </a:extLst>
          </p:cNvPr>
          <p:cNvSpPr/>
          <p:nvPr/>
        </p:nvSpPr>
        <p:spPr>
          <a:xfrm>
            <a:off x="6143872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EB409-1AD7-4D7C-94A6-7BA654AC5674}"/>
              </a:ext>
            </a:extLst>
          </p:cNvPr>
          <p:cNvSpPr/>
          <p:nvPr/>
        </p:nvSpPr>
        <p:spPr>
          <a:xfrm>
            <a:off x="5618889" y="1617618"/>
            <a:ext cx="706053" cy="457273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solidFill>
              <a:srgbClr val="007D00"/>
            </a:solidFill>
          </a:ln>
          <a:scene3d>
            <a:camera prst="orthographicFront">
              <a:rot lat="1566000" lon="17652000" rev="18942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7BF81-6969-4DE9-93A3-D05D5894A451}"/>
              </a:ext>
            </a:extLst>
          </p:cNvPr>
          <p:cNvSpPr/>
          <p:nvPr/>
        </p:nvSpPr>
        <p:spPr>
          <a:xfrm>
            <a:off x="6525150" y="157556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A1340-3DC6-4BBA-B344-291938116498}"/>
              </a:ext>
            </a:extLst>
          </p:cNvPr>
          <p:cNvSpPr/>
          <p:nvPr/>
        </p:nvSpPr>
        <p:spPr>
          <a:xfrm>
            <a:off x="4862284" y="767187"/>
            <a:ext cx="2458286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 layers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916D87B-DFB5-4917-95AE-772A888F5245}"/>
              </a:ext>
            </a:extLst>
          </p:cNvPr>
          <p:cNvSpPr/>
          <p:nvPr/>
        </p:nvSpPr>
        <p:spPr>
          <a:xfrm>
            <a:off x="5367545" y="315746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C981E84-EF5E-459D-9044-0FBBD2A90A06}"/>
              </a:ext>
            </a:extLst>
          </p:cNvPr>
          <p:cNvSpPr/>
          <p:nvPr/>
        </p:nvSpPr>
        <p:spPr>
          <a:xfrm>
            <a:off x="6525876" y="32741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05D83F-6135-4195-8A3D-9A2FA3819CFF}"/>
              </a:ext>
            </a:extLst>
          </p:cNvPr>
          <p:cNvSpPr/>
          <p:nvPr/>
        </p:nvSpPr>
        <p:spPr>
          <a:xfrm>
            <a:off x="4862285" y="-230839"/>
            <a:ext cx="113058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CD3A89-7C30-4CC0-8D60-A7F2B0BC27A5}"/>
              </a:ext>
            </a:extLst>
          </p:cNvPr>
          <p:cNvSpPr/>
          <p:nvPr/>
        </p:nvSpPr>
        <p:spPr>
          <a:xfrm>
            <a:off x="6038235" y="-230839"/>
            <a:ext cx="12823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 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 loss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1D7F245-DA72-4D5D-9D97-0F2A855EFFF1}"/>
              </a:ext>
            </a:extLst>
          </p:cNvPr>
          <p:cNvSpPr/>
          <p:nvPr/>
        </p:nvSpPr>
        <p:spPr>
          <a:xfrm>
            <a:off x="5758199" y="4176804"/>
            <a:ext cx="2399702" cy="1877426"/>
          </a:xfrm>
          <a:prstGeom prst="cube">
            <a:avLst/>
          </a:prstGeom>
          <a:solidFill>
            <a:schemeClr val="lt1">
              <a:alpha val="7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Region </a:t>
            </a:r>
            <a:r>
              <a:rPr lang="da-DK" dirty="0" err="1"/>
              <a:t>proposal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en-US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3715EDE-95C6-485B-AAA1-468AFCA85B8F}"/>
              </a:ext>
            </a:extLst>
          </p:cNvPr>
          <p:cNvSpPr/>
          <p:nvPr/>
        </p:nvSpPr>
        <p:spPr>
          <a:xfrm>
            <a:off x="6672076" y="3554603"/>
            <a:ext cx="461885" cy="842578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C0A25B2-B85F-4641-9BBE-583920A0A85F}"/>
              </a:ext>
            </a:extLst>
          </p:cNvPr>
          <p:cNvSpPr/>
          <p:nvPr/>
        </p:nvSpPr>
        <p:spPr>
          <a:xfrm>
            <a:off x="5435627" y="1205780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B405ED72-1D58-4185-90E7-9F1DDAF8ADE9}"/>
              </a:ext>
            </a:extLst>
          </p:cNvPr>
          <p:cNvSpPr/>
          <p:nvPr/>
        </p:nvSpPr>
        <p:spPr>
          <a:xfrm>
            <a:off x="5252364" y="2074891"/>
            <a:ext cx="251750" cy="8759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4B525990-A6EE-4464-B4BC-E0121E001993}"/>
              </a:ext>
            </a:extLst>
          </p:cNvPr>
          <p:cNvSpPr/>
          <p:nvPr/>
        </p:nvSpPr>
        <p:spPr>
          <a:xfrm>
            <a:off x="5720166" y="2074891"/>
            <a:ext cx="251750" cy="1011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314143C8-4AC6-4F2B-A215-43F24BE10A7B}"/>
              </a:ext>
            </a:extLst>
          </p:cNvPr>
          <p:cNvSpPr/>
          <p:nvPr/>
        </p:nvSpPr>
        <p:spPr>
          <a:xfrm rot="1385260">
            <a:off x="6183920" y="2066361"/>
            <a:ext cx="251750" cy="609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8CC0C65D-8452-4129-A528-C7C4CBDE2EE6}"/>
              </a:ext>
            </a:extLst>
          </p:cNvPr>
          <p:cNvSpPr/>
          <p:nvPr/>
        </p:nvSpPr>
        <p:spPr>
          <a:xfrm>
            <a:off x="5992866" y="1205780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8CF79529-DDD6-4FF5-AC48-5DC152E25AC6}"/>
              </a:ext>
            </a:extLst>
          </p:cNvPr>
          <p:cNvSpPr/>
          <p:nvPr/>
        </p:nvSpPr>
        <p:spPr>
          <a:xfrm>
            <a:off x="6525150" y="1199684"/>
            <a:ext cx="251750" cy="4380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2BAB55-C974-4F61-9567-0A8CE348471D}"/>
              </a:ext>
            </a:extLst>
          </p:cNvPr>
          <p:cNvSpPr/>
          <p:nvPr/>
        </p:nvSpPr>
        <p:spPr>
          <a:xfrm>
            <a:off x="8024902" y="2700761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a-DK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eature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map with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RoIs</a:t>
            </a:r>
            <a:endParaRPr lang="en-US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101568-16EF-4837-96D7-06DF09065404}"/>
              </a:ext>
            </a:extLst>
          </p:cNvPr>
          <p:cNvSpPr/>
          <p:nvPr/>
        </p:nvSpPr>
        <p:spPr>
          <a:xfrm>
            <a:off x="7830557" y="5335902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9144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8EDE1-3A4E-4DD2-B98E-534C525D8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4" y="3670722"/>
            <a:ext cx="8214048" cy="4620402"/>
          </a:xfrm>
          <a:prstGeom prst="rect">
            <a:avLst/>
          </a:prstGeom>
          <a:scene3d>
            <a:camera prst="orthographicFront">
              <a:rot lat="1563874" lon="17653906" rev="18941336"/>
            </a:camera>
            <a:lightRig rig="threePt" dir="t"/>
          </a:scene3d>
        </p:spPr>
      </p:pic>
      <p:sp>
        <p:nvSpPr>
          <p:cNvPr id="4" name="Cube 3">
            <a:extLst>
              <a:ext uri="{FF2B5EF4-FFF2-40B4-BE49-F238E27FC236}">
                <a16:creationId xmlns:a16="http://schemas.microsoft.com/office/drawing/2014/main" id="{7FAEBB27-DC05-4183-AD64-C6FCBA694464}"/>
              </a:ext>
            </a:extLst>
          </p:cNvPr>
          <p:cNvSpPr/>
          <p:nvPr/>
        </p:nvSpPr>
        <p:spPr>
          <a:xfrm>
            <a:off x="3722914" y="4805327"/>
            <a:ext cx="3926630" cy="1907172"/>
          </a:xfrm>
          <a:prstGeom prst="cub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</a:t>
            </a:r>
            <a:endParaRPr lang="en-US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BA44A7D-F927-4731-A757-47306D8652A4}"/>
              </a:ext>
            </a:extLst>
          </p:cNvPr>
          <p:cNvSpPr/>
          <p:nvPr/>
        </p:nvSpPr>
        <p:spPr>
          <a:xfrm>
            <a:off x="5536939" y="4437777"/>
            <a:ext cx="298580" cy="537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AC127-8CFF-42CC-9943-F9DF6AB2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4" y="2818869"/>
            <a:ext cx="3390528" cy="1907172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10A81-6690-48BF-A801-0DE8E7C0E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77" y="2132044"/>
            <a:ext cx="2620718" cy="1474154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287540-C801-40A0-B511-AC2350C5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03" y="-111412"/>
            <a:ext cx="3906671" cy="2197503"/>
          </a:xfrm>
          <a:prstGeom prst="rect">
            <a:avLst/>
          </a:prstGeom>
          <a:scene3d>
            <a:camera prst="orthographicFront">
              <a:rot lat="1566000" lon="17652000" rev="18942000"/>
            </a:camera>
            <a:lightRig rig="threePt" dir="t"/>
          </a:scene3d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3866E56-25F3-4C93-A6D9-F6853DB70C4B}"/>
              </a:ext>
            </a:extLst>
          </p:cNvPr>
          <p:cNvSpPr/>
          <p:nvPr/>
        </p:nvSpPr>
        <p:spPr>
          <a:xfrm>
            <a:off x="5331607" y="2132044"/>
            <a:ext cx="298580" cy="13648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08B9F696-A49D-4DE5-BC97-A527DB2ADDD3}"/>
              </a:ext>
            </a:extLst>
          </p:cNvPr>
          <p:cNvSpPr/>
          <p:nvPr/>
        </p:nvSpPr>
        <p:spPr>
          <a:xfrm rot="17873115">
            <a:off x="4036382" y="2902458"/>
            <a:ext cx="298580" cy="1557757"/>
          </a:xfrm>
          <a:prstGeom prst="upArrow">
            <a:avLst>
              <a:gd name="adj1" fmla="val 50000"/>
              <a:gd name="adj2" fmla="val 645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14DEE78-065E-4058-8B8E-0F7318169E69}"/>
              </a:ext>
            </a:extLst>
          </p:cNvPr>
          <p:cNvSpPr/>
          <p:nvPr/>
        </p:nvSpPr>
        <p:spPr>
          <a:xfrm rot="3054157">
            <a:off x="3782309" y="1924143"/>
            <a:ext cx="298580" cy="84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B81F8227-118E-49C5-9F9D-E055FC428AB7}"/>
              </a:ext>
            </a:extLst>
          </p:cNvPr>
          <p:cNvSpPr/>
          <p:nvPr/>
        </p:nvSpPr>
        <p:spPr>
          <a:xfrm>
            <a:off x="5712022" y="-27647"/>
            <a:ext cx="298580" cy="6207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C1F9F-1712-4219-9B4F-45C5EF67DA0B}"/>
              </a:ext>
            </a:extLst>
          </p:cNvPr>
          <p:cNvSpPr/>
          <p:nvPr/>
        </p:nvSpPr>
        <p:spPr>
          <a:xfrm>
            <a:off x="6801783" y="3709510"/>
            <a:ext cx="1505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2FBE5A-6988-47E3-BCC9-FED7E8F06D9A}"/>
              </a:ext>
            </a:extLst>
          </p:cNvPr>
          <p:cNvSpPr/>
          <p:nvPr/>
        </p:nvSpPr>
        <p:spPr>
          <a:xfrm>
            <a:off x="4360415" y="1675266"/>
            <a:ext cx="138153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Pooling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BDA664-98A7-41FC-8590-C0362F8A0498}"/>
              </a:ext>
            </a:extLst>
          </p:cNvPr>
          <p:cNvSpPr/>
          <p:nvPr/>
        </p:nvSpPr>
        <p:spPr>
          <a:xfrm>
            <a:off x="1327886" y="3772455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 proposal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980147-AFB1-4522-848D-387E5CAAA54F}"/>
              </a:ext>
            </a:extLst>
          </p:cNvPr>
          <p:cNvSpPr/>
          <p:nvPr/>
        </p:nvSpPr>
        <p:spPr>
          <a:xfrm>
            <a:off x="1291233" y="2295743"/>
            <a:ext cx="10910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Proposal</a:t>
            </a:r>
            <a:b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9903F-97E2-4136-8EDB-61AD054AFAD3}"/>
              </a:ext>
            </a:extLst>
          </p:cNvPr>
          <p:cNvSpPr/>
          <p:nvPr/>
        </p:nvSpPr>
        <p:spPr>
          <a:xfrm>
            <a:off x="4605326" y="-362933"/>
            <a:ext cx="25317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network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9B732D53-4782-4DAD-9055-C0B80B011232}"/>
              </a:ext>
            </a:extLst>
          </p:cNvPr>
          <p:cNvSpPr/>
          <p:nvPr/>
        </p:nvSpPr>
        <p:spPr>
          <a:xfrm rot="19041164">
            <a:off x="1231830" y="1999182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21C0AB78-65EA-4346-B7E2-A01FE5CA69D3}"/>
              </a:ext>
            </a:extLst>
          </p:cNvPr>
          <p:cNvSpPr/>
          <p:nvPr/>
        </p:nvSpPr>
        <p:spPr>
          <a:xfrm>
            <a:off x="1949818" y="1961575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2F3E76-5922-45F9-8B74-9C0A56192E8E}"/>
              </a:ext>
            </a:extLst>
          </p:cNvPr>
          <p:cNvSpPr/>
          <p:nvPr/>
        </p:nvSpPr>
        <p:spPr>
          <a:xfrm>
            <a:off x="286227" y="1403321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AC9-3ECD-4101-8362-54F8D2A4CCD8}"/>
              </a:ext>
            </a:extLst>
          </p:cNvPr>
          <p:cNvSpPr/>
          <p:nvPr/>
        </p:nvSpPr>
        <p:spPr>
          <a:xfrm>
            <a:off x="1498450" y="972824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7B1C556D-CF31-4B63-98F9-25B1E77FAD5E}"/>
              </a:ext>
            </a:extLst>
          </p:cNvPr>
          <p:cNvSpPr/>
          <p:nvPr/>
        </p:nvSpPr>
        <p:spPr>
          <a:xfrm rot="19041164">
            <a:off x="5306018" y="-752999"/>
            <a:ext cx="298580" cy="374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0D43BDB2-CD65-4637-9F81-85B8A1BF3282}"/>
              </a:ext>
            </a:extLst>
          </p:cNvPr>
          <p:cNvSpPr/>
          <p:nvPr/>
        </p:nvSpPr>
        <p:spPr>
          <a:xfrm>
            <a:off x="6024006" y="-790606"/>
            <a:ext cx="298580" cy="3513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2DD43C-ABBB-4F31-B120-636C15707986}"/>
              </a:ext>
            </a:extLst>
          </p:cNvPr>
          <p:cNvSpPr/>
          <p:nvPr/>
        </p:nvSpPr>
        <p:spPr>
          <a:xfrm>
            <a:off x="4360415" y="-1348860"/>
            <a:ext cx="116442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loss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50127A-E926-4CDB-BB2C-B37761D3A1A3}"/>
              </a:ext>
            </a:extLst>
          </p:cNvPr>
          <p:cNvSpPr/>
          <p:nvPr/>
        </p:nvSpPr>
        <p:spPr>
          <a:xfrm>
            <a:off x="5572638" y="-1779357"/>
            <a:ext cx="989459" cy="9541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Bounding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</a:p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D1E84-B192-427B-BFEC-04EE838014D3}"/>
              </a:ext>
            </a:extLst>
          </p:cNvPr>
          <p:cNvSpPr/>
          <p:nvPr/>
        </p:nvSpPr>
        <p:spPr>
          <a:xfrm>
            <a:off x="6878727" y="6457890"/>
            <a:ext cx="28573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20799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Larsen</dc:creator>
  <cp:lastModifiedBy>Mikkel Larsen</cp:lastModifiedBy>
  <cp:revision>24</cp:revision>
  <dcterms:created xsi:type="dcterms:W3CDTF">2019-05-01T11:28:40Z</dcterms:created>
  <dcterms:modified xsi:type="dcterms:W3CDTF">2019-05-21T15:36:32Z</dcterms:modified>
</cp:coreProperties>
</file>