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6A3D-3875-450E-9EB8-06938550E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3ADD1-83D8-4F2E-A5B9-C1FC72C4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7630-28EE-49D3-8D90-B9EA1F5D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223D-670F-42A7-B38F-5B3CDADE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DCB8-910A-4523-8718-E02AAC9D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CE73-0BD9-4929-918D-619E5546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F293D-A512-4EF8-878D-99C947B67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D130-4A41-4876-91E5-227CDFCB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EC50-7E3F-4D7A-8407-C2AA9C41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5EC5-9E3E-452D-8FF3-D75D7E88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6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7A113-B493-4C64-AFAE-999C4FD5A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E8FC7-BDAA-455F-98B4-47B4F319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DF70-25DD-47A1-BE56-7CA31F0C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FDEE-FB1F-4978-9C43-B4AFD55A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BAD2-F0A8-4470-96F0-36689E4D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EBCD-D684-4EE2-B7EE-CC4A6A5F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CFE6-5C71-4DFB-954C-DDBBA496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244A-1766-453A-A750-85A801DF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EB23-4B48-4ACB-B2B9-CF0DEDFE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23F6-EC6D-4641-A991-1F4370E3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C2D7-03FF-427D-A7EC-394EE2FF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D6F6-BA97-4807-8685-8AA1BF2A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D0CD-6597-4F0E-BE45-F40A94B2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3939-F6EC-4137-84EE-F6896C6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4D24-0779-471E-AB0E-A35D421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34D7-DB64-400B-8AB2-67A3C635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5944-E352-4156-A932-01CC8FD1C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CEAD-33CD-42EC-977C-21404D850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FCEC-47F1-44EE-B7C8-20056913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BA322-6997-4443-A8D7-1C5803B3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469CE-EB30-483D-9A79-8D1D2D16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19A3-5490-479F-9D48-F044A433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C273F-CC06-4619-97DE-A8EB5E6AA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BB4B5-CB85-4F24-BA35-A5D0750D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106F4-8671-411C-B977-44ACDB8D9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7D1C9-A896-4764-89E9-651ECC4A8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43D6B-C964-4105-969B-23D864F7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90E01-CE75-4EA2-991C-94D691CB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405E5-2560-4025-92BE-AEC41295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E1E9-A801-4881-95BE-321FBA50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F00C3-4C86-47EE-B9A3-BDFA3FDD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81749-8E3C-40A9-83B4-D7F46598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7073E-E854-4150-8314-BE43E53B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82A83-A7E6-46D4-9C3D-F16A1FD6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242A0-C8B8-43DE-AFBC-01B401D7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9D553-7FB3-4956-8B75-90129C6D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F6BD-2920-4D74-9C36-74D09DBD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282-B949-4203-BE1C-D1652377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EB0E3-16DE-4E5B-A2A1-39D177A5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382E9-62C6-42A6-B2D2-4B73CEE4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7569-A26B-4587-9BF9-A734985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36490-AF50-4B5A-95F7-824BD0F0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BB53-6D03-4A73-8FC8-C6D68840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70D98-81C0-41AA-9A96-6B9023D4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53A61-B879-48D9-9765-B8B57C3E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A569-6D2C-4336-908E-697FE5B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22CCA-0999-4F39-B630-81E67C39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F9AF0-ED35-448F-97B7-0C03A53D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BA3D-2088-4D24-B15B-EE81F6CE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60B17-004F-45DD-9BF3-17CCF518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1033-E109-461A-88C1-6017DE9C7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A961C-DF84-48CB-9BE5-652FD1F9B5E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F027-D5AF-4A5A-A305-EA42EFE6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EB10-6933-46BD-A2A5-37B4F86FA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28EDE1-3A4E-4DD2-B98E-534C525D8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74" y="3670722"/>
            <a:ext cx="8214048" cy="4620402"/>
          </a:xfrm>
          <a:prstGeom prst="rect">
            <a:avLst/>
          </a:prstGeom>
          <a:scene3d>
            <a:camera prst="orthographicFront">
              <a:rot lat="1563874" lon="17653906" rev="18941336"/>
            </a:camera>
            <a:lightRig rig="threePt" dir="t"/>
          </a:scene3d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7FAEBB27-DC05-4183-AD64-C6FCBA694464}"/>
              </a:ext>
            </a:extLst>
          </p:cNvPr>
          <p:cNvSpPr/>
          <p:nvPr/>
        </p:nvSpPr>
        <p:spPr>
          <a:xfrm>
            <a:off x="3722914" y="4273420"/>
            <a:ext cx="3926630" cy="2439079"/>
          </a:xfrm>
          <a:prstGeom prst="cub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Conv</a:t>
            </a:r>
            <a:endParaRPr lang="en-US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8BA44A7D-F927-4731-A757-47306D8652A4}"/>
              </a:ext>
            </a:extLst>
          </p:cNvPr>
          <p:cNvSpPr/>
          <p:nvPr/>
        </p:nvSpPr>
        <p:spPr>
          <a:xfrm>
            <a:off x="5536939" y="3670722"/>
            <a:ext cx="298580" cy="9377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9AC127-8CFF-42CC-9943-F9DF6AB23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34" y="2133069"/>
            <a:ext cx="3390528" cy="1907172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710A81-6690-48BF-A801-0DE8E7C0E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77" y="1446244"/>
            <a:ext cx="2620718" cy="1474154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287540-C801-40A0-B511-AC2350C5E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90" y="-751259"/>
            <a:ext cx="3906671" cy="2197503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sp>
        <p:nvSpPr>
          <p:cNvPr id="17" name="Arrow: Up 16">
            <a:extLst>
              <a:ext uri="{FF2B5EF4-FFF2-40B4-BE49-F238E27FC236}">
                <a16:creationId xmlns:a16="http://schemas.microsoft.com/office/drawing/2014/main" id="{C3866E56-25F3-4C93-A6D9-F6853DB70C4B}"/>
              </a:ext>
            </a:extLst>
          </p:cNvPr>
          <p:cNvSpPr/>
          <p:nvPr/>
        </p:nvSpPr>
        <p:spPr>
          <a:xfrm>
            <a:off x="6096000" y="1245595"/>
            <a:ext cx="298580" cy="144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08B9F696-A49D-4DE5-BC97-A527DB2ADDD3}"/>
              </a:ext>
            </a:extLst>
          </p:cNvPr>
          <p:cNvSpPr/>
          <p:nvPr/>
        </p:nvSpPr>
        <p:spPr>
          <a:xfrm rot="17873115">
            <a:off x="4036382" y="2216658"/>
            <a:ext cx="298580" cy="1557757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E14DEE78-065E-4058-8B8E-0F7318169E69}"/>
              </a:ext>
            </a:extLst>
          </p:cNvPr>
          <p:cNvSpPr/>
          <p:nvPr/>
        </p:nvSpPr>
        <p:spPr>
          <a:xfrm rot="3054157">
            <a:off x="3888272" y="1015699"/>
            <a:ext cx="298580" cy="1118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B81F8227-118E-49C5-9F9D-E055FC428AB7}"/>
              </a:ext>
            </a:extLst>
          </p:cNvPr>
          <p:cNvSpPr/>
          <p:nvPr/>
        </p:nvSpPr>
        <p:spPr>
          <a:xfrm>
            <a:off x="6220409" y="-984438"/>
            <a:ext cx="298580" cy="9377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C1F9F-1712-4219-9B4F-45C5EF67DA0B}"/>
              </a:ext>
            </a:extLst>
          </p:cNvPr>
          <p:cNvSpPr/>
          <p:nvPr/>
        </p:nvSpPr>
        <p:spPr>
          <a:xfrm>
            <a:off x="6801783" y="3127255"/>
            <a:ext cx="15056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map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2FBE5A-6988-47E3-BCC9-FED7E8F06D9A}"/>
              </a:ext>
            </a:extLst>
          </p:cNvPr>
          <p:cNvSpPr/>
          <p:nvPr/>
        </p:nvSpPr>
        <p:spPr>
          <a:xfrm>
            <a:off x="6958779" y="764078"/>
            <a:ext cx="13815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Pooling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DA664-98A7-41FC-8590-C0362F8A0498}"/>
              </a:ext>
            </a:extLst>
          </p:cNvPr>
          <p:cNvSpPr/>
          <p:nvPr/>
        </p:nvSpPr>
        <p:spPr>
          <a:xfrm>
            <a:off x="1327886" y="3086655"/>
            <a:ext cx="28573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 proposal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80147-AFB1-4522-848D-387E5CAAA54F}"/>
              </a:ext>
            </a:extLst>
          </p:cNvPr>
          <p:cNvSpPr/>
          <p:nvPr/>
        </p:nvSpPr>
        <p:spPr>
          <a:xfrm>
            <a:off x="1291233" y="1609943"/>
            <a:ext cx="10910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Proposal</a:t>
            </a:r>
            <a:b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9903F-97E2-4136-8EDB-61AD054AFAD3}"/>
              </a:ext>
            </a:extLst>
          </p:cNvPr>
          <p:cNvSpPr/>
          <p:nvPr/>
        </p:nvSpPr>
        <p:spPr>
          <a:xfrm>
            <a:off x="6518989" y="-972609"/>
            <a:ext cx="25317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network</a:t>
            </a:r>
          </a:p>
        </p:txBody>
      </p:sp>
    </p:spTree>
    <p:extLst>
      <p:ext uri="{BB962C8B-B14F-4D97-AF65-F5344CB8AC3E}">
        <p14:creationId xmlns:p14="http://schemas.microsoft.com/office/powerpoint/2010/main" val="120799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Larsen</dc:creator>
  <cp:lastModifiedBy>Mikkel Larsen</cp:lastModifiedBy>
  <cp:revision>7</cp:revision>
  <dcterms:created xsi:type="dcterms:W3CDTF">2019-05-01T11:28:40Z</dcterms:created>
  <dcterms:modified xsi:type="dcterms:W3CDTF">2019-05-01T12:26:58Z</dcterms:modified>
</cp:coreProperties>
</file>