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150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3D-3875-450E-9EB8-06938550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ADD1-83D8-4F2E-A5B9-C1FC72C4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630-28EE-49D3-8D90-B9EA1F5D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23D-670F-42A7-B38F-5B3CDA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DCB8-910A-4523-8718-E02AAC9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E73-0BD9-4929-918D-619E554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F293D-A512-4EF8-878D-99C947B6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130-4A41-4876-91E5-227CDFCB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C50-7E3F-4D7A-8407-C2AA9C4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5EC5-9E3E-452D-8FF3-D75D7E8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A113-B493-4C64-AFAE-999C4FD5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8FC7-BDAA-455F-98B4-47B4F31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F70-25DD-47A1-BE56-7CA31F0C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FDEE-FB1F-4978-9C43-B4AFD55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BAD2-F0A8-4470-96F0-36689E4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CD-D684-4EE2-B7EE-CC4A6A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CFE6-5C71-4DFB-954C-DDBBA49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44A-1766-453A-A750-85A801D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B23-4B48-4ACB-B2B9-CF0DEDF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23F6-EC6D-4641-A991-1F4370E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2D7-03FF-427D-A7EC-394EE2FF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D6F6-BA97-4807-8685-8AA1BF2A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0CD-6597-4F0E-BE45-F40A94B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939-F6EC-4137-84EE-F6896C6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4D24-0779-471E-AB0E-A35D42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4D7-DB64-400B-8AB2-67A3C63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944-E352-4156-A932-01CC8FD1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CEAD-33CD-42EC-977C-21404D85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FCEC-47F1-44EE-B7C8-2005691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322-6997-4443-A8D7-1C5803B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69CE-EB30-483D-9A79-8D1D2D1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A3-5490-479F-9D48-F044A43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273F-CC06-4619-97DE-A8EB5E6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B4B5-CB85-4F24-BA35-A5D0750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06F4-8671-411C-B977-44ACDB8D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7D1C9-A896-4764-89E9-651ECC4A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3D6B-C964-4105-969B-23D864F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0E01-CE75-4EA2-991C-94D691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05E5-2560-4025-92BE-AEC4129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1E9-A801-4881-95BE-321FBA5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F00C3-4C86-47EE-B9A3-BDFA3FD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1749-8E3C-40A9-83B4-D7F4659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073E-E854-4150-8314-BE43E53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A83-A7E6-46D4-9C3D-F16A1FD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42A0-C8B8-43DE-AFBC-01B401D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D553-7FB3-4956-8B75-90129C6D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6BD-2920-4D74-9C36-74D09DB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282-B949-4203-BE1C-D1652377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0E3-16DE-4E5B-A2A1-39D177A5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82E9-62C6-42A6-B2D2-4B73CE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569-A26B-4587-9BF9-A734985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6490-AF50-4B5A-95F7-824BD0F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B53-6D03-4A73-8FC8-C6D6884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0D98-81C0-41AA-9A96-6B9023D4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3A61-B879-48D9-9765-B8B57C3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69-6D2C-4336-908E-697FE5B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CCA-0999-4F39-B630-81E67C3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9AF0-ED35-448F-97B7-0C03A53D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BA3D-2088-4D24-B15B-EE81F6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0B17-004F-45DD-9BF3-17CCF51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1033-E109-461A-88C1-6017DE9C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961C-DF84-48CB-9BE5-652FD1F9B5E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027-D5AF-4A5A-A305-EA42EFE6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B10-6933-46BD-A2A5-37B4F86F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36707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4273420"/>
            <a:ext cx="3926630" cy="2439079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Conv</a:t>
            </a:r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A44A7D-F927-4731-A757-47306D8652A4}"/>
              </a:ext>
            </a:extLst>
          </p:cNvPr>
          <p:cNvSpPr/>
          <p:nvPr/>
        </p:nvSpPr>
        <p:spPr>
          <a:xfrm>
            <a:off x="5536939" y="3670722"/>
            <a:ext cx="298580" cy="937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AC127-8CFF-42CC-9943-F9DF6AB2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4" y="2133069"/>
            <a:ext cx="3390528" cy="1907172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0A81-6690-48BF-A801-0DE8E7C0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77" y="1446244"/>
            <a:ext cx="2620718" cy="1474154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87540-C801-40A0-B511-AC2350C5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90" y="-751259"/>
            <a:ext cx="3906671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3866E56-25F3-4C93-A6D9-F6853DB70C4B}"/>
              </a:ext>
            </a:extLst>
          </p:cNvPr>
          <p:cNvSpPr/>
          <p:nvPr/>
        </p:nvSpPr>
        <p:spPr>
          <a:xfrm>
            <a:off x="6096000" y="1245595"/>
            <a:ext cx="298580" cy="144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8B9F696-A49D-4DE5-BC97-A527DB2ADDD3}"/>
              </a:ext>
            </a:extLst>
          </p:cNvPr>
          <p:cNvSpPr/>
          <p:nvPr/>
        </p:nvSpPr>
        <p:spPr>
          <a:xfrm rot="17873115">
            <a:off x="4036382" y="2216658"/>
            <a:ext cx="298580" cy="1557757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4DEE78-065E-4058-8B8E-0F7318169E69}"/>
              </a:ext>
            </a:extLst>
          </p:cNvPr>
          <p:cNvSpPr/>
          <p:nvPr/>
        </p:nvSpPr>
        <p:spPr>
          <a:xfrm rot="3054157">
            <a:off x="3888272" y="1015699"/>
            <a:ext cx="298580" cy="111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81F8227-118E-49C5-9F9D-E055FC428AB7}"/>
              </a:ext>
            </a:extLst>
          </p:cNvPr>
          <p:cNvSpPr/>
          <p:nvPr/>
        </p:nvSpPr>
        <p:spPr>
          <a:xfrm>
            <a:off x="6220409" y="-984438"/>
            <a:ext cx="298580" cy="937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C1F9F-1712-4219-9B4F-45C5EF67DA0B}"/>
              </a:ext>
            </a:extLst>
          </p:cNvPr>
          <p:cNvSpPr/>
          <p:nvPr/>
        </p:nvSpPr>
        <p:spPr>
          <a:xfrm>
            <a:off x="6801783" y="3127255"/>
            <a:ext cx="1505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FBE5A-6988-47E3-BCC9-FED7E8F06D9A}"/>
              </a:ext>
            </a:extLst>
          </p:cNvPr>
          <p:cNvSpPr/>
          <p:nvPr/>
        </p:nvSpPr>
        <p:spPr>
          <a:xfrm>
            <a:off x="6958779" y="764078"/>
            <a:ext cx="1381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A664-98A7-41FC-8590-C0362F8A0498}"/>
              </a:ext>
            </a:extLst>
          </p:cNvPr>
          <p:cNvSpPr/>
          <p:nvPr/>
        </p:nvSpPr>
        <p:spPr>
          <a:xfrm>
            <a:off x="1327886" y="3086655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 proposal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80147-AFB1-4522-848D-387E5CAAA54F}"/>
              </a:ext>
            </a:extLst>
          </p:cNvPr>
          <p:cNvSpPr/>
          <p:nvPr/>
        </p:nvSpPr>
        <p:spPr>
          <a:xfrm>
            <a:off x="1291233" y="1609943"/>
            <a:ext cx="1091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b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903F-97E2-4136-8EDB-61AD054AFAD3}"/>
              </a:ext>
            </a:extLst>
          </p:cNvPr>
          <p:cNvSpPr/>
          <p:nvPr/>
        </p:nvSpPr>
        <p:spPr>
          <a:xfrm>
            <a:off x="5128688" y="-1390514"/>
            <a:ext cx="253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network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081E2A5E-AC87-44F9-96E7-5C0B65498891}"/>
              </a:ext>
            </a:extLst>
          </p:cNvPr>
          <p:cNvSpPr/>
          <p:nvPr/>
        </p:nvSpPr>
        <p:spPr>
          <a:xfrm rot="19782989">
            <a:off x="896854" y="1100320"/>
            <a:ext cx="288403" cy="651331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31D62C-E4A1-4147-9505-4D1F59C4642F}"/>
              </a:ext>
            </a:extLst>
          </p:cNvPr>
          <p:cNvSpPr/>
          <p:nvPr/>
        </p:nvSpPr>
        <p:spPr>
          <a:xfrm>
            <a:off x="-43215" y="456302"/>
            <a:ext cx="15910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9CF4052D-78C4-480B-B4D3-D69FF7CF8E5B}"/>
              </a:ext>
            </a:extLst>
          </p:cNvPr>
          <p:cNvSpPr/>
          <p:nvPr/>
        </p:nvSpPr>
        <p:spPr>
          <a:xfrm>
            <a:off x="2070096" y="968540"/>
            <a:ext cx="288403" cy="651331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228946-0E67-4571-A573-4C4E861158C8}"/>
              </a:ext>
            </a:extLst>
          </p:cNvPr>
          <p:cNvSpPr/>
          <p:nvPr/>
        </p:nvSpPr>
        <p:spPr>
          <a:xfrm>
            <a:off x="1461343" y="230184"/>
            <a:ext cx="17063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 box regression loss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9DD87E2F-A7DE-4DFB-82CE-346F3C5B61C4}"/>
              </a:ext>
            </a:extLst>
          </p:cNvPr>
          <p:cNvSpPr/>
          <p:nvPr/>
        </p:nvSpPr>
        <p:spPr>
          <a:xfrm rot="19782989">
            <a:off x="5541114" y="-2073250"/>
            <a:ext cx="288403" cy="651331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B0CFD-61EC-4D9A-917E-504DDF6A22E5}"/>
              </a:ext>
            </a:extLst>
          </p:cNvPr>
          <p:cNvSpPr/>
          <p:nvPr/>
        </p:nvSpPr>
        <p:spPr>
          <a:xfrm>
            <a:off x="4601045" y="-2717268"/>
            <a:ext cx="15910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32390AF8-0E4D-46C0-B5FE-56A93859814C}"/>
              </a:ext>
            </a:extLst>
          </p:cNvPr>
          <p:cNvSpPr/>
          <p:nvPr/>
        </p:nvSpPr>
        <p:spPr>
          <a:xfrm>
            <a:off x="6714356" y="-2205030"/>
            <a:ext cx="288403" cy="651331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0C420-3C04-4843-84BA-19AE018B9A6D}"/>
              </a:ext>
            </a:extLst>
          </p:cNvPr>
          <p:cNvSpPr/>
          <p:nvPr/>
        </p:nvSpPr>
        <p:spPr>
          <a:xfrm>
            <a:off x="6105603" y="-2943386"/>
            <a:ext cx="17063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 box regression loss</a:t>
            </a:r>
          </a:p>
        </p:txBody>
      </p:sp>
    </p:spTree>
    <p:extLst>
      <p:ext uri="{BB962C8B-B14F-4D97-AF65-F5344CB8AC3E}">
        <p14:creationId xmlns:p14="http://schemas.microsoft.com/office/powerpoint/2010/main" val="12079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Larsen</dc:creator>
  <cp:lastModifiedBy>Mikkel Larsen</cp:lastModifiedBy>
  <cp:revision>9</cp:revision>
  <dcterms:created xsi:type="dcterms:W3CDTF">2019-05-01T11:28:40Z</dcterms:created>
  <dcterms:modified xsi:type="dcterms:W3CDTF">2019-05-18T14:19:03Z</dcterms:modified>
</cp:coreProperties>
</file>