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8F6CC-A026-44D3-88D3-6CC965ABC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E7B6F25-7CC0-4BE2-876F-79F7A09C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FFDCBE-590E-41C6-BAF7-686D2721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8F809A-543B-4686-8CAF-5A86E3D4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8C76FC-4181-454D-8614-2286E32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359A-EE00-44E9-AEF3-10276BD8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8E4C766-3D0C-44D3-AB12-C5E3CC6AC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0BA757-1401-4144-94B9-EBFF5105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F2E7C3-C4C1-443E-8A63-C47E02F6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FA966C-7758-42C6-B7E9-7BA5360E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D6B1A56-2596-43BB-8361-F4DEA82BC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21E2097-7FCD-4AEF-BC3A-765869A6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4CDF99-45B9-4EC8-AC54-603C5A08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4FF0F7-1E27-431C-A1B0-BB7009ED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5433CE-DF29-42AA-9A01-8AC6FB5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1A1B2-E237-43FA-898A-D166D391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C50378-BE3F-42AA-AFC3-61CFDBEE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25C439-FE8E-4076-B811-9D4495F7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E0807B-A612-4E21-B761-A65045C3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19AE45-7797-4093-9F40-13F6CD1B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F5A09-E1F1-4C15-9445-F7B13270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C529174-5193-4B15-8A49-608CBAC2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5F67D7-A1EA-46B4-A1CB-A8C766B1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55F85F-8CB5-4CC6-8BCF-2F5F04F0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2AF73E-E1BC-4FDB-A6E6-6B8DAB40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DAB97-986A-48ED-BD10-77685A2F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D6E472-9968-4251-8E2C-D4845E7C8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66044A3-DB63-4773-8DC5-5D4F9F0A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43CD3A0-E8D2-4EA6-B103-C75A34BF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D64FB0-97B5-4CA4-94D2-78F1D417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26094D-0312-436B-9BD5-F4D91D51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19C73-26C8-4726-8224-BC6675F3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C8454C-78ED-4377-B060-80D6B418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BC6269A-9F95-4717-A65F-1E227E691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8AB1A3F-1618-4956-B6F5-0EA33B0ED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3454BEB-B0AA-4C36-8000-CA18F817A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B9DDB7A-BB93-4FE8-BB92-58404B34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1861590-DF65-4ED9-ADC8-35BB8671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DEE5381-C575-4CF6-9578-270816BA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8E777-61C2-42EC-95EF-6D993873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F2957AE-3AD8-46F3-A814-1BEF200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842A365-5683-472E-9F04-2E257953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5F9B01-3CFC-4A52-985B-92A0D340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E30671-7AA3-44F2-A0ED-026BAED3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82746CF-85C6-4703-9C9F-B832722D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62B2476-AECE-4AD9-B334-9BB32A3D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21F14-407F-4F92-9425-B0EF2F22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54533F-6868-4B92-A7C3-005C102A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EFA668-59A3-4560-BEC9-FC3EA0C7C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1BFC0B-CCB5-4882-BC46-F9FDE5C5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EC8111-CAC2-40DC-A49E-C9B86F9B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0EDB2EC-3BC2-46AA-BA53-CF343BC1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0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66B0-07BF-46FC-9954-95D4D0E9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71092A0-D7B2-4D32-8B33-CDDC1469E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B2A3911-DB42-4BE8-8454-5973BDD1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CC867C5-A385-44BB-9B15-7D930393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63389D-D770-4EE5-931A-5E429CA3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C546CC2-7056-44DA-9605-0E19A968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0F557E8-4FBA-4341-B160-BD72B39E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7EE3138-FCA9-4B54-B606-F9186C9A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EBF780-70C7-4399-B64C-ACA4B13B1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2053-3D4C-43B7-B210-7F6FD173A99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3B6826-572E-46BD-BE3E-BEBC3660E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123A67-835C-4F09-98D3-7342E86F8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62A6-1325-4B19-82A7-ACD714E54F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5D9B1392-B729-41C1-B4CA-D81F2061510D}"/>
              </a:ext>
            </a:extLst>
          </p:cNvPr>
          <p:cNvSpPr txBox="1"/>
          <p:nvPr/>
        </p:nvSpPr>
        <p:spPr>
          <a:xfrm>
            <a:off x="3733793" y="2508061"/>
            <a:ext cx="1389017" cy="37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C56B3AE-0645-48EA-9D23-13744FEDC007}"/>
              </a:ext>
            </a:extLst>
          </p:cNvPr>
          <p:cNvSpPr txBox="1"/>
          <p:nvPr/>
        </p:nvSpPr>
        <p:spPr>
          <a:xfrm>
            <a:off x="3733794" y="3971117"/>
            <a:ext cx="1389017" cy="37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Termination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B71D60FD-D277-47E0-8BA0-F126F7914C0F}"/>
              </a:ext>
            </a:extLst>
          </p:cNvPr>
          <p:cNvSpPr txBox="1"/>
          <p:nvPr/>
        </p:nvSpPr>
        <p:spPr>
          <a:xfrm>
            <a:off x="4310740" y="3239588"/>
            <a:ext cx="1389017" cy="378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2E9D4EA6-6D54-41ED-92DF-4C16DC869FCD}"/>
              </a:ext>
            </a:extLst>
          </p:cNvPr>
          <p:cNvSpPr txBox="1"/>
          <p:nvPr/>
        </p:nvSpPr>
        <p:spPr>
          <a:xfrm>
            <a:off x="6492245" y="3239588"/>
            <a:ext cx="1389017" cy="378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Parents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A953E80E-E90F-4FDF-AF9A-B85AE7837766}"/>
              </a:ext>
            </a:extLst>
          </p:cNvPr>
          <p:cNvSpPr txBox="1"/>
          <p:nvPr/>
        </p:nvSpPr>
        <p:spPr>
          <a:xfrm>
            <a:off x="8673750" y="3239588"/>
            <a:ext cx="1389017" cy="378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Offspring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38874B0C-376A-4BA8-B27B-4681206F6DF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699757" y="3429000"/>
            <a:ext cx="792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63ADB2CD-E6D7-4C0B-A534-0D9D053575C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881262" y="3429000"/>
            <a:ext cx="792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6856E040-F64F-4368-8BFD-FBA977D4FEE1}"/>
              </a:ext>
            </a:extLst>
          </p:cNvPr>
          <p:cNvCxnSpPr>
            <a:stCxn id="4" idx="2"/>
          </p:cNvCxnSpPr>
          <p:nvPr/>
        </p:nvCxnSpPr>
        <p:spPr>
          <a:xfrm flipH="1">
            <a:off x="4428301" y="2886884"/>
            <a:ext cx="1" cy="352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>
            <a:extLst>
              <a:ext uri="{FF2B5EF4-FFF2-40B4-BE49-F238E27FC236}">
                <a16:creationId xmlns:a16="http://schemas.microsoft.com/office/drawing/2014/main" id="{AF89E677-ED5C-4AB2-9278-83CB01DC746F}"/>
              </a:ext>
            </a:extLst>
          </p:cNvPr>
          <p:cNvCxnSpPr>
            <a:endCxn id="5" idx="0"/>
          </p:cNvCxnSpPr>
          <p:nvPr/>
        </p:nvCxnSpPr>
        <p:spPr>
          <a:xfrm>
            <a:off x="4428302" y="3618415"/>
            <a:ext cx="1" cy="352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orbindelse: vinklet 47">
            <a:extLst>
              <a:ext uri="{FF2B5EF4-FFF2-40B4-BE49-F238E27FC236}">
                <a16:creationId xmlns:a16="http://schemas.microsoft.com/office/drawing/2014/main" id="{C51F1D20-ED15-4A5A-A247-C13F81CD282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092592" y="1878322"/>
            <a:ext cx="535578" cy="401575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ge pilforbindelse 49">
            <a:extLst>
              <a:ext uri="{FF2B5EF4-FFF2-40B4-BE49-F238E27FC236}">
                <a16:creationId xmlns:a16="http://schemas.microsoft.com/office/drawing/2014/main" id="{AA188698-0F01-4582-AF69-893F5D74278C}"/>
              </a:ext>
            </a:extLst>
          </p:cNvPr>
          <p:cNvCxnSpPr>
            <a:cxnSpLocks/>
          </p:cNvCxnSpPr>
          <p:nvPr/>
        </p:nvCxnSpPr>
        <p:spPr>
          <a:xfrm flipV="1">
            <a:off x="5373189" y="3618411"/>
            <a:ext cx="0" cy="535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felt 53">
            <a:extLst>
              <a:ext uri="{FF2B5EF4-FFF2-40B4-BE49-F238E27FC236}">
                <a16:creationId xmlns:a16="http://schemas.microsoft.com/office/drawing/2014/main" id="{1CF840A9-EAA0-45FA-B5C4-36D7FDFF5036}"/>
              </a:ext>
            </a:extLst>
          </p:cNvPr>
          <p:cNvSpPr txBox="1"/>
          <p:nvPr/>
        </p:nvSpPr>
        <p:spPr>
          <a:xfrm>
            <a:off x="5497824" y="2648917"/>
            <a:ext cx="121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Evaluation</a:t>
            </a:r>
          </a:p>
          <a:p>
            <a:pPr algn="ctr"/>
            <a:r>
              <a:rPr lang="en-US" dirty="0"/>
              <a:t>Selection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A59FFCDF-80C2-4E59-9FE5-373E4D4A1BB5}"/>
              </a:ext>
            </a:extLst>
          </p:cNvPr>
          <p:cNvSpPr txBox="1"/>
          <p:nvPr/>
        </p:nvSpPr>
        <p:spPr>
          <a:xfrm>
            <a:off x="7455634" y="2790516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Reproduction</a:t>
            </a: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26083F11-447B-47EF-85D5-3E8C455381E8}"/>
              </a:ext>
            </a:extLst>
          </p:cNvPr>
          <p:cNvSpPr txBox="1"/>
          <p:nvPr/>
        </p:nvSpPr>
        <p:spPr>
          <a:xfrm>
            <a:off x="6443531" y="4208276"/>
            <a:ext cx="148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Replacement</a:t>
            </a:r>
          </a:p>
        </p:txBody>
      </p:sp>
    </p:spTree>
    <p:extLst>
      <p:ext uri="{BB962C8B-B14F-4D97-AF65-F5344CB8AC3E}">
        <p14:creationId xmlns:p14="http://schemas.microsoft.com/office/powerpoint/2010/main" val="349834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Mathias Nielsen</dc:creator>
  <cp:lastModifiedBy>Mathias Nielsen</cp:lastModifiedBy>
  <cp:revision>2</cp:revision>
  <dcterms:created xsi:type="dcterms:W3CDTF">2020-04-28T17:16:42Z</dcterms:created>
  <dcterms:modified xsi:type="dcterms:W3CDTF">2020-04-28T17:25:09Z</dcterms:modified>
</cp:coreProperties>
</file>