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-660" y="-9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54041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Программирование мобильных устройств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602015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Выполнил студент группы БВТ2003 Маслов Даниил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158716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Создание приложения для изучения языков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102888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Среда разработки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019431"/>
            <a:ext cx="2949416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Для создания приложения была использована среда разработки Android Studio, которая предоставляет множество инструментов и функций для эффективной разработки мобильных приложений.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1028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Технологии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3672245"/>
            <a:ext cx="2949416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Разработка велась на языке программирования Java с использованием SDK 30 версии для Android 11, что обеспечивает высокую производительность и совместимость с актуальными версиями операционной системы.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1028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Функционал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3672245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Были реализованы удобные экраны приложения и навигация между ними. 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41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341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33410"/>
          </a:xfrm>
          <a:prstGeom prst="rect">
            <a:avLst/>
          </a:prstGeom>
          <a:solidFill>
            <a:srgbClr val="112836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738318" y="563047"/>
            <a:ext cx="7539871" cy="639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38"/>
              </a:lnSpc>
              <a:buNone/>
            </a:pPr>
            <a:r>
              <a:rPr lang="en-US" sz="403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Результаты разработки</a:t>
            </a:r>
            <a:endParaRPr lang="en-US" sz="4031" dirty="0"/>
          </a:p>
        </p:txBody>
      </p:sp>
      <p:sp>
        <p:nvSpPr>
          <p:cNvPr id="20" name="Text 16"/>
          <p:cNvSpPr/>
          <p:nvPr/>
        </p:nvSpPr>
        <p:spPr>
          <a:xfrm>
            <a:off x="7191673" y="4730710"/>
            <a:ext cx="246936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endParaRPr lang="en-US" sz="2418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E9828D67-A12A-ABE9-5C22-D58188E10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80" y="1325083"/>
            <a:ext cx="2779340" cy="61365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C16E02E0-C73F-5DCB-3F2F-0832234FE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7374" y="1325083"/>
            <a:ext cx="3028609" cy="611610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329AD0D-9535-B8E2-5712-87E41550F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1673" y="1345537"/>
            <a:ext cx="3058054" cy="611610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8BCBEC40-DA10-7CD2-D1CF-8A6E1731F8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3819" y="1304629"/>
            <a:ext cx="3005492" cy="61365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41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341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33410"/>
          </a:xfrm>
          <a:prstGeom prst="rect">
            <a:avLst/>
          </a:prstGeom>
          <a:solidFill>
            <a:srgbClr val="112836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738318" y="563047"/>
            <a:ext cx="7539871" cy="639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38"/>
              </a:lnSpc>
              <a:buNone/>
            </a:pPr>
            <a:r>
              <a:rPr lang="en-US" sz="403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Результаты разработки</a:t>
            </a:r>
            <a:endParaRPr lang="en-US" sz="4031" dirty="0"/>
          </a:p>
        </p:txBody>
      </p:sp>
      <p:sp>
        <p:nvSpPr>
          <p:cNvPr id="20" name="Text 16"/>
          <p:cNvSpPr/>
          <p:nvPr/>
        </p:nvSpPr>
        <p:spPr>
          <a:xfrm>
            <a:off x="7191673" y="4730710"/>
            <a:ext cx="246936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endParaRPr lang="en-US" sz="2418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3343C2D3-7862-793D-F5E4-39DEC10F5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15" y="1422572"/>
            <a:ext cx="3085702" cy="612122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212CE78E-1EDB-D70A-4FCD-451BDE57B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521" y="1422572"/>
            <a:ext cx="3048088" cy="61212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8B58BE5A-B4B8-9107-C172-16B37A3A2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3125" y="1422572"/>
            <a:ext cx="3056450" cy="612122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9B557629-7BCE-EF34-4ABA-0C9BA83D74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8655" y="1422572"/>
            <a:ext cx="3048087" cy="61212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86</Words>
  <Application>Microsoft Office PowerPoint</Application>
  <PresentationFormat>Произвольный</PresentationFormat>
  <Paragraphs>15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Слайд 1</vt:lpstr>
      <vt:lpstr>Слайд 2</vt:lpstr>
      <vt:lpstr>Слайд 3</vt:lpstr>
      <vt:lpstr>Слайд 4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Daniil</dc:creator>
  <cp:lastModifiedBy>Daniil</cp:lastModifiedBy>
  <cp:revision>2</cp:revision>
  <dcterms:created xsi:type="dcterms:W3CDTF">2024-04-19T01:12:34Z</dcterms:created>
  <dcterms:modified xsi:type="dcterms:W3CDTF">2024-04-19T01:28:22Z</dcterms:modified>
</cp:coreProperties>
</file>