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 id="2147483686" r:id="rId3"/>
  </p:sldMasterIdLst>
  <p:notesMasterIdLst>
    <p:notesMasterId r:id="rId11"/>
  </p:notesMasterIdLst>
  <p:sldIdLst>
    <p:sldId id="256" r:id="rId4"/>
    <p:sldId id="257" r:id="rId5"/>
    <p:sldId id="258" r:id="rId6"/>
    <p:sldId id="259" r:id="rId7"/>
    <p:sldId id="260" r:id="rId8"/>
    <p:sldId id="261" r:id="rId9"/>
    <p:sldId id="262" r:id="rId10"/>
  </p:sldIdLst>
  <p:sldSz cx="19246850" cy="10826750"/>
  <p:notesSz cx="7559675" cy="10691813"/>
  <p:embeddedFontLst>
    <p:embeddedFont>
      <p:font typeface="Arial Black" panose="020B0A04020102020204" pitchFamily="34" charset="0"/>
      <p:regular r:id="rId12"/>
      <p:bold r:id="rId13"/>
    </p:embeddedFon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CF944F-ABF2-4CAA-8B4A-9BA733D9239B}">
  <a:tblStyle styleId="{C4CF944F-ABF2-4CAA-8B4A-9BA733D9239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9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font" Target="fonts/font4.fntdata"/><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body" idx="1"/>
          </p:nvPr>
        </p:nvSpPr>
        <p:spPr>
          <a:xfrm>
            <a:off x="962280" y="2533320"/>
            <a:ext cx="173214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1"/>
          <p:cNvSpPr txBox="1">
            <a:spLocks noGrp="1"/>
          </p:cNvSpPr>
          <p:nvPr>
            <p:ph type="body" idx="2"/>
          </p:nvPr>
        </p:nvSpPr>
        <p:spPr>
          <a:xfrm>
            <a:off x="962280" y="5812920"/>
            <a:ext cx="173214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body" idx="1"/>
          </p:nvPr>
        </p:nvSpPr>
        <p:spPr>
          <a:xfrm>
            <a:off x="9622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2"/>
          <p:cNvSpPr txBox="1">
            <a:spLocks noGrp="1"/>
          </p:cNvSpPr>
          <p:nvPr>
            <p:ph type="body" idx="2"/>
          </p:nvPr>
        </p:nvSpPr>
        <p:spPr>
          <a:xfrm>
            <a:off x="98380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2"/>
          <p:cNvSpPr txBox="1">
            <a:spLocks noGrp="1"/>
          </p:cNvSpPr>
          <p:nvPr>
            <p:ph type="body" idx="3"/>
          </p:nvPr>
        </p:nvSpPr>
        <p:spPr>
          <a:xfrm>
            <a:off x="962280" y="58129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2"/>
          <p:cNvSpPr txBox="1">
            <a:spLocks noGrp="1"/>
          </p:cNvSpPr>
          <p:nvPr>
            <p:ph type="body" idx="4"/>
          </p:nvPr>
        </p:nvSpPr>
        <p:spPr>
          <a:xfrm>
            <a:off x="9838080" y="58129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body" idx="1"/>
          </p:nvPr>
        </p:nvSpPr>
        <p:spPr>
          <a:xfrm>
            <a:off x="962280" y="25333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2"/>
          </p:nvPr>
        </p:nvSpPr>
        <p:spPr>
          <a:xfrm>
            <a:off x="6818760" y="25333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3"/>
          <p:cNvSpPr txBox="1">
            <a:spLocks noGrp="1"/>
          </p:cNvSpPr>
          <p:nvPr>
            <p:ph type="body" idx="3"/>
          </p:nvPr>
        </p:nvSpPr>
        <p:spPr>
          <a:xfrm>
            <a:off x="12674880" y="25333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3"/>
          <p:cNvSpPr txBox="1">
            <a:spLocks noGrp="1"/>
          </p:cNvSpPr>
          <p:nvPr>
            <p:ph type="body" idx="4"/>
          </p:nvPr>
        </p:nvSpPr>
        <p:spPr>
          <a:xfrm>
            <a:off x="962280" y="58129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13"/>
          <p:cNvSpPr txBox="1">
            <a:spLocks noGrp="1"/>
          </p:cNvSpPr>
          <p:nvPr>
            <p:ph type="body" idx="5"/>
          </p:nvPr>
        </p:nvSpPr>
        <p:spPr>
          <a:xfrm>
            <a:off x="6818760" y="58129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13"/>
          <p:cNvSpPr txBox="1">
            <a:spLocks noGrp="1"/>
          </p:cNvSpPr>
          <p:nvPr>
            <p:ph type="body" idx="6"/>
          </p:nvPr>
        </p:nvSpPr>
        <p:spPr>
          <a:xfrm>
            <a:off x="12674880" y="58129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ubTitle" idx="1"/>
          </p:nvPr>
        </p:nvSpPr>
        <p:spPr>
          <a:xfrm>
            <a:off x="962280" y="2533320"/>
            <a:ext cx="17321400" cy="6278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body" idx="1"/>
          </p:nvPr>
        </p:nvSpPr>
        <p:spPr>
          <a:xfrm>
            <a:off x="962280" y="2533320"/>
            <a:ext cx="17321400" cy="62787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
          <p:cNvSpPr txBox="1">
            <a:spLocks noGrp="1"/>
          </p:cNvSpPr>
          <p:nvPr>
            <p:ph type="body" idx="1"/>
          </p:nvPr>
        </p:nvSpPr>
        <p:spPr>
          <a:xfrm>
            <a:off x="962280" y="2533320"/>
            <a:ext cx="8452800" cy="62787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18"/>
          <p:cNvSpPr txBox="1">
            <a:spLocks noGrp="1"/>
          </p:cNvSpPr>
          <p:nvPr>
            <p:ph type="body" idx="2"/>
          </p:nvPr>
        </p:nvSpPr>
        <p:spPr>
          <a:xfrm>
            <a:off x="9838080" y="2533320"/>
            <a:ext cx="8452800" cy="62787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0"/>
        <p:cNvGrpSpPr/>
        <p:nvPr/>
      </p:nvGrpSpPr>
      <p:grpSpPr>
        <a:xfrm>
          <a:off x="0" y="0"/>
          <a:ext cx="0" cy="0"/>
          <a:chOff x="0" y="0"/>
          <a:chExt cx="0" cy="0"/>
        </a:xfrm>
      </p:grpSpPr>
      <p:sp>
        <p:nvSpPr>
          <p:cNvPr id="91" name="Google Shape;91;p20"/>
          <p:cNvSpPr txBox="1">
            <a:spLocks noGrp="1"/>
          </p:cNvSpPr>
          <p:nvPr>
            <p:ph type="subTitle" idx="1"/>
          </p:nvPr>
        </p:nvSpPr>
        <p:spPr>
          <a:xfrm>
            <a:off x="962280" y="431640"/>
            <a:ext cx="17321400" cy="8380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body" idx="1"/>
          </p:nvPr>
        </p:nvSpPr>
        <p:spPr>
          <a:xfrm>
            <a:off x="9622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21"/>
          <p:cNvSpPr txBox="1">
            <a:spLocks noGrp="1"/>
          </p:cNvSpPr>
          <p:nvPr>
            <p:ph type="body" idx="2"/>
          </p:nvPr>
        </p:nvSpPr>
        <p:spPr>
          <a:xfrm>
            <a:off x="9838080" y="2533320"/>
            <a:ext cx="8452800" cy="62787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21"/>
          <p:cNvSpPr txBox="1">
            <a:spLocks noGrp="1"/>
          </p:cNvSpPr>
          <p:nvPr>
            <p:ph type="body" idx="3"/>
          </p:nvPr>
        </p:nvSpPr>
        <p:spPr>
          <a:xfrm>
            <a:off x="962280" y="58129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ubTitle" idx="1"/>
          </p:nvPr>
        </p:nvSpPr>
        <p:spPr>
          <a:xfrm>
            <a:off x="962280" y="2533320"/>
            <a:ext cx="17321400" cy="6278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2"/>
          <p:cNvSpPr txBox="1">
            <a:spLocks noGrp="1"/>
          </p:cNvSpPr>
          <p:nvPr>
            <p:ph type="body" idx="1"/>
          </p:nvPr>
        </p:nvSpPr>
        <p:spPr>
          <a:xfrm>
            <a:off x="962280" y="2533320"/>
            <a:ext cx="8452800" cy="62787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22"/>
          <p:cNvSpPr txBox="1">
            <a:spLocks noGrp="1"/>
          </p:cNvSpPr>
          <p:nvPr>
            <p:ph type="body" idx="2"/>
          </p:nvPr>
        </p:nvSpPr>
        <p:spPr>
          <a:xfrm>
            <a:off x="98380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2"/>
          <p:cNvSpPr txBox="1">
            <a:spLocks noGrp="1"/>
          </p:cNvSpPr>
          <p:nvPr>
            <p:ph type="body" idx="3"/>
          </p:nvPr>
        </p:nvSpPr>
        <p:spPr>
          <a:xfrm>
            <a:off x="9838080" y="58129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2"/>
        <p:cNvGrpSpPr/>
        <p:nvPr/>
      </p:nvGrpSpPr>
      <p:grpSpPr>
        <a:xfrm>
          <a:off x="0" y="0"/>
          <a:ext cx="0" cy="0"/>
          <a:chOff x="0" y="0"/>
          <a:chExt cx="0" cy="0"/>
        </a:xfrm>
      </p:grpSpPr>
      <p:sp>
        <p:nvSpPr>
          <p:cNvPr id="103" name="Google Shape;103;p23"/>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3"/>
          <p:cNvSpPr txBox="1">
            <a:spLocks noGrp="1"/>
          </p:cNvSpPr>
          <p:nvPr>
            <p:ph type="body" idx="1"/>
          </p:nvPr>
        </p:nvSpPr>
        <p:spPr>
          <a:xfrm>
            <a:off x="9622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23"/>
          <p:cNvSpPr txBox="1">
            <a:spLocks noGrp="1"/>
          </p:cNvSpPr>
          <p:nvPr>
            <p:ph type="body" idx="2"/>
          </p:nvPr>
        </p:nvSpPr>
        <p:spPr>
          <a:xfrm>
            <a:off x="98380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23"/>
          <p:cNvSpPr txBox="1">
            <a:spLocks noGrp="1"/>
          </p:cNvSpPr>
          <p:nvPr>
            <p:ph type="body" idx="3"/>
          </p:nvPr>
        </p:nvSpPr>
        <p:spPr>
          <a:xfrm>
            <a:off x="962280" y="5812920"/>
            <a:ext cx="173214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7"/>
        <p:cNvGrpSpPr/>
        <p:nvPr/>
      </p:nvGrpSpPr>
      <p:grpSpPr>
        <a:xfrm>
          <a:off x="0" y="0"/>
          <a:ext cx="0" cy="0"/>
          <a:chOff x="0" y="0"/>
          <a:chExt cx="0" cy="0"/>
        </a:xfrm>
      </p:grpSpPr>
      <p:sp>
        <p:nvSpPr>
          <p:cNvPr id="108" name="Google Shape;108;p24"/>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4"/>
          <p:cNvSpPr txBox="1">
            <a:spLocks noGrp="1"/>
          </p:cNvSpPr>
          <p:nvPr>
            <p:ph type="body" idx="1"/>
          </p:nvPr>
        </p:nvSpPr>
        <p:spPr>
          <a:xfrm>
            <a:off x="962280" y="2533320"/>
            <a:ext cx="173214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4"/>
          <p:cNvSpPr txBox="1">
            <a:spLocks noGrp="1"/>
          </p:cNvSpPr>
          <p:nvPr>
            <p:ph type="body" idx="2"/>
          </p:nvPr>
        </p:nvSpPr>
        <p:spPr>
          <a:xfrm>
            <a:off x="962280" y="5812920"/>
            <a:ext cx="173214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5"/>
          <p:cNvSpPr txBox="1">
            <a:spLocks noGrp="1"/>
          </p:cNvSpPr>
          <p:nvPr>
            <p:ph type="body" idx="1"/>
          </p:nvPr>
        </p:nvSpPr>
        <p:spPr>
          <a:xfrm>
            <a:off x="9622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5"/>
          <p:cNvSpPr txBox="1">
            <a:spLocks noGrp="1"/>
          </p:cNvSpPr>
          <p:nvPr>
            <p:ph type="body" idx="2"/>
          </p:nvPr>
        </p:nvSpPr>
        <p:spPr>
          <a:xfrm>
            <a:off x="98380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5"/>
          <p:cNvSpPr txBox="1">
            <a:spLocks noGrp="1"/>
          </p:cNvSpPr>
          <p:nvPr>
            <p:ph type="body" idx="3"/>
          </p:nvPr>
        </p:nvSpPr>
        <p:spPr>
          <a:xfrm>
            <a:off x="962280" y="58129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25"/>
          <p:cNvSpPr txBox="1">
            <a:spLocks noGrp="1"/>
          </p:cNvSpPr>
          <p:nvPr>
            <p:ph type="body" idx="4"/>
          </p:nvPr>
        </p:nvSpPr>
        <p:spPr>
          <a:xfrm>
            <a:off x="9838080" y="58129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7"/>
        <p:cNvGrpSpPr/>
        <p:nvPr/>
      </p:nvGrpSpPr>
      <p:grpSpPr>
        <a:xfrm>
          <a:off x="0" y="0"/>
          <a:ext cx="0" cy="0"/>
          <a:chOff x="0" y="0"/>
          <a:chExt cx="0" cy="0"/>
        </a:xfrm>
      </p:grpSpPr>
      <p:sp>
        <p:nvSpPr>
          <p:cNvPr id="118" name="Google Shape;118;p26"/>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6"/>
          <p:cNvSpPr txBox="1">
            <a:spLocks noGrp="1"/>
          </p:cNvSpPr>
          <p:nvPr>
            <p:ph type="body" idx="1"/>
          </p:nvPr>
        </p:nvSpPr>
        <p:spPr>
          <a:xfrm>
            <a:off x="962280" y="25333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6"/>
          <p:cNvSpPr txBox="1">
            <a:spLocks noGrp="1"/>
          </p:cNvSpPr>
          <p:nvPr>
            <p:ph type="body" idx="2"/>
          </p:nvPr>
        </p:nvSpPr>
        <p:spPr>
          <a:xfrm>
            <a:off x="6818760" y="25333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1" name="Google Shape;121;p26"/>
          <p:cNvSpPr txBox="1">
            <a:spLocks noGrp="1"/>
          </p:cNvSpPr>
          <p:nvPr>
            <p:ph type="body" idx="3"/>
          </p:nvPr>
        </p:nvSpPr>
        <p:spPr>
          <a:xfrm>
            <a:off x="12674880" y="25333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2" name="Google Shape;122;p26"/>
          <p:cNvSpPr txBox="1">
            <a:spLocks noGrp="1"/>
          </p:cNvSpPr>
          <p:nvPr>
            <p:ph type="body" idx="4"/>
          </p:nvPr>
        </p:nvSpPr>
        <p:spPr>
          <a:xfrm>
            <a:off x="962280" y="58129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3" name="Google Shape;123;p26"/>
          <p:cNvSpPr txBox="1">
            <a:spLocks noGrp="1"/>
          </p:cNvSpPr>
          <p:nvPr>
            <p:ph type="body" idx="5"/>
          </p:nvPr>
        </p:nvSpPr>
        <p:spPr>
          <a:xfrm>
            <a:off x="6818760" y="58129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6"/>
          <p:cNvSpPr txBox="1">
            <a:spLocks noGrp="1"/>
          </p:cNvSpPr>
          <p:nvPr>
            <p:ph type="body" idx="6"/>
          </p:nvPr>
        </p:nvSpPr>
        <p:spPr>
          <a:xfrm>
            <a:off x="12674880" y="58129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28"/>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9"/>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0"/>
        <p:cNvGrpSpPr/>
        <p:nvPr/>
      </p:nvGrpSpPr>
      <p:grpSpPr>
        <a:xfrm>
          <a:off x="0" y="0"/>
          <a:ext cx="0" cy="0"/>
          <a:chOff x="0" y="0"/>
          <a:chExt cx="0" cy="0"/>
        </a:xfrm>
      </p:grpSpPr>
      <p:sp>
        <p:nvSpPr>
          <p:cNvPr id="141" name="Google Shape;141;p30"/>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0"/>
          <p:cNvSpPr txBox="1">
            <a:spLocks noGrp="1"/>
          </p:cNvSpPr>
          <p:nvPr>
            <p:ph type="subTitle" idx="1"/>
          </p:nvPr>
        </p:nvSpPr>
        <p:spPr>
          <a:xfrm>
            <a:off x="962280" y="2533320"/>
            <a:ext cx="17321400" cy="6278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43"/>
        <p:cNvGrpSpPr/>
        <p:nvPr/>
      </p:nvGrpSpPr>
      <p:grpSpPr>
        <a:xfrm>
          <a:off x="0" y="0"/>
          <a:ext cx="0" cy="0"/>
          <a:chOff x="0" y="0"/>
          <a:chExt cx="0" cy="0"/>
        </a:xfrm>
      </p:grpSpPr>
      <p:sp>
        <p:nvSpPr>
          <p:cNvPr id="144" name="Google Shape;144;p31"/>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1"/>
          <p:cNvSpPr txBox="1">
            <a:spLocks noGrp="1"/>
          </p:cNvSpPr>
          <p:nvPr>
            <p:ph type="body" idx="1"/>
          </p:nvPr>
        </p:nvSpPr>
        <p:spPr>
          <a:xfrm>
            <a:off x="962280" y="2533320"/>
            <a:ext cx="17321400" cy="62787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46"/>
        <p:cNvGrpSpPr/>
        <p:nvPr/>
      </p:nvGrpSpPr>
      <p:grpSpPr>
        <a:xfrm>
          <a:off x="0" y="0"/>
          <a:ext cx="0" cy="0"/>
          <a:chOff x="0" y="0"/>
          <a:chExt cx="0" cy="0"/>
        </a:xfrm>
      </p:grpSpPr>
      <p:sp>
        <p:nvSpPr>
          <p:cNvPr id="147" name="Google Shape;147;p32"/>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2"/>
          <p:cNvSpPr txBox="1">
            <a:spLocks noGrp="1"/>
          </p:cNvSpPr>
          <p:nvPr>
            <p:ph type="body" idx="1"/>
          </p:nvPr>
        </p:nvSpPr>
        <p:spPr>
          <a:xfrm>
            <a:off x="962280" y="2533320"/>
            <a:ext cx="8452800" cy="62787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9" name="Google Shape;149;p32"/>
          <p:cNvSpPr txBox="1">
            <a:spLocks noGrp="1"/>
          </p:cNvSpPr>
          <p:nvPr>
            <p:ph type="body" idx="2"/>
          </p:nvPr>
        </p:nvSpPr>
        <p:spPr>
          <a:xfrm>
            <a:off x="9838080" y="2533320"/>
            <a:ext cx="8452800" cy="62787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962280" y="2533320"/>
            <a:ext cx="17321400" cy="62787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50"/>
        <p:cNvGrpSpPr/>
        <p:nvPr/>
      </p:nvGrpSpPr>
      <p:grpSpPr>
        <a:xfrm>
          <a:off x="0" y="0"/>
          <a:ext cx="0" cy="0"/>
          <a:chOff x="0" y="0"/>
          <a:chExt cx="0" cy="0"/>
        </a:xfrm>
      </p:grpSpPr>
      <p:sp>
        <p:nvSpPr>
          <p:cNvPr id="151" name="Google Shape;151;p33"/>
          <p:cNvSpPr txBox="1">
            <a:spLocks noGrp="1"/>
          </p:cNvSpPr>
          <p:nvPr>
            <p:ph type="subTitle" idx="1"/>
          </p:nvPr>
        </p:nvSpPr>
        <p:spPr>
          <a:xfrm>
            <a:off x="962280" y="431640"/>
            <a:ext cx="17321400" cy="8380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52"/>
        <p:cNvGrpSpPr/>
        <p:nvPr/>
      </p:nvGrpSpPr>
      <p:grpSpPr>
        <a:xfrm>
          <a:off x="0" y="0"/>
          <a:ext cx="0" cy="0"/>
          <a:chOff x="0" y="0"/>
          <a:chExt cx="0" cy="0"/>
        </a:xfrm>
      </p:grpSpPr>
      <p:sp>
        <p:nvSpPr>
          <p:cNvPr id="153" name="Google Shape;153;p34"/>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34"/>
          <p:cNvSpPr txBox="1">
            <a:spLocks noGrp="1"/>
          </p:cNvSpPr>
          <p:nvPr>
            <p:ph type="body" idx="1"/>
          </p:nvPr>
        </p:nvSpPr>
        <p:spPr>
          <a:xfrm>
            <a:off x="9622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5" name="Google Shape;155;p34"/>
          <p:cNvSpPr txBox="1">
            <a:spLocks noGrp="1"/>
          </p:cNvSpPr>
          <p:nvPr>
            <p:ph type="body" idx="2"/>
          </p:nvPr>
        </p:nvSpPr>
        <p:spPr>
          <a:xfrm>
            <a:off x="9838080" y="2533320"/>
            <a:ext cx="8452800" cy="62787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6" name="Google Shape;156;p34"/>
          <p:cNvSpPr txBox="1">
            <a:spLocks noGrp="1"/>
          </p:cNvSpPr>
          <p:nvPr>
            <p:ph type="body" idx="3"/>
          </p:nvPr>
        </p:nvSpPr>
        <p:spPr>
          <a:xfrm>
            <a:off x="962280" y="58129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57"/>
        <p:cNvGrpSpPr/>
        <p:nvPr/>
      </p:nvGrpSpPr>
      <p:grpSpPr>
        <a:xfrm>
          <a:off x="0" y="0"/>
          <a:ext cx="0" cy="0"/>
          <a:chOff x="0" y="0"/>
          <a:chExt cx="0" cy="0"/>
        </a:xfrm>
      </p:grpSpPr>
      <p:sp>
        <p:nvSpPr>
          <p:cNvPr id="158" name="Google Shape;158;p35"/>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5"/>
          <p:cNvSpPr txBox="1">
            <a:spLocks noGrp="1"/>
          </p:cNvSpPr>
          <p:nvPr>
            <p:ph type="body" idx="1"/>
          </p:nvPr>
        </p:nvSpPr>
        <p:spPr>
          <a:xfrm>
            <a:off x="962280" y="2533320"/>
            <a:ext cx="8452800" cy="62787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0" name="Google Shape;160;p35"/>
          <p:cNvSpPr txBox="1">
            <a:spLocks noGrp="1"/>
          </p:cNvSpPr>
          <p:nvPr>
            <p:ph type="body" idx="2"/>
          </p:nvPr>
        </p:nvSpPr>
        <p:spPr>
          <a:xfrm>
            <a:off x="98380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1" name="Google Shape;161;p35"/>
          <p:cNvSpPr txBox="1">
            <a:spLocks noGrp="1"/>
          </p:cNvSpPr>
          <p:nvPr>
            <p:ph type="body" idx="3"/>
          </p:nvPr>
        </p:nvSpPr>
        <p:spPr>
          <a:xfrm>
            <a:off x="9838080" y="58129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62"/>
        <p:cNvGrpSpPr/>
        <p:nvPr/>
      </p:nvGrpSpPr>
      <p:grpSpPr>
        <a:xfrm>
          <a:off x="0" y="0"/>
          <a:ext cx="0" cy="0"/>
          <a:chOff x="0" y="0"/>
          <a:chExt cx="0" cy="0"/>
        </a:xfrm>
      </p:grpSpPr>
      <p:sp>
        <p:nvSpPr>
          <p:cNvPr id="163" name="Google Shape;163;p36"/>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36"/>
          <p:cNvSpPr txBox="1">
            <a:spLocks noGrp="1"/>
          </p:cNvSpPr>
          <p:nvPr>
            <p:ph type="body" idx="1"/>
          </p:nvPr>
        </p:nvSpPr>
        <p:spPr>
          <a:xfrm>
            <a:off x="9622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5" name="Google Shape;165;p36"/>
          <p:cNvSpPr txBox="1">
            <a:spLocks noGrp="1"/>
          </p:cNvSpPr>
          <p:nvPr>
            <p:ph type="body" idx="2"/>
          </p:nvPr>
        </p:nvSpPr>
        <p:spPr>
          <a:xfrm>
            <a:off x="98380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6" name="Google Shape;166;p36"/>
          <p:cNvSpPr txBox="1">
            <a:spLocks noGrp="1"/>
          </p:cNvSpPr>
          <p:nvPr>
            <p:ph type="body" idx="3"/>
          </p:nvPr>
        </p:nvSpPr>
        <p:spPr>
          <a:xfrm>
            <a:off x="962280" y="5812920"/>
            <a:ext cx="173214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67"/>
        <p:cNvGrpSpPr/>
        <p:nvPr/>
      </p:nvGrpSpPr>
      <p:grpSpPr>
        <a:xfrm>
          <a:off x="0" y="0"/>
          <a:ext cx="0" cy="0"/>
          <a:chOff x="0" y="0"/>
          <a:chExt cx="0" cy="0"/>
        </a:xfrm>
      </p:grpSpPr>
      <p:sp>
        <p:nvSpPr>
          <p:cNvPr id="168" name="Google Shape;168;p37"/>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37"/>
          <p:cNvSpPr txBox="1">
            <a:spLocks noGrp="1"/>
          </p:cNvSpPr>
          <p:nvPr>
            <p:ph type="body" idx="1"/>
          </p:nvPr>
        </p:nvSpPr>
        <p:spPr>
          <a:xfrm>
            <a:off x="962280" y="2533320"/>
            <a:ext cx="173214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0" name="Google Shape;170;p37"/>
          <p:cNvSpPr txBox="1">
            <a:spLocks noGrp="1"/>
          </p:cNvSpPr>
          <p:nvPr>
            <p:ph type="body" idx="2"/>
          </p:nvPr>
        </p:nvSpPr>
        <p:spPr>
          <a:xfrm>
            <a:off x="962280" y="5812920"/>
            <a:ext cx="173214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71"/>
        <p:cNvGrpSpPr/>
        <p:nvPr/>
      </p:nvGrpSpPr>
      <p:grpSpPr>
        <a:xfrm>
          <a:off x="0" y="0"/>
          <a:ext cx="0" cy="0"/>
          <a:chOff x="0" y="0"/>
          <a:chExt cx="0" cy="0"/>
        </a:xfrm>
      </p:grpSpPr>
      <p:sp>
        <p:nvSpPr>
          <p:cNvPr id="172" name="Google Shape;172;p38"/>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38"/>
          <p:cNvSpPr txBox="1">
            <a:spLocks noGrp="1"/>
          </p:cNvSpPr>
          <p:nvPr>
            <p:ph type="body" idx="1"/>
          </p:nvPr>
        </p:nvSpPr>
        <p:spPr>
          <a:xfrm>
            <a:off x="9622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4" name="Google Shape;174;p38"/>
          <p:cNvSpPr txBox="1">
            <a:spLocks noGrp="1"/>
          </p:cNvSpPr>
          <p:nvPr>
            <p:ph type="body" idx="2"/>
          </p:nvPr>
        </p:nvSpPr>
        <p:spPr>
          <a:xfrm>
            <a:off x="98380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5" name="Google Shape;175;p38"/>
          <p:cNvSpPr txBox="1">
            <a:spLocks noGrp="1"/>
          </p:cNvSpPr>
          <p:nvPr>
            <p:ph type="body" idx="3"/>
          </p:nvPr>
        </p:nvSpPr>
        <p:spPr>
          <a:xfrm>
            <a:off x="962280" y="58129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6" name="Google Shape;176;p38"/>
          <p:cNvSpPr txBox="1">
            <a:spLocks noGrp="1"/>
          </p:cNvSpPr>
          <p:nvPr>
            <p:ph type="body" idx="4"/>
          </p:nvPr>
        </p:nvSpPr>
        <p:spPr>
          <a:xfrm>
            <a:off x="9838080" y="58129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77"/>
        <p:cNvGrpSpPr/>
        <p:nvPr/>
      </p:nvGrpSpPr>
      <p:grpSpPr>
        <a:xfrm>
          <a:off x="0" y="0"/>
          <a:ext cx="0" cy="0"/>
          <a:chOff x="0" y="0"/>
          <a:chExt cx="0" cy="0"/>
        </a:xfrm>
      </p:grpSpPr>
      <p:sp>
        <p:nvSpPr>
          <p:cNvPr id="178" name="Google Shape;178;p39"/>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39"/>
          <p:cNvSpPr txBox="1">
            <a:spLocks noGrp="1"/>
          </p:cNvSpPr>
          <p:nvPr>
            <p:ph type="body" idx="1"/>
          </p:nvPr>
        </p:nvSpPr>
        <p:spPr>
          <a:xfrm>
            <a:off x="962280" y="25333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0" name="Google Shape;180;p39"/>
          <p:cNvSpPr txBox="1">
            <a:spLocks noGrp="1"/>
          </p:cNvSpPr>
          <p:nvPr>
            <p:ph type="body" idx="2"/>
          </p:nvPr>
        </p:nvSpPr>
        <p:spPr>
          <a:xfrm>
            <a:off x="6818760" y="25333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1" name="Google Shape;181;p39"/>
          <p:cNvSpPr txBox="1">
            <a:spLocks noGrp="1"/>
          </p:cNvSpPr>
          <p:nvPr>
            <p:ph type="body" idx="3"/>
          </p:nvPr>
        </p:nvSpPr>
        <p:spPr>
          <a:xfrm>
            <a:off x="12674880" y="25333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2" name="Google Shape;182;p39"/>
          <p:cNvSpPr txBox="1">
            <a:spLocks noGrp="1"/>
          </p:cNvSpPr>
          <p:nvPr>
            <p:ph type="body" idx="4"/>
          </p:nvPr>
        </p:nvSpPr>
        <p:spPr>
          <a:xfrm>
            <a:off x="962280" y="58129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3" name="Google Shape;183;p39"/>
          <p:cNvSpPr txBox="1">
            <a:spLocks noGrp="1"/>
          </p:cNvSpPr>
          <p:nvPr>
            <p:ph type="body" idx="5"/>
          </p:nvPr>
        </p:nvSpPr>
        <p:spPr>
          <a:xfrm>
            <a:off x="6818760" y="58129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4" name="Google Shape;184;p39"/>
          <p:cNvSpPr txBox="1">
            <a:spLocks noGrp="1"/>
          </p:cNvSpPr>
          <p:nvPr>
            <p:ph type="body" idx="6"/>
          </p:nvPr>
        </p:nvSpPr>
        <p:spPr>
          <a:xfrm>
            <a:off x="12674880" y="5812920"/>
            <a:ext cx="557712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962280" y="2533320"/>
            <a:ext cx="8452800" cy="62787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5"/>
          <p:cNvSpPr txBox="1">
            <a:spLocks noGrp="1"/>
          </p:cNvSpPr>
          <p:nvPr>
            <p:ph type="body" idx="2"/>
          </p:nvPr>
        </p:nvSpPr>
        <p:spPr>
          <a:xfrm>
            <a:off x="9838080" y="2533320"/>
            <a:ext cx="8452800" cy="62787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0"/>
        <p:cNvGrpSpPr/>
        <p:nvPr/>
      </p:nvGrpSpPr>
      <p:grpSpPr>
        <a:xfrm>
          <a:off x="0" y="0"/>
          <a:ext cx="0" cy="0"/>
          <a:chOff x="0" y="0"/>
          <a:chExt cx="0" cy="0"/>
        </a:xfrm>
      </p:grpSpPr>
      <p:sp>
        <p:nvSpPr>
          <p:cNvPr id="31" name="Google Shape;31;p7"/>
          <p:cNvSpPr txBox="1">
            <a:spLocks noGrp="1"/>
          </p:cNvSpPr>
          <p:nvPr>
            <p:ph type="subTitle" idx="1"/>
          </p:nvPr>
        </p:nvSpPr>
        <p:spPr>
          <a:xfrm>
            <a:off x="962280" y="431640"/>
            <a:ext cx="17321400" cy="8380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9622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9838080" y="2533320"/>
            <a:ext cx="8452800" cy="62787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962280" y="58129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962280" y="2533320"/>
            <a:ext cx="8452800" cy="62787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9"/>
          <p:cNvSpPr txBox="1">
            <a:spLocks noGrp="1"/>
          </p:cNvSpPr>
          <p:nvPr>
            <p:ph type="body" idx="2"/>
          </p:nvPr>
        </p:nvSpPr>
        <p:spPr>
          <a:xfrm>
            <a:off x="98380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3"/>
          </p:nvPr>
        </p:nvSpPr>
        <p:spPr>
          <a:xfrm>
            <a:off x="9838080" y="58129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9622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0"/>
          <p:cNvSpPr txBox="1">
            <a:spLocks noGrp="1"/>
          </p:cNvSpPr>
          <p:nvPr>
            <p:ph type="body" idx="2"/>
          </p:nvPr>
        </p:nvSpPr>
        <p:spPr>
          <a:xfrm>
            <a:off x="9838080" y="2533320"/>
            <a:ext cx="84528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0"/>
          <p:cNvSpPr txBox="1">
            <a:spLocks noGrp="1"/>
          </p:cNvSpPr>
          <p:nvPr>
            <p:ph type="body" idx="3"/>
          </p:nvPr>
        </p:nvSpPr>
        <p:spPr>
          <a:xfrm>
            <a:off x="962280" y="5812920"/>
            <a:ext cx="17321400" cy="2994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5.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4.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5">
            <a:alphaModFix/>
          </a:blip>
          <a:srcRect l="3610"/>
          <a:stretch/>
        </p:blipFill>
        <p:spPr>
          <a:xfrm>
            <a:off x="0" y="4214520"/>
            <a:ext cx="6372720" cy="6611760"/>
          </a:xfrm>
          <a:prstGeom prst="rect">
            <a:avLst/>
          </a:prstGeom>
          <a:noFill/>
          <a:ln>
            <a:noFill/>
          </a:ln>
        </p:spPr>
      </p:pic>
      <p:pic>
        <p:nvPicPr>
          <p:cNvPr id="7" name="Google Shape;7;p1"/>
          <p:cNvPicPr preferRelativeResize="0"/>
          <p:nvPr/>
        </p:nvPicPr>
        <p:blipFill rotWithShape="1">
          <a:blip r:embed="rId16">
            <a:alphaModFix/>
          </a:blip>
          <a:srcRect l="35647"/>
          <a:stretch/>
        </p:blipFill>
        <p:spPr>
          <a:xfrm>
            <a:off x="0" y="4566240"/>
            <a:ext cx="2403000" cy="3733920"/>
          </a:xfrm>
          <a:prstGeom prst="rect">
            <a:avLst/>
          </a:prstGeom>
          <a:noFill/>
          <a:ln>
            <a:noFill/>
          </a:ln>
        </p:spPr>
      </p:pic>
      <p:sp>
        <p:nvSpPr>
          <p:cNvPr id="8" name="Google Shape;8;p1"/>
          <p:cNvSpPr/>
          <p:nvPr/>
        </p:nvSpPr>
        <p:spPr>
          <a:xfrm>
            <a:off x="13590720" y="2646360"/>
            <a:ext cx="4450320" cy="4450680"/>
          </a:xfrm>
          <a:prstGeom prst="ellipse">
            <a:avLst/>
          </a:prstGeom>
          <a:gradFill>
            <a:gsLst>
              <a:gs pos="0">
                <a:srgbClr val="7AC4F0"/>
              </a:gs>
              <a:gs pos="100000">
                <a:srgbClr val="7AC4F0"/>
              </a:gs>
            </a:gsLst>
            <a:path path="circle">
              <a:fillToRect l="50000" t="50000" r="50000" b="50000"/>
            </a:path>
            <a:tileRect/>
          </a:gradFill>
          <a:ln>
            <a:noFill/>
          </a:ln>
          <a:effectLst>
            <a:outerShdw blurRad="38100" dist="2556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rotWithShape="1">
          <a:blip r:embed="rId17">
            <a:alphaModFix/>
          </a:blip>
          <a:srcRect t="28812"/>
          <a:stretch/>
        </p:blipFill>
        <p:spPr>
          <a:xfrm>
            <a:off x="12628080" y="0"/>
            <a:ext cx="2530800" cy="1801440"/>
          </a:xfrm>
          <a:prstGeom prst="rect">
            <a:avLst/>
          </a:prstGeom>
          <a:noFill/>
          <a:ln>
            <a:noFill/>
          </a:ln>
        </p:spPr>
      </p:pic>
      <p:pic>
        <p:nvPicPr>
          <p:cNvPr id="10" name="Google Shape;10;p1"/>
          <p:cNvPicPr preferRelativeResize="0"/>
          <p:nvPr/>
        </p:nvPicPr>
        <p:blipFill rotWithShape="1">
          <a:blip r:embed="rId18">
            <a:alphaModFix/>
          </a:blip>
          <a:srcRect b="23333"/>
          <a:stretch/>
        </p:blipFill>
        <p:spPr>
          <a:xfrm>
            <a:off x="13590720" y="9623880"/>
            <a:ext cx="1568520" cy="1202760"/>
          </a:xfrm>
          <a:prstGeom prst="rect">
            <a:avLst/>
          </a:prstGeom>
          <a:noFill/>
          <a:ln>
            <a:noFill/>
          </a:ln>
        </p:spPr>
      </p:pic>
      <p:sp>
        <p:nvSpPr>
          <p:cNvPr id="11" name="Google Shape;11;p1"/>
          <p:cNvSpPr/>
          <p:nvPr/>
        </p:nvSpPr>
        <p:spPr>
          <a:xfrm>
            <a:off x="16477559" y="0"/>
            <a:ext cx="1082160" cy="1803960"/>
          </a:xfrm>
          <a:prstGeom prst="rect">
            <a:avLst/>
          </a:prstGeom>
          <a:solidFill>
            <a:schemeClr val="accent1"/>
          </a:solidFill>
          <a:ln>
            <a:noFill/>
          </a:ln>
          <a:effectLst>
            <a:outerShdw blurRad="38100" dist="2556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dt" idx="10"/>
          </p:nvPr>
        </p:nvSpPr>
        <p:spPr>
          <a:xfrm rot="5400000">
            <a:off x="16032239" y="2826720"/>
            <a:ext cx="1563480" cy="4809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1"/>
          <p:cNvSpPr txBox="1">
            <a:spLocks noGrp="1"/>
          </p:cNvSpPr>
          <p:nvPr>
            <p:ph type="ftr" idx="11"/>
          </p:nvPr>
        </p:nvSpPr>
        <p:spPr>
          <a:xfrm rot="5400000">
            <a:off x="14131440" y="5091480"/>
            <a:ext cx="6093000" cy="4809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
          <p:cNvSpPr txBox="1">
            <a:spLocks noGrp="1"/>
          </p:cNvSpPr>
          <p:nvPr>
            <p:ph type="sldNum" idx="12"/>
          </p:nvPr>
        </p:nvSpPr>
        <p:spPr>
          <a:xfrm>
            <a:off x="16342920" y="466920"/>
            <a:ext cx="1323000" cy="121176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fr-FR"/>
              <a:t>‹N°›</a:t>
            </a:fld>
            <a:endParaRPr>
              <a:solidFill>
                <a:srgbClr val="000000"/>
              </a:solidFill>
              <a:latin typeface="Times New Roman"/>
              <a:ea typeface="Times New Roman"/>
              <a:cs typeface="Times New Roman"/>
              <a:sym typeface="Times New Roman"/>
            </a:endParaRPr>
          </a:p>
        </p:txBody>
      </p:sp>
      <p:sp>
        <p:nvSpPr>
          <p:cNvPr id="15" name="Google Shape;15;p1"/>
          <p:cNvSpPr txBox="1">
            <a:spLocks noGrp="1"/>
          </p:cNvSpPr>
          <p:nvPr>
            <p:ph type="title"/>
          </p:nvPr>
        </p:nvSpPr>
        <p:spPr>
          <a:xfrm>
            <a:off x="962280" y="431640"/>
            <a:ext cx="17321400" cy="180756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6" name="Google Shape;16;p1"/>
          <p:cNvSpPr txBox="1">
            <a:spLocks noGrp="1"/>
          </p:cNvSpPr>
          <p:nvPr>
            <p:ph type="body" idx="1"/>
          </p:nvPr>
        </p:nvSpPr>
        <p:spPr>
          <a:xfrm>
            <a:off x="962280" y="2533320"/>
            <a:ext cx="17321400" cy="62787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65"/>
        <p:cNvGrpSpPr/>
        <p:nvPr/>
      </p:nvGrpSpPr>
      <p:grpSpPr>
        <a:xfrm>
          <a:off x="0" y="0"/>
          <a:ext cx="0" cy="0"/>
          <a:chOff x="0" y="0"/>
          <a:chExt cx="0" cy="0"/>
        </a:xfrm>
      </p:grpSpPr>
      <p:pic>
        <p:nvPicPr>
          <p:cNvPr id="66" name="Google Shape;66;p14"/>
          <p:cNvPicPr preferRelativeResize="0"/>
          <p:nvPr/>
        </p:nvPicPr>
        <p:blipFill rotWithShape="1">
          <a:blip r:embed="rId15">
            <a:alphaModFix/>
          </a:blip>
          <a:srcRect l="3610"/>
          <a:stretch/>
        </p:blipFill>
        <p:spPr>
          <a:xfrm>
            <a:off x="0" y="4214520"/>
            <a:ext cx="6372720" cy="6611760"/>
          </a:xfrm>
          <a:prstGeom prst="rect">
            <a:avLst/>
          </a:prstGeom>
          <a:noFill/>
          <a:ln>
            <a:noFill/>
          </a:ln>
        </p:spPr>
      </p:pic>
      <p:pic>
        <p:nvPicPr>
          <p:cNvPr id="67" name="Google Shape;67;p14"/>
          <p:cNvPicPr preferRelativeResize="0"/>
          <p:nvPr/>
        </p:nvPicPr>
        <p:blipFill rotWithShape="1">
          <a:blip r:embed="rId16">
            <a:alphaModFix/>
          </a:blip>
          <a:srcRect l="35647"/>
          <a:stretch/>
        </p:blipFill>
        <p:spPr>
          <a:xfrm>
            <a:off x="0" y="4566240"/>
            <a:ext cx="2403000" cy="3733920"/>
          </a:xfrm>
          <a:prstGeom prst="rect">
            <a:avLst/>
          </a:prstGeom>
          <a:noFill/>
          <a:ln>
            <a:noFill/>
          </a:ln>
        </p:spPr>
      </p:pic>
      <p:sp>
        <p:nvSpPr>
          <p:cNvPr id="68" name="Google Shape;68;p14"/>
          <p:cNvSpPr/>
          <p:nvPr/>
        </p:nvSpPr>
        <p:spPr>
          <a:xfrm>
            <a:off x="13590720" y="2646360"/>
            <a:ext cx="4450320" cy="4450680"/>
          </a:xfrm>
          <a:prstGeom prst="ellipse">
            <a:avLst/>
          </a:prstGeom>
          <a:gradFill>
            <a:gsLst>
              <a:gs pos="0">
                <a:srgbClr val="7AC4F0"/>
              </a:gs>
              <a:gs pos="100000">
                <a:srgbClr val="7AC4F0"/>
              </a:gs>
            </a:gsLst>
            <a:path path="circle">
              <a:fillToRect l="50000" t="50000" r="50000" b="50000"/>
            </a:path>
            <a:tileRect/>
          </a:gradFill>
          <a:ln>
            <a:noFill/>
          </a:ln>
          <a:effectLst>
            <a:outerShdw blurRad="38100" dist="2556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14"/>
          <p:cNvPicPr preferRelativeResize="0"/>
          <p:nvPr/>
        </p:nvPicPr>
        <p:blipFill rotWithShape="1">
          <a:blip r:embed="rId17">
            <a:alphaModFix/>
          </a:blip>
          <a:srcRect t="28812"/>
          <a:stretch/>
        </p:blipFill>
        <p:spPr>
          <a:xfrm>
            <a:off x="12628080" y="0"/>
            <a:ext cx="2530800" cy="1801440"/>
          </a:xfrm>
          <a:prstGeom prst="rect">
            <a:avLst/>
          </a:prstGeom>
          <a:noFill/>
          <a:ln>
            <a:noFill/>
          </a:ln>
        </p:spPr>
      </p:pic>
      <p:pic>
        <p:nvPicPr>
          <p:cNvPr id="70" name="Google Shape;70;p14"/>
          <p:cNvPicPr preferRelativeResize="0"/>
          <p:nvPr/>
        </p:nvPicPr>
        <p:blipFill rotWithShape="1">
          <a:blip r:embed="rId18">
            <a:alphaModFix/>
          </a:blip>
          <a:srcRect b="23333"/>
          <a:stretch/>
        </p:blipFill>
        <p:spPr>
          <a:xfrm>
            <a:off x="13590720" y="9623880"/>
            <a:ext cx="1568520" cy="1202760"/>
          </a:xfrm>
          <a:prstGeom prst="rect">
            <a:avLst/>
          </a:prstGeom>
          <a:noFill/>
          <a:ln>
            <a:noFill/>
          </a:ln>
        </p:spPr>
      </p:pic>
      <p:sp>
        <p:nvSpPr>
          <p:cNvPr id="71" name="Google Shape;71;p14"/>
          <p:cNvSpPr/>
          <p:nvPr/>
        </p:nvSpPr>
        <p:spPr>
          <a:xfrm>
            <a:off x="16477559" y="0"/>
            <a:ext cx="1082160" cy="1803960"/>
          </a:xfrm>
          <a:prstGeom prst="rect">
            <a:avLst/>
          </a:prstGeom>
          <a:solidFill>
            <a:schemeClr val="accent1"/>
          </a:solidFill>
          <a:ln>
            <a:noFill/>
          </a:ln>
          <a:effectLst>
            <a:outerShdw blurRad="38100" dist="2556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a:spLocks noGrp="1"/>
          </p:cNvSpPr>
          <p:nvPr>
            <p:ph type="title"/>
          </p:nvPr>
        </p:nvSpPr>
        <p:spPr>
          <a:xfrm>
            <a:off x="1823400" y="2285640"/>
            <a:ext cx="13932361" cy="5256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dt" idx="10"/>
          </p:nvPr>
        </p:nvSpPr>
        <p:spPr>
          <a:xfrm rot="5400000">
            <a:off x="16032239" y="2826720"/>
            <a:ext cx="1563480" cy="4809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ftr" idx="11"/>
          </p:nvPr>
        </p:nvSpPr>
        <p:spPr>
          <a:xfrm rot="5400000">
            <a:off x="14131440" y="5091480"/>
            <a:ext cx="6093000" cy="4809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sldNum" idx="12"/>
          </p:nvPr>
        </p:nvSpPr>
        <p:spPr>
          <a:xfrm>
            <a:off x="16342920" y="466920"/>
            <a:ext cx="1323000" cy="121176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fr-FR"/>
              <a:t>‹N°›</a:t>
            </a:fld>
            <a:endParaRPr>
              <a:solidFill>
                <a:srgbClr val="000000"/>
              </a:solidFill>
              <a:latin typeface="Times New Roman"/>
              <a:ea typeface="Times New Roman"/>
              <a:cs typeface="Times New Roman"/>
              <a:sym typeface="Times New Roman"/>
            </a:endParaRPr>
          </a:p>
        </p:txBody>
      </p:sp>
      <p:sp>
        <p:nvSpPr>
          <p:cNvPr id="76" name="Google Shape;76;p14"/>
          <p:cNvSpPr txBox="1">
            <a:spLocks noGrp="1"/>
          </p:cNvSpPr>
          <p:nvPr>
            <p:ph type="body" idx="1"/>
          </p:nvPr>
        </p:nvSpPr>
        <p:spPr>
          <a:xfrm>
            <a:off x="962280" y="2533320"/>
            <a:ext cx="17321400" cy="62787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125"/>
        <p:cNvGrpSpPr/>
        <p:nvPr/>
      </p:nvGrpSpPr>
      <p:grpSpPr>
        <a:xfrm>
          <a:off x="0" y="0"/>
          <a:ext cx="0" cy="0"/>
          <a:chOff x="0" y="0"/>
          <a:chExt cx="0" cy="0"/>
        </a:xfrm>
      </p:grpSpPr>
      <p:pic>
        <p:nvPicPr>
          <p:cNvPr id="126" name="Google Shape;126;p27"/>
          <p:cNvPicPr preferRelativeResize="0"/>
          <p:nvPr/>
        </p:nvPicPr>
        <p:blipFill rotWithShape="1">
          <a:blip r:embed="rId15">
            <a:alphaModFix/>
          </a:blip>
          <a:srcRect l="3610"/>
          <a:stretch/>
        </p:blipFill>
        <p:spPr>
          <a:xfrm>
            <a:off x="0" y="4214520"/>
            <a:ext cx="6372720" cy="6611760"/>
          </a:xfrm>
          <a:prstGeom prst="rect">
            <a:avLst/>
          </a:prstGeom>
          <a:noFill/>
          <a:ln>
            <a:noFill/>
          </a:ln>
        </p:spPr>
      </p:pic>
      <p:pic>
        <p:nvPicPr>
          <p:cNvPr id="127" name="Google Shape;127;p27"/>
          <p:cNvPicPr preferRelativeResize="0"/>
          <p:nvPr/>
        </p:nvPicPr>
        <p:blipFill rotWithShape="1">
          <a:blip r:embed="rId16">
            <a:alphaModFix/>
          </a:blip>
          <a:srcRect l="35647"/>
          <a:stretch/>
        </p:blipFill>
        <p:spPr>
          <a:xfrm>
            <a:off x="0" y="4566240"/>
            <a:ext cx="2403000" cy="3733920"/>
          </a:xfrm>
          <a:prstGeom prst="rect">
            <a:avLst/>
          </a:prstGeom>
          <a:noFill/>
          <a:ln>
            <a:noFill/>
          </a:ln>
        </p:spPr>
      </p:pic>
      <p:sp>
        <p:nvSpPr>
          <p:cNvPr id="128" name="Google Shape;128;p27"/>
          <p:cNvSpPr/>
          <p:nvPr/>
        </p:nvSpPr>
        <p:spPr>
          <a:xfrm>
            <a:off x="13590720" y="2646360"/>
            <a:ext cx="4450320" cy="4450680"/>
          </a:xfrm>
          <a:prstGeom prst="ellipse">
            <a:avLst/>
          </a:prstGeom>
          <a:gradFill>
            <a:gsLst>
              <a:gs pos="0">
                <a:srgbClr val="7AC4F0"/>
              </a:gs>
              <a:gs pos="100000">
                <a:srgbClr val="7AC4F0"/>
              </a:gs>
            </a:gsLst>
            <a:path path="circle">
              <a:fillToRect l="50000" t="50000" r="50000" b="50000"/>
            </a:path>
            <a:tileRect/>
          </a:gradFill>
          <a:ln>
            <a:noFill/>
          </a:ln>
          <a:effectLst>
            <a:outerShdw blurRad="38100" dist="2556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27"/>
          <p:cNvPicPr preferRelativeResize="0"/>
          <p:nvPr/>
        </p:nvPicPr>
        <p:blipFill rotWithShape="1">
          <a:blip r:embed="rId17">
            <a:alphaModFix/>
          </a:blip>
          <a:srcRect t="28812"/>
          <a:stretch/>
        </p:blipFill>
        <p:spPr>
          <a:xfrm>
            <a:off x="12628080" y="0"/>
            <a:ext cx="2530800" cy="1801440"/>
          </a:xfrm>
          <a:prstGeom prst="rect">
            <a:avLst/>
          </a:prstGeom>
          <a:noFill/>
          <a:ln>
            <a:noFill/>
          </a:ln>
        </p:spPr>
      </p:pic>
      <p:pic>
        <p:nvPicPr>
          <p:cNvPr id="130" name="Google Shape;130;p27"/>
          <p:cNvPicPr preferRelativeResize="0"/>
          <p:nvPr/>
        </p:nvPicPr>
        <p:blipFill rotWithShape="1">
          <a:blip r:embed="rId18">
            <a:alphaModFix/>
          </a:blip>
          <a:srcRect b="23333"/>
          <a:stretch/>
        </p:blipFill>
        <p:spPr>
          <a:xfrm>
            <a:off x="13590720" y="9623880"/>
            <a:ext cx="1568520" cy="1202760"/>
          </a:xfrm>
          <a:prstGeom prst="rect">
            <a:avLst/>
          </a:prstGeom>
          <a:noFill/>
          <a:ln>
            <a:noFill/>
          </a:ln>
        </p:spPr>
      </p:pic>
      <p:sp>
        <p:nvSpPr>
          <p:cNvPr id="131" name="Google Shape;131;p27"/>
          <p:cNvSpPr/>
          <p:nvPr/>
        </p:nvSpPr>
        <p:spPr>
          <a:xfrm>
            <a:off x="16477559" y="0"/>
            <a:ext cx="1082160" cy="1803960"/>
          </a:xfrm>
          <a:prstGeom prst="rect">
            <a:avLst/>
          </a:prstGeom>
          <a:solidFill>
            <a:schemeClr val="accent1"/>
          </a:solidFill>
          <a:ln>
            <a:noFill/>
          </a:ln>
          <a:effectLst>
            <a:outerShdw blurRad="38100" dist="2556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txBox="1">
            <a:spLocks noGrp="1"/>
          </p:cNvSpPr>
          <p:nvPr>
            <p:ph type="title"/>
          </p:nvPr>
        </p:nvSpPr>
        <p:spPr>
          <a:xfrm>
            <a:off x="1019880" y="714600"/>
            <a:ext cx="14846400" cy="22107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3" name="Google Shape;133;p27"/>
          <p:cNvSpPr txBox="1">
            <a:spLocks noGrp="1"/>
          </p:cNvSpPr>
          <p:nvPr>
            <p:ph type="dt" idx="10"/>
          </p:nvPr>
        </p:nvSpPr>
        <p:spPr>
          <a:xfrm rot="5400000">
            <a:off x="16032239" y="2826720"/>
            <a:ext cx="1563480" cy="4809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4" name="Google Shape;134;p27"/>
          <p:cNvSpPr txBox="1">
            <a:spLocks noGrp="1"/>
          </p:cNvSpPr>
          <p:nvPr>
            <p:ph type="ftr" idx="11"/>
          </p:nvPr>
        </p:nvSpPr>
        <p:spPr>
          <a:xfrm rot="5400000">
            <a:off x="14131440" y="5091480"/>
            <a:ext cx="6093000" cy="4809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5" name="Google Shape;135;p27"/>
          <p:cNvSpPr txBox="1">
            <a:spLocks noGrp="1"/>
          </p:cNvSpPr>
          <p:nvPr>
            <p:ph type="sldNum" idx="12"/>
          </p:nvPr>
        </p:nvSpPr>
        <p:spPr>
          <a:xfrm>
            <a:off x="16342920" y="466920"/>
            <a:ext cx="1323000" cy="121176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buNone/>
              <a:defRPr sz="4420" b="0" i="0"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fr-FR"/>
              <a:t>‹N°›</a:t>
            </a:fld>
            <a:endParaRPr>
              <a:solidFill>
                <a:srgbClr val="000000"/>
              </a:solidFill>
              <a:latin typeface="Times New Roman"/>
              <a:ea typeface="Times New Roman"/>
              <a:cs typeface="Times New Roman"/>
              <a:sym typeface="Times New Roman"/>
            </a:endParaRPr>
          </a:p>
        </p:txBody>
      </p:sp>
      <p:sp>
        <p:nvSpPr>
          <p:cNvPr id="136" name="Google Shape;136;p27"/>
          <p:cNvSpPr txBox="1">
            <a:spLocks noGrp="1"/>
          </p:cNvSpPr>
          <p:nvPr>
            <p:ph type="body" idx="1"/>
          </p:nvPr>
        </p:nvSpPr>
        <p:spPr>
          <a:xfrm>
            <a:off x="962280" y="2533320"/>
            <a:ext cx="17321400" cy="62787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0"/>
          <p:cNvSpPr/>
          <p:nvPr/>
        </p:nvSpPr>
        <p:spPr>
          <a:xfrm>
            <a:off x="195840" y="1716480"/>
            <a:ext cx="6814080" cy="577800"/>
          </a:xfrm>
          <a:prstGeom prst="rect">
            <a:avLst/>
          </a:prstGeom>
          <a:gradFill>
            <a:gsLst>
              <a:gs pos="0">
                <a:srgbClr val="F2975E"/>
              </a:gs>
              <a:gs pos="100000">
                <a:srgbClr val="C46118"/>
              </a:gs>
            </a:gsLst>
            <a:lin ang="5400000" scaled="0"/>
          </a:gradFill>
          <a:ln>
            <a:noFill/>
          </a:ln>
          <a:effectLst>
            <a:outerShdw blurRad="63500" dist="38160" dir="5400000" rotWithShape="0">
              <a:srgbClr val="000000">
                <a:alpha val="60000"/>
              </a:srgbClr>
            </a:outerShdw>
          </a:effectLst>
        </p:spPr>
        <p:txBody>
          <a:bodyPr spcFirstLastPara="1" wrap="square" lIns="90000" tIns="45000" rIns="90000" bIns="45000" anchor="t" anchorCtr="0">
            <a:noAutofit/>
          </a:bodyPr>
          <a:lstStyle/>
          <a:p>
            <a:pPr marL="399960" marR="0" lvl="0" indent="-399600" algn="l" rtl="0">
              <a:lnSpc>
                <a:spcPct val="100000"/>
              </a:lnSpc>
              <a:spcBef>
                <a:spcPts val="0"/>
              </a:spcBef>
              <a:spcAft>
                <a:spcPts val="0"/>
              </a:spcAft>
              <a:buClr>
                <a:srgbClr val="FFFFFF"/>
              </a:buClr>
              <a:buSzPts val="3200"/>
              <a:buFont typeface="Century Gothic"/>
              <a:buAutoNum type="romanUcPeriod"/>
            </a:pPr>
            <a:r>
              <a:rPr lang="fr-FR" sz="3200" b="0" i="0" u="none" strike="noStrike" cap="none">
                <a:solidFill>
                  <a:srgbClr val="FFFFFF"/>
                </a:solidFill>
                <a:latin typeface="Century Gothic"/>
                <a:ea typeface="Century Gothic"/>
                <a:cs typeface="Century Gothic"/>
                <a:sym typeface="Century Gothic"/>
              </a:rPr>
              <a:t>Partie présentation du logiciel </a:t>
            </a:r>
            <a:endParaRPr sz="3200" b="0" i="0" u="none" strike="noStrike" cap="none">
              <a:latin typeface="Arial"/>
              <a:ea typeface="Arial"/>
              <a:cs typeface="Arial"/>
              <a:sym typeface="Arial"/>
            </a:endParaRPr>
          </a:p>
        </p:txBody>
      </p:sp>
      <p:sp>
        <p:nvSpPr>
          <p:cNvPr id="190" name="Google Shape;190;p40"/>
          <p:cNvSpPr/>
          <p:nvPr/>
        </p:nvSpPr>
        <p:spPr>
          <a:xfrm>
            <a:off x="1883520" y="2566080"/>
            <a:ext cx="7293240" cy="516960"/>
          </a:xfrm>
          <a:prstGeom prst="rect">
            <a:avLst/>
          </a:prstGeom>
          <a:noFill/>
          <a:ln>
            <a:noFill/>
          </a:ln>
        </p:spPr>
        <p:txBody>
          <a:bodyPr spcFirstLastPara="1" wrap="square" lIns="90000" tIns="45000" rIns="90000" bIns="45000" anchor="t" anchorCtr="0">
            <a:noAutofit/>
          </a:bodyPr>
          <a:lstStyle/>
          <a:p>
            <a:pPr marL="514440" marR="0" lvl="0" indent="-514080" algn="l" rtl="0">
              <a:lnSpc>
                <a:spcPct val="100000"/>
              </a:lnSpc>
              <a:spcBef>
                <a:spcPts val="0"/>
              </a:spcBef>
              <a:spcAft>
                <a:spcPts val="0"/>
              </a:spcAft>
              <a:buClr>
                <a:srgbClr val="FFFFFF"/>
              </a:buClr>
              <a:buSzPts val="2800"/>
              <a:buFont typeface="Century Gothic"/>
              <a:buAutoNum type="arabicPeriod"/>
            </a:pPr>
            <a:r>
              <a:rPr lang="fr-FR" sz="2800" b="0" i="0" u="none" strike="noStrike" cap="none">
                <a:solidFill>
                  <a:srgbClr val="FFFFFF"/>
                </a:solidFill>
                <a:latin typeface="Century Gothic"/>
                <a:ea typeface="Century Gothic"/>
                <a:cs typeface="Century Gothic"/>
                <a:sym typeface="Century Gothic"/>
              </a:rPr>
              <a:t>Cadre fonctionnelle </a:t>
            </a:r>
            <a:endParaRPr sz="2800" b="0" i="0" u="none" strike="noStrike" cap="none">
              <a:latin typeface="Arial"/>
              <a:ea typeface="Arial"/>
              <a:cs typeface="Arial"/>
              <a:sym typeface="Arial"/>
            </a:endParaRPr>
          </a:p>
        </p:txBody>
      </p:sp>
      <p:pic>
        <p:nvPicPr>
          <p:cNvPr id="191" name="Google Shape;191;p40"/>
          <p:cNvPicPr preferRelativeResize="0"/>
          <p:nvPr/>
        </p:nvPicPr>
        <p:blipFill rotWithShape="1">
          <a:blip r:embed="rId3">
            <a:alphaModFix/>
          </a:blip>
          <a:srcRect/>
          <a:stretch/>
        </p:blipFill>
        <p:spPr>
          <a:xfrm>
            <a:off x="381240" y="3269520"/>
            <a:ext cx="18484200" cy="10428120"/>
          </a:xfrm>
          <a:prstGeom prst="rect">
            <a:avLst/>
          </a:prstGeom>
          <a:noFill/>
          <a:ln>
            <a:noFill/>
          </a:ln>
        </p:spPr>
      </p:pic>
      <p:sp>
        <p:nvSpPr>
          <p:cNvPr id="192" name="Google Shape;192;p40"/>
          <p:cNvSpPr/>
          <p:nvPr/>
        </p:nvSpPr>
        <p:spPr>
          <a:xfrm>
            <a:off x="195840" y="109080"/>
            <a:ext cx="18484200" cy="19724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5400" b="0" i="0" u="none" strike="noStrike" cap="none">
                <a:solidFill>
                  <a:srgbClr val="EBEBEB"/>
                </a:solidFill>
                <a:latin typeface="Century Gothic"/>
                <a:ea typeface="Century Gothic"/>
                <a:cs typeface="Century Gothic"/>
                <a:sym typeface="Century Gothic"/>
              </a:rPr>
              <a:t>Rapport du projet Gestion des Jetons d’une Salle d’Attente</a:t>
            </a:r>
            <a:endParaRPr sz="5400" b="0" i="0" u="none" strike="noStrike" cap="none">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p:tgtEl>
                                          <p:spTgt spid="18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0"/>
                                        </p:tgtEl>
                                        <p:attrNameLst>
                                          <p:attrName>style.visibility</p:attrName>
                                        </p:attrNameLst>
                                      </p:cBhvr>
                                      <p:to>
                                        <p:strVal val="visible"/>
                                      </p:to>
                                    </p:set>
                                    <p:anim calcmode="lin" valueType="num">
                                      <p:cBhvr additive="base">
                                        <p:cTn id="12" dur="500"/>
                                        <p:tgtEl>
                                          <p:spTgt spid="190"/>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1"/>
                                        </p:tgtEl>
                                        <p:attrNameLst>
                                          <p:attrName>style.visibility</p:attrName>
                                        </p:attrNameLst>
                                      </p:cBhvr>
                                      <p:to>
                                        <p:strVal val="visible"/>
                                      </p:to>
                                    </p:set>
                                    <p:anim calcmode="lin" valueType="num">
                                      <p:cBhvr additive="base">
                                        <p:cTn id="17" dur="500"/>
                                        <p:tgtEl>
                                          <p:spTgt spid="1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1"/>
          <p:cNvSpPr/>
          <p:nvPr/>
        </p:nvSpPr>
        <p:spPr>
          <a:xfrm>
            <a:off x="1175760" y="576000"/>
            <a:ext cx="729324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3600" b="0" i="0" u="none" strike="noStrike" cap="none">
                <a:solidFill>
                  <a:srgbClr val="FFFFFF"/>
                </a:solidFill>
                <a:latin typeface="Century Gothic"/>
                <a:ea typeface="Century Gothic"/>
                <a:cs typeface="Century Gothic"/>
                <a:sym typeface="Century Gothic"/>
              </a:rPr>
              <a:t>2. Les principaux objectif</a:t>
            </a:r>
            <a:endParaRPr sz="3600" b="0" i="0" u="none" strike="noStrike" cap="none">
              <a:latin typeface="Arial"/>
              <a:ea typeface="Arial"/>
              <a:cs typeface="Arial"/>
              <a:sym typeface="Arial"/>
            </a:endParaRPr>
          </a:p>
        </p:txBody>
      </p:sp>
      <p:sp>
        <p:nvSpPr>
          <p:cNvPr id="198" name="Google Shape;198;p41"/>
          <p:cNvSpPr/>
          <p:nvPr/>
        </p:nvSpPr>
        <p:spPr>
          <a:xfrm>
            <a:off x="1893960" y="1632960"/>
            <a:ext cx="14477760" cy="2040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3200" b="0" i="0" u="none" strike="noStrike" cap="none">
                <a:solidFill>
                  <a:srgbClr val="FFFFFF"/>
                </a:solidFill>
                <a:latin typeface="Century Gothic"/>
                <a:ea typeface="Century Gothic"/>
                <a:cs typeface="Century Gothic"/>
                <a:sym typeface="Century Gothic"/>
              </a:rPr>
              <a:t>Le logiciel vas permettre une gestion moderne et fluide de la salle d’attente grâce au différente fonctionnalité, ainsi  avec ce logiciel l’infirmier vas gagner énormément de temps et qui dit temps dit l’argent.</a:t>
            </a:r>
            <a:endParaRPr sz="3200" b="0" i="0" u="none" strike="noStrike" cap="none">
              <a:latin typeface="Arial"/>
              <a:ea typeface="Arial"/>
              <a:cs typeface="Arial"/>
              <a:sym typeface="Arial"/>
            </a:endParaRPr>
          </a:p>
        </p:txBody>
      </p:sp>
      <p:sp>
        <p:nvSpPr>
          <p:cNvPr id="199" name="Google Shape;199;p41"/>
          <p:cNvSpPr/>
          <p:nvPr/>
        </p:nvSpPr>
        <p:spPr>
          <a:xfrm>
            <a:off x="1794240" y="4104000"/>
            <a:ext cx="14477760" cy="1065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3200" b="0" i="0" u="none" strike="noStrike" cap="none">
                <a:solidFill>
                  <a:srgbClr val="FFFFFF"/>
                </a:solidFill>
                <a:latin typeface="Century Gothic"/>
                <a:ea typeface="Century Gothic"/>
                <a:cs typeface="Century Gothic"/>
                <a:sym typeface="Century Gothic"/>
              </a:rPr>
              <a:t>- L’ intégration du système des jeton vas éliminer les conflit entre les patient  (un est premier que l’autre …. )</a:t>
            </a:r>
            <a:endParaRPr sz="3200" b="0" i="0" u="none" strike="noStrike" cap="none">
              <a:latin typeface="Arial"/>
              <a:ea typeface="Arial"/>
              <a:cs typeface="Arial"/>
              <a:sym typeface="Arial"/>
            </a:endParaRPr>
          </a:p>
        </p:txBody>
      </p:sp>
      <p:sp>
        <p:nvSpPr>
          <p:cNvPr id="200" name="Google Shape;200;p41"/>
          <p:cNvSpPr/>
          <p:nvPr/>
        </p:nvSpPr>
        <p:spPr>
          <a:xfrm>
            <a:off x="1728000" y="5544000"/>
            <a:ext cx="14477760" cy="4964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3200" b="0" i="0" u="none" strike="noStrike" cap="none">
                <a:solidFill>
                  <a:srgbClr val="FFFFFF"/>
                </a:solidFill>
                <a:latin typeface="Century Gothic"/>
                <a:ea typeface="Century Gothic"/>
                <a:cs typeface="Century Gothic"/>
                <a:sym typeface="Century Gothic"/>
              </a:rPr>
              <a:t>- La sauvegarde des patient permet de répondre a la question fréquente des patient en salle d’attente « combien reste pour mon tours »</a:t>
            </a:r>
            <a:endParaRPr sz="32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fr-FR" sz="3200" b="0" i="0" u="none" strike="noStrike" cap="none">
                <a:solidFill>
                  <a:srgbClr val="FFFFFF"/>
                </a:solidFill>
                <a:latin typeface="Century Gothic"/>
                <a:ea typeface="Century Gothic"/>
                <a:cs typeface="Century Gothic"/>
                <a:sym typeface="Century Gothic"/>
              </a:rPr>
              <a:t>Les statistique permet au médecin d’avoir son chiffre d’affaire , savoir si y a problème exemple si le nombre abandons est élever, ou le nombre de patient diminue donc il y a un problème, </a:t>
            </a:r>
            <a:endParaRPr sz="32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fr-FR" sz="3200" b="0" i="0" u="none" strike="noStrike" cap="none">
                <a:solidFill>
                  <a:srgbClr val="FFFFFF"/>
                </a:solidFill>
                <a:latin typeface="Century Gothic"/>
                <a:ea typeface="Century Gothic"/>
                <a:cs typeface="Century Gothic"/>
                <a:sym typeface="Century Gothic"/>
              </a:rPr>
              <a:t>Le médecin peux décider de son jours de week-end et même ses vacances en fonction du jours ou il a moins de visite , et le mois ou il a le moins de visite (grâce au logiciel en peux voir pour chaque jours le nombre de visite)</a:t>
            </a:r>
            <a:endParaRPr sz="3200" b="0" i="0" u="none" strike="noStrike" cap="none">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p:tgtEl>
                                          <p:spTgt spid="19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8"/>
                                        </p:tgtEl>
                                        <p:attrNameLst>
                                          <p:attrName>style.visibility</p:attrName>
                                        </p:attrNameLst>
                                      </p:cBhvr>
                                      <p:to>
                                        <p:strVal val="visible"/>
                                      </p:to>
                                    </p:set>
                                    <p:anim calcmode="lin" valueType="num">
                                      <p:cBhvr additive="base">
                                        <p:cTn id="12" dur="500"/>
                                        <p:tgtEl>
                                          <p:spTgt spid="19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9"/>
                                        </p:tgtEl>
                                        <p:attrNameLst>
                                          <p:attrName>style.visibility</p:attrName>
                                        </p:attrNameLst>
                                      </p:cBhvr>
                                      <p:to>
                                        <p:strVal val="visible"/>
                                      </p:to>
                                    </p:set>
                                    <p:anim calcmode="lin" valueType="num">
                                      <p:cBhvr additive="base">
                                        <p:cTn id="17" dur="500"/>
                                        <p:tgtEl>
                                          <p:spTgt spid="19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00"/>
                                        </p:tgtEl>
                                        <p:attrNameLst>
                                          <p:attrName>style.visibility</p:attrName>
                                        </p:attrNameLst>
                                      </p:cBhvr>
                                      <p:to>
                                        <p:strVal val="visible"/>
                                      </p:to>
                                    </p:set>
                                    <p:anim calcmode="lin" valueType="num">
                                      <p:cBhvr additive="base">
                                        <p:cTn id="22" dur="500"/>
                                        <p:tgtEl>
                                          <p:spTgt spid="2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2"/>
          <p:cNvSpPr/>
          <p:nvPr/>
        </p:nvSpPr>
        <p:spPr>
          <a:xfrm>
            <a:off x="587880" y="2416680"/>
            <a:ext cx="324360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2800" b="1" i="0" u="sng" strike="noStrike" cap="none">
                <a:solidFill>
                  <a:srgbClr val="FFFFFF"/>
                </a:solidFill>
                <a:latin typeface="Arial Black"/>
                <a:ea typeface="Arial Black"/>
                <a:cs typeface="Arial Black"/>
                <a:sym typeface="Arial Black"/>
              </a:rPr>
              <a:t>A. Introduction</a:t>
            </a:r>
            <a:endParaRPr sz="2800" b="0" i="0" u="none" strike="noStrike" cap="none">
              <a:latin typeface="Arial"/>
              <a:ea typeface="Arial"/>
              <a:cs typeface="Arial"/>
              <a:sym typeface="Arial"/>
            </a:endParaRPr>
          </a:p>
        </p:txBody>
      </p:sp>
      <p:sp>
        <p:nvSpPr>
          <p:cNvPr id="206" name="Google Shape;206;p42"/>
          <p:cNvSpPr/>
          <p:nvPr/>
        </p:nvSpPr>
        <p:spPr>
          <a:xfrm>
            <a:off x="1066680" y="3863160"/>
            <a:ext cx="16340040" cy="3014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3200" b="0" i="0" u="none" strike="noStrike" cap="none">
                <a:solidFill>
                  <a:srgbClr val="FFFFFF"/>
                </a:solidFill>
                <a:latin typeface="Century Gothic"/>
                <a:ea typeface="Century Gothic"/>
                <a:cs typeface="Century Gothic"/>
                <a:sym typeface="Century Gothic"/>
              </a:rPr>
              <a:t>   On a réaliser le projet avec la méthodologie agile , où on a fait 2 itération tel que montrer dans le planning avec l’utilisation d’une méthode de priorisation des besoin (méthode dite MoSCow « Must have, Should have, Could have et Want have » et le suivie de l’état du projet par le tableau de Kanban , en plus de réaliser des user story qui décrit précisément toutes fonctionnalités du projet</a:t>
            </a:r>
            <a:endParaRPr sz="3200" b="0" i="0" u="none" strike="noStrike" cap="none">
              <a:latin typeface="Arial"/>
              <a:ea typeface="Arial"/>
              <a:cs typeface="Arial"/>
              <a:sym typeface="Arial"/>
            </a:endParaRPr>
          </a:p>
        </p:txBody>
      </p:sp>
      <p:sp>
        <p:nvSpPr>
          <p:cNvPr id="207" name="Google Shape;207;p42"/>
          <p:cNvSpPr/>
          <p:nvPr/>
        </p:nvSpPr>
        <p:spPr>
          <a:xfrm>
            <a:off x="587880" y="908640"/>
            <a:ext cx="6814080" cy="577800"/>
          </a:xfrm>
          <a:prstGeom prst="rect">
            <a:avLst/>
          </a:prstGeom>
          <a:gradFill>
            <a:gsLst>
              <a:gs pos="0">
                <a:srgbClr val="F2975E"/>
              </a:gs>
              <a:gs pos="100000">
                <a:srgbClr val="C46118"/>
              </a:gs>
            </a:gsLst>
            <a:lin ang="5400000" scaled="0"/>
          </a:gradFill>
          <a:ln>
            <a:noFill/>
          </a:ln>
          <a:effectLst>
            <a:outerShdw blurRad="63500" dist="38160" dir="5400000" rotWithShape="0">
              <a:srgbClr val="000000">
                <a:alpha val="60000"/>
              </a:srgbClr>
            </a:outerShdw>
          </a:effectLst>
        </p:spPr>
        <p:txBody>
          <a:bodyPr spcFirstLastPara="1" wrap="square" lIns="90000" tIns="45000" rIns="90000" bIns="45000" anchor="t" anchorCtr="0">
            <a:noAutofit/>
          </a:bodyPr>
          <a:lstStyle/>
          <a:p>
            <a:pPr marL="399960" marR="0" lvl="0" indent="-399600" algn="l" rtl="0">
              <a:lnSpc>
                <a:spcPct val="100000"/>
              </a:lnSpc>
              <a:spcBef>
                <a:spcPts val="0"/>
              </a:spcBef>
              <a:spcAft>
                <a:spcPts val="0"/>
              </a:spcAft>
              <a:buClr>
                <a:srgbClr val="FFFFFF"/>
              </a:buClr>
              <a:buSzPts val="3200"/>
              <a:buFont typeface="Century Gothic"/>
              <a:buAutoNum type="romanUcPeriod"/>
            </a:pPr>
            <a:r>
              <a:rPr lang="fr-FR" sz="3200" b="0" i="0" u="none" strike="noStrike" cap="none">
                <a:solidFill>
                  <a:srgbClr val="FFFFFF"/>
                </a:solidFill>
                <a:latin typeface="Century Gothic"/>
                <a:ea typeface="Century Gothic"/>
                <a:cs typeface="Century Gothic"/>
                <a:sym typeface="Century Gothic"/>
              </a:rPr>
              <a:t>Partie gestion projet</a:t>
            </a:r>
            <a:endParaRPr sz="3200" b="0" i="0" u="none" strike="noStrike" cap="none">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500"/>
                                        <p:tgtEl>
                                          <p:spTgt spid="20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
                                        </p:tgtEl>
                                        <p:attrNameLst>
                                          <p:attrName>style.visibility</p:attrName>
                                        </p:attrNameLst>
                                      </p:cBhvr>
                                      <p:to>
                                        <p:strVal val="visible"/>
                                      </p:to>
                                    </p:set>
                                    <p:anim calcmode="lin" valueType="num">
                                      <p:cBhvr additive="base">
                                        <p:cTn id="12" dur="500"/>
                                        <p:tgtEl>
                                          <p:spTgt spid="20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6"/>
                                        </p:tgtEl>
                                        <p:attrNameLst>
                                          <p:attrName>style.visibility</p:attrName>
                                        </p:attrNameLst>
                                      </p:cBhvr>
                                      <p:to>
                                        <p:strVal val="visible"/>
                                      </p:to>
                                    </p:set>
                                    <p:anim calcmode="lin" valueType="num">
                                      <p:cBhvr additive="base">
                                        <p:cTn id="17" dur="500"/>
                                        <p:tgtEl>
                                          <p:spTgt spid="2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3"/>
          <p:cNvSpPr/>
          <p:nvPr/>
        </p:nvSpPr>
        <p:spPr>
          <a:xfrm>
            <a:off x="478800" y="282600"/>
            <a:ext cx="711900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2800" b="1" i="0" u="sng" strike="noStrike" cap="none">
                <a:solidFill>
                  <a:srgbClr val="FFFFFF"/>
                </a:solidFill>
                <a:latin typeface="Arial Black"/>
                <a:ea typeface="Arial Black"/>
                <a:cs typeface="Arial Black"/>
                <a:sym typeface="Arial Black"/>
              </a:rPr>
              <a:t>B. Planning et tableau de Kanban</a:t>
            </a:r>
            <a:endParaRPr sz="2800" b="0" i="0" u="none" strike="noStrike" cap="none">
              <a:latin typeface="Arial"/>
              <a:ea typeface="Arial"/>
              <a:cs typeface="Arial"/>
              <a:sym typeface="Arial"/>
            </a:endParaRPr>
          </a:p>
        </p:txBody>
      </p:sp>
      <p:pic>
        <p:nvPicPr>
          <p:cNvPr id="213" name="Google Shape;213;p43"/>
          <p:cNvPicPr preferRelativeResize="0"/>
          <p:nvPr/>
        </p:nvPicPr>
        <p:blipFill rotWithShape="1">
          <a:blip r:embed="rId3">
            <a:alphaModFix/>
          </a:blip>
          <a:srcRect/>
          <a:stretch/>
        </p:blipFill>
        <p:spPr>
          <a:xfrm>
            <a:off x="326520" y="1066680"/>
            <a:ext cx="18592561" cy="9477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anim calcmode="lin" valueType="num">
                                      <p:cBhvr additive="base">
                                        <p:cTn id="7" dur="500"/>
                                        <p:tgtEl>
                                          <p:spTgt spid="21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3"/>
                                        </p:tgtEl>
                                        <p:attrNameLst>
                                          <p:attrName>style.visibility</p:attrName>
                                        </p:attrNameLst>
                                      </p:cBhvr>
                                      <p:to>
                                        <p:strVal val="visible"/>
                                      </p:to>
                                    </p:set>
                                    <p:anim calcmode="lin" valueType="num">
                                      <p:cBhvr additive="base">
                                        <p:cTn id="12" dur="500"/>
                                        <p:tgtEl>
                                          <p:spTgt spid="2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44"/>
          <p:cNvPicPr preferRelativeResize="0"/>
          <p:nvPr/>
        </p:nvPicPr>
        <p:blipFill rotWithShape="1">
          <a:blip r:embed="rId3">
            <a:alphaModFix/>
          </a:blip>
          <a:srcRect/>
          <a:stretch/>
        </p:blipFill>
        <p:spPr>
          <a:xfrm>
            <a:off x="348480" y="718560"/>
            <a:ext cx="18505440" cy="97750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anim calcmode="lin" valueType="num">
                                      <p:cBhvr additive="base">
                                        <p:cTn id="7" dur="500"/>
                                        <p:tgtEl>
                                          <p:spTgt spid="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5"/>
          <p:cNvSpPr/>
          <p:nvPr/>
        </p:nvSpPr>
        <p:spPr>
          <a:xfrm>
            <a:off x="478800" y="282240"/>
            <a:ext cx="372240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2800" b="1" i="0" u="sng" strike="noStrike" cap="none">
                <a:solidFill>
                  <a:srgbClr val="FFFFFF"/>
                </a:solidFill>
                <a:latin typeface="Arial Black"/>
                <a:ea typeface="Arial Black"/>
                <a:cs typeface="Arial Black"/>
                <a:sym typeface="Arial Black"/>
              </a:rPr>
              <a:t>C. Fonctionnalité</a:t>
            </a:r>
            <a:endParaRPr sz="2800" b="0" i="0" u="none" strike="noStrike" cap="none">
              <a:latin typeface="Arial"/>
              <a:ea typeface="Arial"/>
              <a:cs typeface="Arial"/>
              <a:sym typeface="Arial"/>
            </a:endParaRPr>
          </a:p>
        </p:txBody>
      </p:sp>
      <p:graphicFrame>
        <p:nvGraphicFramePr>
          <p:cNvPr id="224" name="Google Shape;224;p45"/>
          <p:cNvGraphicFramePr/>
          <p:nvPr/>
        </p:nvGraphicFramePr>
        <p:xfrm>
          <a:off x="478800" y="822960"/>
          <a:ext cx="18026275" cy="9721100"/>
        </p:xfrm>
        <a:graphic>
          <a:graphicData uri="http://schemas.openxmlformats.org/drawingml/2006/table">
            <a:tbl>
              <a:tblPr>
                <a:noFill/>
                <a:tableStyleId>{C4CF944F-ABF2-4CAA-8B4A-9BA733D9239B}</a:tableStyleId>
              </a:tblPr>
              <a:tblGrid>
                <a:gridCol w="4605475">
                  <a:extLst>
                    <a:ext uri="{9D8B030D-6E8A-4147-A177-3AD203B41FA5}">
                      <a16:colId xmlns:a16="http://schemas.microsoft.com/office/drawing/2014/main" val="20000"/>
                    </a:ext>
                  </a:extLst>
                </a:gridCol>
                <a:gridCol w="8870400">
                  <a:extLst>
                    <a:ext uri="{9D8B030D-6E8A-4147-A177-3AD203B41FA5}">
                      <a16:colId xmlns:a16="http://schemas.microsoft.com/office/drawing/2014/main" val="20001"/>
                    </a:ext>
                  </a:extLst>
                </a:gridCol>
                <a:gridCol w="4550400">
                  <a:extLst>
                    <a:ext uri="{9D8B030D-6E8A-4147-A177-3AD203B41FA5}">
                      <a16:colId xmlns:a16="http://schemas.microsoft.com/office/drawing/2014/main" val="20002"/>
                    </a:ext>
                  </a:extLst>
                </a:gridCol>
              </a:tblGrid>
              <a:tr h="558725">
                <a:tc>
                  <a:txBody>
                    <a:bodyPr/>
                    <a:lstStyle/>
                    <a:p>
                      <a:pPr marL="0" marR="0" lvl="0" indent="0" algn="l" rtl="0">
                        <a:lnSpc>
                          <a:spcPct val="100000"/>
                        </a:lnSpc>
                        <a:spcBef>
                          <a:spcPts val="0"/>
                        </a:spcBef>
                        <a:spcAft>
                          <a:spcPts val="0"/>
                        </a:spcAft>
                        <a:buNone/>
                      </a:pPr>
                      <a:r>
                        <a:rPr lang="fr-FR" sz="2400" b="1" u="sng" strike="noStrike" cap="none">
                          <a:solidFill>
                            <a:srgbClr val="FFFFFF"/>
                          </a:solidFill>
                          <a:latin typeface="Century Gothic"/>
                          <a:ea typeface="Century Gothic"/>
                          <a:cs typeface="Century Gothic"/>
                          <a:sym typeface="Century Gothic"/>
                        </a:rPr>
                        <a:t>Les fonctionnalités</a:t>
                      </a:r>
                      <a:endParaRPr sz="2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65D6A0"/>
                    </a:solidFill>
                  </a:tcPr>
                </a:tc>
                <a:tc>
                  <a:txBody>
                    <a:bodyPr/>
                    <a:lstStyle/>
                    <a:p>
                      <a:pPr marL="0" marR="0" lvl="0" indent="0" algn="l" rtl="0">
                        <a:lnSpc>
                          <a:spcPct val="100000"/>
                        </a:lnSpc>
                        <a:spcBef>
                          <a:spcPts val="0"/>
                        </a:spcBef>
                        <a:spcAft>
                          <a:spcPts val="0"/>
                        </a:spcAft>
                        <a:buNone/>
                      </a:pPr>
                      <a:r>
                        <a:rPr lang="fr-FR" sz="2400" b="1" u="sng" strike="noStrike" cap="none">
                          <a:solidFill>
                            <a:srgbClr val="FFFFFF"/>
                          </a:solidFill>
                          <a:latin typeface="Century Gothic"/>
                          <a:ea typeface="Century Gothic"/>
                          <a:cs typeface="Century Gothic"/>
                          <a:sym typeface="Century Gothic"/>
                        </a:rPr>
                        <a:t>Descriptions</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65D6A0"/>
                    </a:solidFill>
                  </a:tcPr>
                </a:tc>
                <a:tc>
                  <a:txBody>
                    <a:bodyPr/>
                    <a:lstStyle/>
                    <a:p>
                      <a:pPr marL="0" marR="0" lvl="0" indent="0" algn="ctr" rtl="0">
                        <a:lnSpc>
                          <a:spcPct val="100000"/>
                        </a:lnSpc>
                        <a:spcBef>
                          <a:spcPts val="0"/>
                        </a:spcBef>
                        <a:spcAft>
                          <a:spcPts val="0"/>
                        </a:spcAft>
                        <a:buNone/>
                      </a:pPr>
                      <a:r>
                        <a:rPr lang="fr-FR" sz="2400" b="1" u="sng" strike="noStrike" cap="none">
                          <a:solidFill>
                            <a:srgbClr val="FFFFFF"/>
                          </a:solidFill>
                          <a:latin typeface="Century Gothic"/>
                          <a:ea typeface="Century Gothic"/>
                          <a:cs typeface="Century Gothic"/>
                          <a:sym typeface="Century Gothic"/>
                        </a:rPr>
                        <a:t>Realisateur</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65D6A0"/>
                    </a:solidFill>
                  </a:tcPr>
                </a:tc>
                <a:extLst>
                  <a:ext uri="{0D108BD9-81ED-4DB2-BD59-A6C34878D82A}">
                    <a16:rowId xmlns:a16="http://schemas.microsoft.com/office/drawing/2014/main" val="10000"/>
                  </a:ext>
                </a:extLst>
              </a:tr>
              <a:tr h="1318325">
                <a:tc>
                  <a:txBody>
                    <a:bodyPr/>
                    <a:lstStyle/>
                    <a:p>
                      <a:pPr marL="0" marR="0" lvl="0" indent="0" algn="l"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1. Affecter un jeton</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D3EFDF"/>
                    </a:solidFill>
                  </a:tcPr>
                </a:tc>
                <a:tc>
                  <a:txBody>
                    <a:bodyPr/>
                    <a:lstStyle/>
                    <a:p>
                      <a:pPr marL="0" marR="0" lvl="0" indent="0" algn="l"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Donner un jeton a un visiteur, en un clic sur un jeton libre avec le respect de la règle(Premier arrivé premier a avoir la consultation </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3EFDF"/>
                    </a:solidFill>
                  </a:tcPr>
                </a:tc>
                <a:tc>
                  <a:txBody>
                    <a:bodyPr/>
                    <a:lstStyle/>
                    <a:p>
                      <a:pPr marL="0" marR="0" lvl="0" indent="0" algn="ctr"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Massinissa</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3EFDF"/>
                    </a:solidFill>
                  </a:tcPr>
                </a:tc>
                <a:extLst>
                  <a:ext uri="{0D108BD9-81ED-4DB2-BD59-A6C34878D82A}">
                    <a16:rowId xmlns:a16="http://schemas.microsoft.com/office/drawing/2014/main" val="10001"/>
                  </a:ext>
                </a:extLst>
              </a:tr>
              <a:tr h="923750">
                <a:tc>
                  <a:txBody>
                    <a:bodyPr/>
                    <a:lstStyle/>
                    <a:p>
                      <a:pPr marL="0" marR="0" lvl="0" indent="0" algn="l"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2. Libérer un jeton</a:t>
                      </a:r>
                      <a:endParaRPr sz="2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AF7EF"/>
                    </a:solidFill>
                  </a:tcPr>
                </a:tc>
                <a:tc>
                  <a:txBody>
                    <a:bodyPr/>
                    <a:lstStyle/>
                    <a:p>
                      <a:pPr marL="0" marR="0" lvl="0" indent="0" algn="l"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Libérer un jeton occupé, en un clic sur le jeton et choisir l’option libérer</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AF7EF"/>
                    </a:solidFill>
                  </a:tcPr>
                </a:tc>
                <a:tc>
                  <a:txBody>
                    <a:bodyPr/>
                    <a:lstStyle/>
                    <a:p>
                      <a:pPr marL="0" marR="0" lvl="0" indent="0" algn="ctr"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Syphax</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AF7EF"/>
                    </a:solidFill>
                  </a:tcPr>
                </a:tc>
                <a:extLst>
                  <a:ext uri="{0D108BD9-81ED-4DB2-BD59-A6C34878D82A}">
                    <a16:rowId xmlns:a16="http://schemas.microsoft.com/office/drawing/2014/main" val="10002"/>
                  </a:ext>
                </a:extLst>
              </a:tr>
              <a:tr h="923750">
                <a:tc>
                  <a:txBody>
                    <a:bodyPr/>
                    <a:lstStyle/>
                    <a:p>
                      <a:pPr marL="0" marR="0" lvl="0" indent="0" algn="l"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3. Mettre un jeton en état réservé </a:t>
                      </a:r>
                      <a:endParaRPr sz="2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3EFDF"/>
                    </a:solidFill>
                  </a:tcPr>
                </a:tc>
                <a:tc>
                  <a:txBody>
                    <a:bodyPr/>
                    <a:lstStyle/>
                    <a:p>
                      <a:pPr marL="0" marR="0" lvl="0" indent="0" algn="l"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Mettre un jeton occupé en état réservé en un clic sur le jeton et choisir l’option réservé</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3EFDF"/>
                    </a:solidFill>
                  </a:tcPr>
                </a:tc>
                <a:tc>
                  <a:txBody>
                    <a:bodyPr/>
                    <a:lstStyle/>
                    <a:p>
                      <a:pPr marL="0" marR="0" lvl="0" indent="0" algn="ctr"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Massinissa</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3EFDF"/>
                    </a:solidFill>
                  </a:tcPr>
                </a:tc>
                <a:extLst>
                  <a:ext uri="{0D108BD9-81ED-4DB2-BD59-A6C34878D82A}">
                    <a16:rowId xmlns:a16="http://schemas.microsoft.com/office/drawing/2014/main" val="10003"/>
                  </a:ext>
                </a:extLst>
              </a:tr>
              <a:tr h="1759325">
                <a:tc>
                  <a:txBody>
                    <a:bodyPr/>
                    <a:lstStyle/>
                    <a:p>
                      <a:pPr marL="0" marR="0" lvl="0" indent="0" algn="l"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4. Redistribuer les jeton</a:t>
                      </a:r>
                      <a:endParaRPr sz="2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AF7EF"/>
                    </a:solidFill>
                  </a:tcPr>
                </a:tc>
                <a:tc>
                  <a:txBody>
                    <a:bodyPr/>
                    <a:lstStyle/>
                    <a:p>
                      <a:pPr marL="0" marR="0" lvl="0" indent="0" algn="l"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Redistribuer les jeton tel que si il y a des jeton occupé de numéro supérieur au jeton libre, y’aura une permutation jusqu’à ce que tous les jeton libre seront de numéros supérieur </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AF7EF"/>
                    </a:solidFill>
                  </a:tcPr>
                </a:tc>
                <a:tc>
                  <a:txBody>
                    <a:bodyPr/>
                    <a:lstStyle/>
                    <a:p>
                      <a:pPr marL="0" marR="0" lvl="0" indent="0" algn="ctr"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Syphax</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AF7EF"/>
                    </a:solidFill>
                  </a:tcPr>
                </a:tc>
                <a:extLst>
                  <a:ext uri="{0D108BD9-81ED-4DB2-BD59-A6C34878D82A}">
                    <a16:rowId xmlns:a16="http://schemas.microsoft.com/office/drawing/2014/main" val="10004"/>
                  </a:ext>
                </a:extLst>
              </a:tr>
              <a:tr h="1341725">
                <a:tc>
                  <a:txBody>
                    <a:bodyPr/>
                    <a:lstStyle/>
                    <a:p>
                      <a:pPr marL="0" marR="0" lvl="0" indent="0" algn="l"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5. Sauvegarder le nom et prénom et âge des visiteur</a:t>
                      </a:r>
                      <a:endParaRPr sz="2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3EFDF"/>
                    </a:solidFill>
                  </a:tcPr>
                </a:tc>
                <a:tc>
                  <a:txBody>
                    <a:bodyPr/>
                    <a:lstStyle/>
                    <a:p>
                      <a:pPr marL="0" marR="0" lvl="0" indent="0" algn="l"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Quand on clic sur un jeton libre pour le réservé , on remplis un formulaire (nom, prénom, âge) « Cette fonctionnalité et au choix »</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3EFDF"/>
                    </a:solidFill>
                  </a:tcPr>
                </a:tc>
                <a:tc>
                  <a:txBody>
                    <a:bodyPr/>
                    <a:lstStyle/>
                    <a:p>
                      <a:pPr marL="0" marR="0" lvl="0" indent="0" algn="ctr"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Syphax</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3EFDF"/>
                    </a:solidFill>
                  </a:tcPr>
                </a:tc>
                <a:extLst>
                  <a:ext uri="{0D108BD9-81ED-4DB2-BD59-A6C34878D82A}">
                    <a16:rowId xmlns:a16="http://schemas.microsoft.com/office/drawing/2014/main" val="10005"/>
                  </a:ext>
                </a:extLst>
              </a:tr>
              <a:tr h="1554850">
                <a:tc>
                  <a:txBody>
                    <a:bodyPr/>
                    <a:lstStyle/>
                    <a:p>
                      <a:pPr marL="0" marR="0" lvl="0" indent="0" algn="l"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6. Voir le nombre de visite( réservation) , le nombre de consultation et le nombre d’abandons </a:t>
                      </a:r>
                      <a:endParaRPr sz="2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AF7EF"/>
                    </a:solidFill>
                  </a:tcPr>
                </a:tc>
                <a:tc>
                  <a:txBody>
                    <a:bodyPr/>
                    <a:lstStyle/>
                    <a:p>
                      <a:pPr marL="0" marR="0" lvl="0" indent="0" algn="l"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Un Botton statistique qui permit d’avoir les statistique </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AF7EF"/>
                    </a:solidFill>
                  </a:tcPr>
                </a:tc>
                <a:tc>
                  <a:txBody>
                    <a:bodyPr/>
                    <a:lstStyle/>
                    <a:p>
                      <a:pPr marL="0" marR="0" lvl="0" indent="0" algn="ctr"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Massinissa</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AF7EF"/>
                    </a:solidFill>
                  </a:tcPr>
                </a:tc>
                <a:extLst>
                  <a:ext uri="{0D108BD9-81ED-4DB2-BD59-A6C34878D82A}">
                    <a16:rowId xmlns:a16="http://schemas.microsoft.com/office/drawing/2014/main" val="10006"/>
                  </a:ext>
                </a:extLst>
              </a:tr>
              <a:tr h="1340650">
                <a:tc>
                  <a:txBody>
                    <a:bodyPr/>
                    <a:lstStyle/>
                    <a:p>
                      <a:pPr marL="0" marR="0" lvl="0" indent="0" algn="l"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7. Avoir le nom des visiteurs ainsi la date a la qu’elle il ont fait une consultation</a:t>
                      </a:r>
                      <a:endParaRPr sz="2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3EFDF"/>
                    </a:solidFill>
                  </a:tcPr>
                </a:tc>
                <a:tc>
                  <a:txBody>
                    <a:bodyPr/>
                    <a:lstStyle/>
                    <a:p>
                      <a:pPr marL="0" marR="0" lvl="0" indent="0" algn="l"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Un Botton qui permet d’avoir la liste des consultation faite par le médecin une date donnée (avec possibilité de choisir une date)</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38150"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3EFDF"/>
                    </a:solidFill>
                  </a:tcPr>
                </a:tc>
                <a:tc>
                  <a:txBody>
                    <a:bodyPr/>
                    <a:lstStyle/>
                    <a:p>
                      <a:pPr marL="0" marR="0" lvl="0" indent="0" algn="ctr" rtl="0">
                        <a:lnSpc>
                          <a:spcPct val="100000"/>
                        </a:lnSpc>
                        <a:spcBef>
                          <a:spcPts val="0"/>
                        </a:spcBef>
                        <a:spcAft>
                          <a:spcPts val="0"/>
                        </a:spcAft>
                        <a:buNone/>
                      </a:pPr>
                      <a:r>
                        <a:rPr lang="fr-FR" sz="2400" b="0" u="none" strike="noStrike" cap="none">
                          <a:solidFill>
                            <a:srgbClr val="000000"/>
                          </a:solidFill>
                          <a:latin typeface="Century Gothic"/>
                          <a:ea typeface="Century Gothic"/>
                          <a:cs typeface="Century Gothic"/>
                          <a:sym typeface="Century Gothic"/>
                        </a:rPr>
                        <a:t>Massinissa</a:t>
                      </a:r>
                      <a:endParaRPr sz="2400" b="0" u="none" strike="noStrike" cap="none">
                        <a:latin typeface="Arial"/>
                        <a:ea typeface="Arial"/>
                        <a:cs typeface="Arial"/>
                        <a:sym typeface="Arial"/>
                      </a:endParaRPr>
                    </a:p>
                  </a:txBody>
                  <a:tcPr marL="91450" marR="91450" marT="45725" marB="45725">
                    <a:lnL w="38150"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3EFDF"/>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 calcmode="lin" valueType="num">
                                      <p:cBhvr additive="base">
                                        <p:cTn id="7" dur="500"/>
                                        <p:tgtEl>
                                          <p:spTgt spid="2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 calcmode="lin" valueType="num">
                                      <p:cBhvr additive="base">
                                        <p:cTn id="12" dur="500"/>
                                        <p:tgtEl>
                                          <p:spTgt spid="2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6"/>
          <p:cNvSpPr/>
          <p:nvPr/>
        </p:nvSpPr>
        <p:spPr>
          <a:xfrm>
            <a:off x="478800" y="282240"/>
            <a:ext cx="761976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2800" b="1" i="0" u="sng" strike="noStrike" cap="none">
                <a:solidFill>
                  <a:srgbClr val="FFFFFF"/>
                </a:solidFill>
                <a:latin typeface="Arial Black"/>
                <a:ea typeface="Arial Black"/>
                <a:cs typeface="Arial Black"/>
                <a:sym typeface="Arial Black"/>
              </a:rPr>
              <a:t>D. Maquette</a:t>
            </a:r>
            <a:endParaRPr sz="2800" b="0" i="0" u="none" strike="noStrike" cap="none">
              <a:latin typeface="Arial"/>
              <a:ea typeface="Arial"/>
              <a:cs typeface="Arial"/>
              <a:sym typeface="Arial"/>
            </a:endParaRPr>
          </a:p>
        </p:txBody>
      </p:sp>
      <p:pic>
        <p:nvPicPr>
          <p:cNvPr id="230" name="Google Shape;230;p46"/>
          <p:cNvPicPr preferRelativeResize="0"/>
          <p:nvPr/>
        </p:nvPicPr>
        <p:blipFill rotWithShape="1">
          <a:blip r:embed="rId3">
            <a:alphaModFix/>
          </a:blip>
          <a:srcRect/>
          <a:stretch/>
        </p:blipFill>
        <p:spPr>
          <a:xfrm>
            <a:off x="-1480320" y="805680"/>
            <a:ext cx="22990320" cy="102967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 calcmode="lin" valueType="num">
                                      <p:cBhvr additive="base">
                                        <p:cTn id="7" dur="500"/>
                                        <p:tgtEl>
                                          <p:spTgt spid="2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0"/>
                                        </p:tgtEl>
                                        <p:attrNameLst>
                                          <p:attrName>style.visibility</p:attrName>
                                        </p:attrNameLst>
                                      </p:cBhvr>
                                      <p:to>
                                        <p:strVal val="visible"/>
                                      </p:to>
                                    </p:set>
                                    <p:anim calcmode="lin" valueType="num">
                                      <p:cBhvr additive="base">
                                        <p:cTn id="12" dur="500"/>
                                        <p:tgtEl>
                                          <p:spTgt spid="2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517</Words>
  <Application>Microsoft Office PowerPoint</Application>
  <PresentationFormat>Personnalisé</PresentationFormat>
  <Paragraphs>39</Paragraphs>
  <Slides>7</Slides>
  <Notes>7</Notes>
  <HiddenSlides>0</HiddenSlides>
  <MMClips>0</MMClips>
  <ScaleCrop>false</ScaleCrop>
  <HeadingPairs>
    <vt:vector size="6" baseType="variant">
      <vt:variant>
        <vt:lpstr>Polices utilisées</vt:lpstr>
      </vt:variant>
      <vt:variant>
        <vt:i4>4</vt:i4>
      </vt:variant>
      <vt:variant>
        <vt:lpstr>Thème</vt:lpstr>
      </vt:variant>
      <vt:variant>
        <vt:i4>3</vt:i4>
      </vt:variant>
      <vt:variant>
        <vt:lpstr>Titres des diapositives</vt:lpstr>
      </vt:variant>
      <vt:variant>
        <vt:i4>7</vt:i4>
      </vt:variant>
    </vt:vector>
  </HeadingPairs>
  <TitlesOfParts>
    <vt:vector size="14" baseType="lpstr">
      <vt:lpstr>Arial Black</vt:lpstr>
      <vt:lpstr>Times New Roman</vt:lpstr>
      <vt:lpstr>Arial</vt:lpstr>
      <vt:lpstr>Century Gothic</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masn ssen</cp:lastModifiedBy>
  <cp:revision>1</cp:revision>
  <dcterms:modified xsi:type="dcterms:W3CDTF">2022-05-06T12:41:00Z</dcterms:modified>
</cp:coreProperties>
</file>