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3" r:id="rId5"/>
    <p:sldId id="277" r:id="rId6"/>
    <p:sldId id="262" r:id="rId7"/>
    <p:sldId id="259" r:id="rId8"/>
    <p:sldId id="25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Dosis" pitchFamily="2" charset="0"/>
      <p:regular r:id="rId12"/>
      <p:bold r:id="rId13"/>
    </p:embeddedFont>
    <p:embeddedFont>
      <p:font typeface="Dosis Light" pitchFamily="2" charset="0"/>
      <p:regular r:id="rId14"/>
    </p:embeddedFont>
    <p:embeddedFont>
      <p:font typeface="Nunito Light" pitchFamily="2" charset="-52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30FE363-893C-4C0B-85A0-7B4E55DE27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A061909B-27BE-4047-BD7A-20271C429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5" autoAdjust="0"/>
  </p:normalViewPr>
  <p:slideViewPr>
    <p:cSldViewPr snapToGrid="0">
      <p:cViewPr varScale="1">
        <p:scale>
          <a:sx n="135" d="100"/>
          <a:sy n="13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23ddde27ba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23ddde27ba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176000"/>
            <a:ext cx="6551400" cy="20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364425"/>
            <a:ext cx="58554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65350" y="336442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201250" y="-21179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33"/>
          <p:cNvGrpSpPr/>
          <p:nvPr/>
        </p:nvGrpSpPr>
        <p:grpSpPr>
          <a:xfrm rot="-720667">
            <a:off x="5884688" y="-1027583"/>
            <a:ext cx="3701159" cy="2946932"/>
            <a:chOff x="6007225" y="-933972"/>
            <a:chExt cx="3701187" cy="2946953"/>
          </a:xfrm>
        </p:grpSpPr>
        <p:sp>
          <p:nvSpPr>
            <p:cNvPr id="1283" name="Google Shape;1283;p33"/>
            <p:cNvSpPr/>
            <p:nvPr/>
          </p:nvSpPr>
          <p:spPr>
            <a:xfrm>
              <a:off x="8729100" y="1485550"/>
              <a:ext cx="60300" cy="6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4" name="Google Shape;1284;p33"/>
            <p:cNvGrpSpPr/>
            <p:nvPr/>
          </p:nvGrpSpPr>
          <p:grpSpPr>
            <a:xfrm>
              <a:off x="6007225" y="-933972"/>
              <a:ext cx="3701187" cy="2946953"/>
              <a:chOff x="6007225" y="-933972"/>
              <a:chExt cx="3701187" cy="2946953"/>
            </a:xfrm>
          </p:grpSpPr>
          <p:grpSp>
            <p:nvGrpSpPr>
              <p:cNvPr id="1285" name="Google Shape;1285;p33"/>
              <p:cNvGrpSpPr/>
              <p:nvPr/>
            </p:nvGrpSpPr>
            <p:grpSpPr>
              <a:xfrm rot="3188769">
                <a:off x="7054543" y="-192525"/>
                <a:ext cx="2585515" cy="1464059"/>
                <a:chOff x="87900" y="-332975"/>
                <a:chExt cx="2585411" cy="1464000"/>
              </a:xfrm>
            </p:grpSpPr>
            <p:sp>
              <p:nvSpPr>
                <p:cNvPr id="1286" name="Google Shape;1286;p33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3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3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33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291" name="Google Shape;1291;p33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33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3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3"/>
                  <p:cNvSpPr/>
                  <p:nvPr/>
                </p:nvSpPr>
                <p:spPr>
                  <a:xfrm>
                    <a:off x="1383107" y="517781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54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29"/>
                          <a:pt x="0" y="738"/>
                          <a:pt x="191" y="1152"/>
                        </a:cubicBezTo>
                        <a:cubicBezTo>
                          <a:pt x="309" y="1481"/>
                          <a:pt x="600" y="1672"/>
                          <a:pt x="924" y="1672"/>
                        </a:cubicBezTo>
                        <a:cubicBezTo>
                          <a:pt x="1038" y="1672"/>
                          <a:pt x="1157" y="1648"/>
                          <a:pt x="1273" y="1598"/>
                        </a:cubicBezTo>
                        <a:cubicBezTo>
                          <a:pt x="1687" y="1439"/>
                          <a:pt x="1910" y="929"/>
                          <a:pt x="1719" y="516"/>
                        </a:cubicBezTo>
                        <a:cubicBezTo>
                          <a:pt x="1599" y="204"/>
                          <a:pt x="1281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3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3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3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3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3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3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3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3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03" name="Google Shape;1303;p33"/>
              <p:cNvSpPr/>
              <p:nvPr/>
            </p:nvSpPr>
            <p:spPr>
              <a:xfrm>
                <a:off x="6575975" y="555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8317150" y="8007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7201950" y="8400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7165350" y="33100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6007225" y="3310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8" name="Google Shape;1308;p33"/>
              <p:cNvCxnSpPr>
                <a:stCxn id="1307" idx="7"/>
                <a:endCxn id="1303" idx="6"/>
              </p:cNvCxnSpPr>
              <p:nvPr/>
            </p:nvCxnSpPr>
            <p:spPr>
              <a:xfrm rot="-10079521" flipH="1">
                <a:off x="6091494" y="28437"/>
                <a:ext cx="511901" cy="3686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33"/>
              <p:cNvCxnSpPr>
                <a:stCxn id="1303" idx="1"/>
                <a:endCxn id="1306" idx="6"/>
              </p:cNvCxnSpPr>
              <p:nvPr/>
            </p:nvCxnSpPr>
            <p:spPr>
              <a:xfrm rot="721013">
                <a:off x="6561943" y="131693"/>
                <a:ext cx="662825" cy="150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33"/>
              <p:cNvCxnSpPr>
                <a:stCxn id="1303" idx="6"/>
                <a:endCxn id="1305" idx="5"/>
              </p:cNvCxnSpPr>
              <p:nvPr/>
            </p:nvCxnSpPr>
            <p:spPr>
              <a:xfrm rot="720000">
                <a:off x="6561058" y="156293"/>
                <a:ext cx="747433" cy="6441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33"/>
              <p:cNvCxnSpPr>
                <a:stCxn id="1306" idx="4"/>
                <a:endCxn id="1305" idx="4"/>
              </p:cNvCxnSpPr>
              <p:nvPr/>
            </p:nvCxnSpPr>
            <p:spPr>
              <a:xfrm rot="718568">
                <a:off x="7131108" y="376938"/>
                <a:ext cx="141684" cy="490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33"/>
              <p:cNvCxnSpPr>
                <a:stCxn id="1306" idx="2"/>
              </p:cNvCxnSpPr>
              <p:nvPr/>
            </p:nvCxnSpPr>
            <p:spPr>
              <a:xfrm rot="-10078273" flipH="1">
                <a:off x="7174606" y="261102"/>
                <a:ext cx="454888" cy="1370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33"/>
              <p:cNvCxnSpPr>
                <a:stCxn id="1305" idx="2"/>
                <a:endCxn id="1304" idx="6"/>
              </p:cNvCxnSpPr>
              <p:nvPr/>
            </p:nvCxnSpPr>
            <p:spPr>
              <a:xfrm rot="-10078974" flipH="1">
                <a:off x="7217614" y="708988"/>
                <a:ext cx="1144072" cy="271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33"/>
              <p:cNvCxnSpPr>
                <a:stCxn id="1304" idx="4"/>
                <a:endCxn id="1283" idx="5"/>
              </p:cNvCxnSpPr>
              <p:nvPr/>
            </p:nvCxnSpPr>
            <p:spPr>
              <a:xfrm rot="721601">
                <a:off x="8281706" y="913553"/>
                <a:ext cx="564388" cy="5710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5" name="Google Shape;1315;p33"/>
              <p:cNvSpPr/>
              <p:nvPr/>
            </p:nvSpPr>
            <p:spPr>
              <a:xfrm>
                <a:off x="7624750" y="6038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6" name="Google Shape;1316;p33"/>
              <p:cNvCxnSpPr>
                <a:stCxn id="1315" idx="6"/>
                <a:endCxn id="1306" idx="5"/>
              </p:cNvCxnSpPr>
              <p:nvPr/>
            </p:nvCxnSpPr>
            <p:spPr>
              <a:xfrm rot="-10078847">
                <a:off x="7174726" y="413285"/>
                <a:ext cx="508548" cy="157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17" name="Google Shape;1317;p33"/>
          <p:cNvSpPr/>
          <p:nvPr/>
        </p:nvSpPr>
        <p:spPr>
          <a:xfrm>
            <a:off x="826875" y="-25820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3"/>
          <p:cNvSpPr/>
          <p:nvPr/>
        </p:nvSpPr>
        <p:spPr>
          <a:xfrm>
            <a:off x="3668350" y="34154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33"/>
          <p:cNvGrpSpPr/>
          <p:nvPr/>
        </p:nvGrpSpPr>
        <p:grpSpPr>
          <a:xfrm rot="-10283071">
            <a:off x="7758720" y="522777"/>
            <a:ext cx="1119208" cy="720947"/>
            <a:chOff x="7714450" y="2073044"/>
            <a:chExt cx="1119226" cy="720958"/>
          </a:xfrm>
        </p:grpSpPr>
        <p:sp>
          <p:nvSpPr>
            <p:cNvPr id="1320" name="Google Shape;1320;p33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2" name="Google Shape;1322;p33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0" name="Google Shape;1330;p33"/>
          <p:cNvGrpSpPr/>
          <p:nvPr/>
        </p:nvGrpSpPr>
        <p:grpSpPr>
          <a:xfrm>
            <a:off x="-330975" y="3169189"/>
            <a:ext cx="3667625" cy="2745984"/>
            <a:chOff x="-330975" y="3169189"/>
            <a:chExt cx="3667625" cy="2745984"/>
          </a:xfrm>
        </p:grpSpPr>
        <p:grpSp>
          <p:nvGrpSpPr>
            <p:cNvPr id="1331" name="Google Shape;1331;p33"/>
            <p:cNvGrpSpPr/>
            <p:nvPr/>
          </p:nvGrpSpPr>
          <p:grpSpPr>
            <a:xfrm>
              <a:off x="1281832" y="4020405"/>
              <a:ext cx="913414" cy="880441"/>
              <a:chOff x="763654" y="5826350"/>
              <a:chExt cx="1008071" cy="971575"/>
            </a:xfrm>
          </p:grpSpPr>
          <p:sp>
            <p:nvSpPr>
              <p:cNvPr id="1332" name="Google Shape;1332;p33"/>
              <p:cNvSpPr/>
              <p:nvPr/>
            </p:nvSpPr>
            <p:spPr>
              <a:xfrm>
                <a:off x="814757" y="6134739"/>
                <a:ext cx="923883" cy="635359"/>
              </a:xfrm>
              <a:custGeom>
                <a:avLst/>
                <a:gdLst/>
                <a:ahLst/>
                <a:cxnLst/>
                <a:rect l="l" t="t" r="r" b="b"/>
                <a:pathLst>
                  <a:path w="22277" h="15320" fill="none" extrusionOk="0">
                    <a:moveTo>
                      <a:pt x="6543" y="1"/>
                    </a:moveTo>
                    <a:lnTo>
                      <a:pt x="1" y="15320"/>
                    </a:lnTo>
                    <a:lnTo>
                      <a:pt x="22277" y="9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1086109" y="5858118"/>
                <a:ext cx="41" cy="276663"/>
              </a:xfrm>
              <a:custGeom>
                <a:avLst/>
                <a:gdLst/>
                <a:ahLst/>
                <a:cxnLst/>
                <a:rect l="l" t="t" r="r" b="b"/>
                <a:pathLst>
                  <a:path w="1" h="6671" fill="none" extrusionOk="0">
                    <a:moveTo>
                      <a:pt x="0" y="667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1067571" y="6109607"/>
                <a:ext cx="42385" cy="4238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66"/>
                      <a:pt x="798" y="1022"/>
                      <a:pt x="511" y="1022"/>
                    </a:cubicBezTo>
                    <a:cubicBezTo>
                      <a:pt x="224" y="1022"/>
                      <a:pt x="0" y="766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1067571" y="5826350"/>
                <a:ext cx="42385" cy="4242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2" y="511"/>
                    </a:moveTo>
                    <a:cubicBezTo>
                      <a:pt x="1022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63654" y="6727712"/>
                <a:ext cx="71499" cy="7021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693" extrusionOk="0">
                    <a:moveTo>
                      <a:pt x="1723" y="830"/>
                    </a:moveTo>
                    <a:cubicBezTo>
                      <a:pt x="1723" y="1309"/>
                      <a:pt x="1340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40" y="1"/>
                      <a:pt x="1723" y="384"/>
                      <a:pt x="1723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701554" y="6481532"/>
                <a:ext cx="70171" cy="70171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62"/>
                    </a:moveTo>
                    <a:cubicBezTo>
                      <a:pt x="1692" y="1341"/>
                      <a:pt x="1309" y="1692"/>
                      <a:pt x="830" y="1692"/>
                    </a:cubicBezTo>
                    <a:cubicBezTo>
                      <a:pt x="351" y="1692"/>
                      <a:pt x="0" y="1341"/>
                      <a:pt x="0" y="862"/>
                    </a:cubicBezTo>
                    <a:cubicBezTo>
                      <a:pt x="0" y="383"/>
                      <a:pt x="351" y="0"/>
                      <a:pt x="830" y="0"/>
                    </a:cubicBezTo>
                    <a:cubicBezTo>
                      <a:pt x="1309" y="0"/>
                      <a:pt x="1692" y="383"/>
                      <a:pt x="1692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33"/>
            <p:cNvGrpSpPr/>
            <p:nvPr/>
          </p:nvGrpSpPr>
          <p:grpSpPr>
            <a:xfrm>
              <a:off x="-330975" y="3169189"/>
              <a:ext cx="3667625" cy="2745984"/>
              <a:chOff x="-330975" y="3169189"/>
              <a:chExt cx="3667625" cy="2745984"/>
            </a:xfrm>
          </p:grpSpPr>
          <p:sp>
            <p:nvSpPr>
              <p:cNvPr id="1339" name="Google Shape;1339;p33"/>
              <p:cNvSpPr/>
              <p:nvPr/>
            </p:nvSpPr>
            <p:spPr>
              <a:xfrm rot="-10103830">
                <a:off x="2092001" y="4693018"/>
                <a:ext cx="485146" cy="590226"/>
              </a:xfrm>
              <a:custGeom>
                <a:avLst/>
                <a:gdLst/>
                <a:ahLst/>
                <a:cxnLst/>
                <a:rect l="l" t="t" r="r" b="b"/>
                <a:pathLst>
                  <a:path w="15282" h="18592" fill="none" extrusionOk="0">
                    <a:moveTo>
                      <a:pt x="14740" y="96"/>
                    </a:moveTo>
                    <a:lnTo>
                      <a:pt x="1" y="0"/>
                    </a:lnTo>
                    <a:lnTo>
                      <a:pt x="15281" y="18592"/>
                    </a:lnTo>
                    <a:lnTo>
                      <a:pt x="414" y="15249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 rot="-10103830">
                <a:off x="2174238" y="4473717"/>
                <a:ext cx="313335" cy="210255"/>
              </a:xfrm>
              <a:custGeom>
                <a:avLst/>
                <a:gdLst/>
                <a:ahLst/>
                <a:cxnLst/>
                <a:rect l="l" t="t" r="r" b="b"/>
                <a:pathLst>
                  <a:path w="9870" h="6623" fill="none" extrusionOk="0">
                    <a:moveTo>
                      <a:pt x="9869" y="1"/>
                    </a:moveTo>
                    <a:lnTo>
                      <a:pt x="8628" y="6622"/>
                    </a:lnTo>
                    <a:lnTo>
                      <a:pt x="1" y="6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 rot="-10103830">
                <a:off x="1952735" y="4120438"/>
                <a:ext cx="1004609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31645" h="21808" fill="none" extrusionOk="0">
                    <a:moveTo>
                      <a:pt x="14008" y="9679"/>
                    </a:moveTo>
                    <a:lnTo>
                      <a:pt x="9009" y="1"/>
                    </a:lnTo>
                    <a:lnTo>
                      <a:pt x="0" y="3535"/>
                    </a:lnTo>
                    <a:lnTo>
                      <a:pt x="5699" y="9551"/>
                    </a:lnTo>
                    <a:lnTo>
                      <a:pt x="14008" y="9679"/>
                    </a:lnTo>
                    <a:lnTo>
                      <a:pt x="22412" y="21808"/>
                    </a:lnTo>
                    <a:lnTo>
                      <a:pt x="22635" y="9965"/>
                    </a:lnTo>
                    <a:lnTo>
                      <a:pt x="31644" y="904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 rot="-10103830">
                <a:off x="2652662" y="4079949"/>
                <a:ext cx="574067" cy="524543"/>
              </a:xfrm>
              <a:custGeom>
                <a:avLst/>
                <a:gdLst/>
                <a:ahLst/>
                <a:cxnLst/>
                <a:rect l="l" t="t" r="r" b="b"/>
                <a:pathLst>
                  <a:path w="18083" h="16523" fill="none" extrusionOk="0">
                    <a:moveTo>
                      <a:pt x="1" y="16523"/>
                    </a:moveTo>
                    <a:lnTo>
                      <a:pt x="18083" y="10601"/>
                    </a:lnTo>
                    <a:lnTo>
                      <a:pt x="130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 rot="-10103830">
                <a:off x="2244705" y="4131728"/>
                <a:ext cx="530606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16714" h="21808" fill="none" extrusionOk="0">
                    <a:moveTo>
                      <a:pt x="4999" y="20152"/>
                    </a:moveTo>
                    <a:lnTo>
                      <a:pt x="16714" y="21808"/>
                    </a:lnTo>
                    <a:lnTo>
                      <a:pt x="1" y="9551"/>
                    </a:lnTo>
                    <a:lnTo>
                      <a:pt x="3311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 rot="-10103830">
                <a:off x="932764" y="4350705"/>
                <a:ext cx="685242" cy="1482644"/>
              </a:xfrm>
              <a:custGeom>
                <a:avLst/>
                <a:gdLst/>
                <a:ahLst/>
                <a:cxnLst/>
                <a:rect l="l" t="t" r="r" b="b"/>
                <a:pathLst>
                  <a:path w="21585" h="46703" fill="none" extrusionOk="0">
                    <a:moveTo>
                      <a:pt x="11843" y="46702"/>
                    </a:moveTo>
                    <a:lnTo>
                      <a:pt x="21585" y="19515"/>
                    </a:lnTo>
                    <a:lnTo>
                      <a:pt x="1" y="1"/>
                    </a:lnTo>
                    <a:lnTo>
                      <a:pt x="10697" y="26774"/>
                    </a:lnTo>
                    <a:lnTo>
                      <a:pt x="21585" y="195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 rot="-10103830">
                <a:off x="425785" y="3922116"/>
                <a:ext cx="959117" cy="1205722"/>
              </a:xfrm>
              <a:custGeom>
                <a:avLst/>
                <a:gdLst/>
                <a:ahLst/>
                <a:cxnLst/>
                <a:rect l="l" t="t" r="r" b="b"/>
                <a:pathLst>
                  <a:path w="30212" h="37980" fill="none" extrusionOk="0">
                    <a:moveTo>
                      <a:pt x="30212" y="37979"/>
                    </a:moveTo>
                    <a:lnTo>
                      <a:pt x="21807" y="28333"/>
                    </a:lnTo>
                    <a:lnTo>
                      <a:pt x="23240" y="17732"/>
                    </a:lnTo>
                    <a:lnTo>
                      <a:pt x="17732" y="16618"/>
                    </a:lnTo>
                    <a:lnTo>
                      <a:pt x="10888" y="0"/>
                    </a:lnTo>
                    <a:lnTo>
                      <a:pt x="19738" y="4903"/>
                    </a:lnTo>
                    <a:lnTo>
                      <a:pt x="26996" y="6686"/>
                    </a:lnTo>
                    <a:lnTo>
                      <a:pt x="17732" y="16618"/>
                    </a:lnTo>
                    <a:lnTo>
                      <a:pt x="0" y="725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 rot="-10103830">
                <a:off x="-127217" y="3484175"/>
                <a:ext cx="3315925" cy="1808043"/>
              </a:xfrm>
              <a:custGeom>
                <a:avLst/>
                <a:gdLst/>
                <a:ahLst/>
                <a:cxnLst/>
                <a:rect l="l" t="t" r="r" b="b"/>
                <a:pathLst>
                  <a:path w="104451" h="56953" fill="none" extrusionOk="0">
                    <a:moveTo>
                      <a:pt x="4457" y="56952"/>
                    </a:moveTo>
                    <a:lnTo>
                      <a:pt x="1" y="47084"/>
                    </a:lnTo>
                    <a:lnTo>
                      <a:pt x="29798" y="42818"/>
                    </a:lnTo>
                    <a:lnTo>
                      <a:pt x="39030" y="30052"/>
                    </a:lnTo>
                    <a:lnTo>
                      <a:pt x="31262" y="24354"/>
                    </a:lnTo>
                    <a:lnTo>
                      <a:pt x="30721" y="5858"/>
                    </a:lnTo>
                    <a:lnTo>
                      <a:pt x="43614" y="0"/>
                    </a:lnTo>
                    <a:lnTo>
                      <a:pt x="55552" y="8564"/>
                    </a:lnTo>
                    <a:lnTo>
                      <a:pt x="56698" y="28492"/>
                    </a:lnTo>
                    <a:lnTo>
                      <a:pt x="85764" y="39284"/>
                    </a:lnTo>
                    <a:lnTo>
                      <a:pt x="104451" y="22571"/>
                    </a:lnTo>
                    <a:lnTo>
                      <a:pt x="77359" y="29638"/>
                    </a:lnTo>
                    <a:lnTo>
                      <a:pt x="56698" y="28492"/>
                    </a:lnTo>
                    <a:lnTo>
                      <a:pt x="56698" y="28492"/>
                    </a:lnTo>
                    <a:lnTo>
                      <a:pt x="73284" y="17923"/>
                    </a:lnTo>
                    <a:lnTo>
                      <a:pt x="77359" y="29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 rot="-10103830">
                <a:off x="708079" y="4571784"/>
                <a:ext cx="63715" cy="37193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16" fill="none" extrusionOk="0">
                    <a:moveTo>
                      <a:pt x="0" y="11716"/>
                    </a:moveTo>
                    <a:lnTo>
                      <a:pt x="2006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 rot="-10103830">
                <a:off x="1373981" y="4385515"/>
                <a:ext cx="276954" cy="148604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81" fill="none" extrusionOk="0">
                    <a:moveTo>
                      <a:pt x="8723" y="468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 rot="-10103830">
                <a:off x="1573911" y="4874811"/>
                <a:ext cx="498257" cy="491178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5472" fill="none" extrusionOk="0">
                    <a:moveTo>
                      <a:pt x="12893" y="0"/>
                    </a:moveTo>
                    <a:lnTo>
                      <a:pt x="15695" y="15472"/>
                    </a:lnTo>
                    <a:lnTo>
                      <a:pt x="0" y="585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0" name="Google Shape;1350;p33"/>
              <p:cNvGrpSpPr/>
              <p:nvPr/>
            </p:nvGrpSpPr>
            <p:grpSpPr>
              <a:xfrm>
                <a:off x="-330975" y="3779650"/>
                <a:ext cx="3630870" cy="2135522"/>
                <a:chOff x="-330975" y="3779650"/>
                <a:chExt cx="3630870" cy="2135522"/>
              </a:xfrm>
            </p:grpSpPr>
            <p:sp>
              <p:nvSpPr>
                <p:cNvPr id="1351" name="Google Shape;1351;p33"/>
                <p:cNvSpPr/>
                <p:nvPr/>
              </p:nvSpPr>
              <p:spPr>
                <a:xfrm rot="-10103830">
                  <a:off x="-303084" y="3922950"/>
                  <a:ext cx="205208" cy="29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4" h="9393" fill="none" extrusionOk="0">
                      <a:moveTo>
                        <a:pt x="1" y="1"/>
                      </a:moveTo>
                      <a:lnTo>
                        <a:pt x="6463" y="9392"/>
                      </a:lnTo>
                    </a:path>
                  </a:pathLst>
                </a:custGeom>
                <a:solidFill>
                  <a:schemeClr val="accent2"/>
                </a:solidFill>
                <a:ln w="717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3"/>
                <p:cNvSpPr/>
                <p:nvPr/>
              </p:nvSpPr>
              <p:spPr>
                <a:xfrm rot="-10103830">
                  <a:off x="3242437" y="4114743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3"/>
                <p:cNvSpPr/>
                <p:nvPr/>
              </p:nvSpPr>
              <p:spPr>
                <a:xfrm rot="-10103830">
                  <a:off x="2472516" y="4487991"/>
                  <a:ext cx="52572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9" extrusionOk="0">
                      <a:moveTo>
                        <a:pt x="828" y="1"/>
                      </a:moveTo>
                      <a:cubicBezTo>
                        <a:pt x="350" y="1"/>
                        <a:pt x="0" y="383"/>
                        <a:pt x="0" y="829"/>
                      </a:cubicBezTo>
                      <a:cubicBezTo>
                        <a:pt x="0" y="1306"/>
                        <a:pt x="350" y="1688"/>
                        <a:pt x="828" y="1688"/>
                      </a:cubicBezTo>
                      <a:cubicBezTo>
                        <a:pt x="1273" y="1688"/>
                        <a:pt x="1655" y="1306"/>
                        <a:pt x="1655" y="829"/>
                      </a:cubicBezTo>
                      <a:cubicBezTo>
                        <a:pt x="1655" y="383"/>
                        <a:pt x="1273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3"/>
                <p:cNvSpPr/>
                <p:nvPr/>
              </p:nvSpPr>
              <p:spPr>
                <a:xfrm rot="-10103830">
                  <a:off x="2873828" y="4769595"/>
                  <a:ext cx="53588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9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9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9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3"/>
                <p:cNvSpPr/>
                <p:nvPr/>
              </p:nvSpPr>
              <p:spPr>
                <a:xfrm rot="-10103830">
                  <a:off x="1929998" y="4402398"/>
                  <a:ext cx="52572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57" extrusionOk="0">
                      <a:moveTo>
                        <a:pt x="828" y="1"/>
                      </a:moveTo>
                      <a:cubicBezTo>
                        <a:pt x="351" y="1"/>
                        <a:pt x="0" y="351"/>
                        <a:pt x="0" y="829"/>
                      </a:cubicBezTo>
                      <a:cubicBezTo>
                        <a:pt x="0" y="1274"/>
                        <a:pt x="351" y="1656"/>
                        <a:pt x="828" y="1656"/>
                      </a:cubicBezTo>
                      <a:cubicBezTo>
                        <a:pt x="1274" y="1656"/>
                        <a:pt x="1656" y="1274"/>
                        <a:pt x="1656" y="829"/>
                      </a:cubicBezTo>
                      <a:cubicBezTo>
                        <a:pt x="1656" y="351"/>
                        <a:pt x="1274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3"/>
                <p:cNvSpPr/>
                <p:nvPr/>
              </p:nvSpPr>
              <p:spPr>
                <a:xfrm rot="-10103830">
                  <a:off x="2218565" y="442347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56" y="1305"/>
                        <a:pt x="1656" y="860"/>
                      </a:cubicBezTo>
                      <a:cubicBezTo>
                        <a:pt x="1656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3"/>
                <p:cNvSpPr/>
                <p:nvPr/>
              </p:nvSpPr>
              <p:spPr>
                <a:xfrm rot="-10103830">
                  <a:off x="2288855" y="4061463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28" y="0"/>
                      </a:moveTo>
                      <a:cubicBezTo>
                        <a:pt x="383" y="0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8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1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3"/>
                <p:cNvSpPr/>
                <p:nvPr/>
              </p:nvSpPr>
              <p:spPr>
                <a:xfrm rot="-10103830">
                  <a:off x="2482713" y="5287565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3"/>
                <p:cNvSpPr/>
                <p:nvPr/>
              </p:nvSpPr>
              <p:spPr>
                <a:xfrm rot="-10103830">
                  <a:off x="1599905" y="4804155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5"/>
                        <a:pt x="383" y="1656"/>
                        <a:pt x="860" y="1656"/>
                      </a:cubicBezTo>
                      <a:cubicBezTo>
                        <a:pt x="1306" y="1656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3"/>
                <p:cNvSpPr/>
                <p:nvPr/>
              </p:nvSpPr>
              <p:spPr>
                <a:xfrm rot="-10103830">
                  <a:off x="1441452" y="5856846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5" y="1687"/>
                        <a:pt x="1655" y="1305"/>
                        <a:pt x="1655" y="860"/>
                      </a:cubicBezTo>
                      <a:cubicBezTo>
                        <a:pt x="1655" y="382"/>
                        <a:pt x="1305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3"/>
                <p:cNvSpPr/>
                <p:nvPr/>
              </p:nvSpPr>
              <p:spPr>
                <a:xfrm rot="-10103830">
                  <a:off x="2034413" y="5207115"/>
                  <a:ext cx="36413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9" extrusionOk="0">
                      <a:moveTo>
                        <a:pt x="574" y="0"/>
                      </a:moveTo>
                      <a:cubicBezTo>
                        <a:pt x="255" y="0"/>
                        <a:pt x="1" y="287"/>
                        <a:pt x="1" y="605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605"/>
                      </a:cubicBezTo>
                      <a:cubicBezTo>
                        <a:pt x="1147" y="287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3"/>
                <p:cNvSpPr/>
                <p:nvPr/>
              </p:nvSpPr>
              <p:spPr>
                <a:xfrm rot="-10103830">
                  <a:off x="2142667" y="4630030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0"/>
                      </a:moveTo>
                      <a:cubicBezTo>
                        <a:pt x="287" y="0"/>
                        <a:pt x="0" y="255"/>
                        <a:pt x="0" y="573"/>
                      </a:cubicBezTo>
                      <a:cubicBezTo>
                        <a:pt x="0" y="891"/>
                        <a:pt x="287" y="1146"/>
                        <a:pt x="605" y="1146"/>
                      </a:cubicBezTo>
                      <a:cubicBezTo>
                        <a:pt x="923" y="1146"/>
                        <a:pt x="1178" y="891"/>
                        <a:pt x="1178" y="573"/>
                      </a:cubicBezTo>
                      <a:cubicBezTo>
                        <a:pt x="1178" y="255"/>
                        <a:pt x="923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3"/>
                <p:cNvSpPr/>
                <p:nvPr/>
              </p:nvSpPr>
              <p:spPr>
                <a:xfrm rot="-10103830">
                  <a:off x="2661525" y="4192794"/>
                  <a:ext cx="36413" cy="3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8" extrusionOk="0">
                      <a:moveTo>
                        <a:pt x="574" y="0"/>
                      </a:moveTo>
                      <a:cubicBezTo>
                        <a:pt x="255" y="0"/>
                        <a:pt x="1" y="255"/>
                        <a:pt x="1" y="573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573"/>
                      </a:cubicBezTo>
                      <a:cubicBezTo>
                        <a:pt x="1147" y="255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33"/>
                <p:cNvSpPr/>
                <p:nvPr/>
              </p:nvSpPr>
              <p:spPr>
                <a:xfrm rot="-10103830">
                  <a:off x="2578185" y="4829864"/>
                  <a:ext cx="37429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79" extrusionOk="0">
                      <a:moveTo>
                        <a:pt x="573" y="1"/>
                      </a:moveTo>
                      <a:cubicBezTo>
                        <a:pt x="255" y="1"/>
                        <a:pt x="0" y="256"/>
                        <a:pt x="0" y="574"/>
                      </a:cubicBezTo>
                      <a:cubicBezTo>
                        <a:pt x="0" y="924"/>
                        <a:pt x="255" y="1179"/>
                        <a:pt x="573" y="1179"/>
                      </a:cubicBezTo>
                      <a:cubicBezTo>
                        <a:pt x="924" y="1179"/>
                        <a:pt x="1178" y="924"/>
                        <a:pt x="1178" y="574"/>
                      </a:cubicBezTo>
                      <a:cubicBezTo>
                        <a:pt x="1178" y="256"/>
                        <a:pt x="924" y="1"/>
                        <a:pt x="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33"/>
                <p:cNvSpPr/>
                <p:nvPr/>
              </p:nvSpPr>
              <p:spPr>
                <a:xfrm rot="-10103830">
                  <a:off x="1281959" y="4968147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1"/>
                      </a:moveTo>
                      <a:cubicBezTo>
                        <a:pt x="287" y="1"/>
                        <a:pt x="1" y="255"/>
                        <a:pt x="1" y="574"/>
                      </a:cubicBezTo>
                      <a:cubicBezTo>
                        <a:pt x="1" y="892"/>
                        <a:pt x="287" y="1147"/>
                        <a:pt x="605" y="1147"/>
                      </a:cubicBezTo>
                      <a:cubicBezTo>
                        <a:pt x="924" y="1147"/>
                        <a:pt x="1178" y="892"/>
                        <a:pt x="1178" y="574"/>
                      </a:cubicBezTo>
                      <a:cubicBezTo>
                        <a:pt x="1178" y="255"/>
                        <a:pt x="924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33"/>
                <p:cNvSpPr/>
                <p:nvPr/>
              </p:nvSpPr>
              <p:spPr>
                <a:xfrm rot="-10103830">
                  <a:off x="440477" y="47982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6"/>
                        <a:pt x="382" y="1656"/>
                        <a:pt x="860" y="1656"/>
                      </a:cubicBezTo>
                      <a:cubicBezTo>
                        <a:pt x="1305" y="1656"/>
                        <a:pt x="1687" y="1306"/>
                        <a:pt x="1687" y="828"/>
                      </a:cubicBezTo>
                      <a:cubicBezTo>
                        <a:pt x="1687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33"/>
                <p:cNvSpPr/>
                <p:nvPr/>
              </p:nvSpPr>
              <p:spPr>
                <a:xfrm rot="-10103830">
                  <a:off x="-157175" y="4211300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60" y="1687"/>
                      </a:cubicBezTo>
                      <a:cubicBezTo>
                        <a:pt x="1305" y="1687"/>
                        <a:pt x="1688" y="1305"/>
                        <a:pt x="1688" y="828"/>
                      </a:cubicBezTo>
                      <a:cubicBezTo>
                        <a:pt x="1688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3"/>
                <p:cNvSpPr/>
                <p:nvPr/>
              </p:nvSpPr>
              <p:spPr>
                <a:xfrm rot="-10103830">
                  <a:off x="-290565" y="3881541"/>
                  <a:ext cx="52603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6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3"/>
                <p:cNvSpPr/>
                <p:nvPr/>
              </p:nvSpPr>
              <p:spPr>
                <a:xfrm rot="-10103830">
                  <a:off x="536753" y="381625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3"/>
                <p:cNvSpPr/>
                <p:nvPr/>
              </p:nvSpPr>
              <p:spPr>
                <a:xfrm rot="-10103830">
                  <a:off x="1366543" y="433728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50" y="0"/>
                        <a:pt x="0" y="382"/>
                        <a:pt x="0" y="828"/>
                      </a:cubicBezTo>
                      <a:cubicBezTo>
                        <a:pt x="0" y="1305"/>
                        <a:pt x="350" y="1687"/>
                        <a:pt x="828" y="1687"/>
                      </a:cubicBezTo>
                      <a:cubicBezTo>
                        <a:pt x="1273" y="1687"/>
                        <a:pt x="1656" y="1305"/>
                        <a:pt x="1656" y="828"/>
                      </a:cubicBezTo>
                      <a:cubicBezTo>
                        <a:pt x="1656" y="382"/>
                        <a:pt x="1273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3"/>
                <p:cNvSpPr/>
                <p:nvPr/>
              </p:nvSpPr>
              <p:spPr>
                <a:xfrm rot="-10103830">
                  <a:off x="1084980" y="48098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28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3"/>
                        <a:pt x="383" y="1655"/>
                        <a:pt x="828" y="1655"/>
                      </a:cubicBezTo>
                      <a:cubicBezTo>
                        <a:pt x="1306" y="1655"/>
                        <a:pt x="1688" y="1273"/>
                        <a:pt x="1688" y="828"/>
                      </a:cubicBezTo>
                      <a:cubicBezTo>
                        <a:pt x="1688" y="350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3"/>
                <p:cNvSpPr/>
                <p:nvPr/>
              </p:nvSpPr>
              <p:spPr>
                <a:xfrm rot="-10103830">
                  <a:off x="779641" y="4558363"/>
                  <a:ext cx="53588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7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8"/>
                      </a:cubicBezTo>
                      <a:cubicBezTo>
                        <a:pt x="1" y="1306"/>
                        <a:pt x="383" y="1656"/>
                        <a:pt x="860" y="1656"/>
                      </a:cubicBezTo>
                      <a:cubicBezTo>
                        <a:pt x="1306" y="1656"/>
                        <a:pt x="1688" y="1306"/>
                        <a:pt x="1688" y="828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3"/>
                <p:cNvSpPr/>
                <p:nvPr/>
              </p:nvSpPr>
              <p:spPr>
                <a:xfrm rot="-10103830">
                  <a:off x="729522" y="4164307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4"/>
                        <a:pt x="383" y="1656"/>
                        <a:pt x="860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0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3"/>
                <p:cNvSpPr/>
                <p:nvPr/>
              </p:nvSpPr>
              <p:spPr>
                <a:xfrm rot="-10103830">
                  <a:off x="615891" y="4486468"/>
                  <a:ext cx="52603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7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3"/>
                <p:cNvSpPr/>
                <p:nvPr/>
              </p:nvSpPr>
              <p:spPr>
                <a:xfrm rot="-10103830">
                  <a:off x="641039" y="490133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3"/>
                <p:cNvSpPr/>
                <p:nvPr/>
              </p:nvSpPr>
              <p:spPr>
                <a:xfrm rot="-10103830">
                  <a:off x="1609870" y="4539014"/>
                  <a:ext cx="53619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88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60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3"/>
                <p:cNvSpPr/>
                <p:nvPr/>
              </p:nvSpPr>
              <p:spPr>
                <a:xfrm rot="-10103830">
                  <a:off x="3170975" y="3784393"/>
                  <a:ext cx="52603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8" extrusionOk="0">
                      <a:moveTo>
                        <a:pt x="828" y="0"/>
                      </a:moveTo>
                      <a:cubicBezTo>
                        <a:pt x="351" y="0"/>
                        <a:pt x="1" y="382"/>
                        <a:pt x="1" y="828"/>
                      </a:cubicBezTo>
                      <a:cubicBezTo>
                        <a:pt x="1" y="1305"/>
                        <a:pt x="351" y="1688"/>
                        <a:pt x="828" y="1688"/>
                      </a:cubicBezTo>
                      <a:cubicBezTo>
                        <a:pt x="1274" y="1688"/>
                        <a:pt x="1656" y="1305"/>
                        <a:pt x="1656" y="828"/>
                      </a:cubicBezTo>
                      <a:cubicBezTo>
                        <a:pt x="1656" y="382"/>
                        <a:pt x="127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8" name="Google Shape;1378;p33"/>
              <p:cNvSpPr/>
              <p:nvPr/>
            </p:nvSpPr>
            <p:spPr>
              <a:xfrm rot="-9916259">
                <a:off x="184518" y="4885062"/>
                <a:ext cx="60177" cy="60177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9" name="Google Shape;1379;p33"/>
              <p:cNvCxnSpPr>
                <a:endCxn id="1378" idx="6"/>
              </p:cNvCxnSpPr>
              <p:nvPr/>
            </p:nvCxnSpPr>
            <p:spPr>
              <a:xfrm flipH="1">
                <a:off x="185506" y="4822301"/>
                <a:ext cx="2853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33"/>
              <p:cNvCxnSpPr>
                <a:stCxn id="1378" idx="1"/>
              </p:cNvCxnSpPr>
              <p:nvPr/>
            </p:nvCxnSpPr>
            <p:spPr>
              <a:xfrm rot="10800000">
                <a:off x="-128426" y="4249937"/>
                <a:ext cx="358200" cy="6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33"/>
              <p:cNvCxnSpPr>
                <a:stCxn id="1378" idx="7"/>
              </p:cNvCxnSpPr>
              <p:nvPr/>
            </p:nvCxnSpPr>
            <p:spPr>
              <a:xfrm rot="10800000" flipH="1">
                <a:off x="188620" y="4518718"/>
                <a:ext cx="439200" cy="4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3" name="Google Shape;1383;p34"/>
          <p:cNvCxnSpPr/>
          <p:nvPr/>
        </p:nvCxnSpPr>
        <p:spPr>
          <a:xfrm rot="10800000">
            <a:off x="7593125" y="-28575"/>
            <a:ext cx="681300" cy="633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34"/>
          <p:cNvGrpSpPr/>
          <p:nvPr/>
        </p:nvGrpSpPr>
        <p:grpSpPr>
          <a:xfrm rot="-891035">
            <a:off x="8020564" y="76060"/>
            <a:ext cx="927927" cy="503476"/>
            <a:chOff x="3176988" y="6051975"/>
            <a:chExt cx="927925" cy="503475"/>
          </a:xfrm>
        </p:grpSpPr>
        <p:sp>
          <p:nvSpPr>
            <p:cNvPr id="1385" name="Google Shape;1385;p34"/>
            <p:cNvSpPr/>
            <p:nvPr/>
          </p:nvSpPr>
          <p:spPr>
            <a:xfrm>
              <a:off x="3198538" y="6072725"/>
              <a:ext cx="893625" cy="472350"/>
            </a:xfrm>
            <a:custGeom>
              <a:avLst/>
              <a:gdLst/>
              <a:ahLst/>
              <a:cxnLst/>
              <a:rect l="l" t="t" r="r" b="b"/>
              <a:pathLst>
                <a:path w="35745" h="18894" fill="none" extrusionOk="0">
                  <a:moveTo>
                    <a:pt x="0" y="1"/>
                  </a:moveTo>
                  <a:lnTo>
                    <a:pt x="6862" y="17809"/>
                  </a:lnTo>
                  <a:lnTo>
                    <a:pt x="35744" y="188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079363" y="6529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3176988" y="6051975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1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1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3354113" y="6491600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0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4"/>
          <p:cNvGrpSpPr/>
          <p:nvPr/>
        </p:nvGrpSpPr>
        <p:grpSpPr>
          <a:xfrm rot="-2257478">
            <a:off x="8284968" y="432526"/>
            <a:ext cx="1006030" cy="902745"/>
            <a:chOff x="7450975" y="7791850"/>
            <a:chExt cx="683775" cy="613575"/>
          </a:xfrm>
        </p:grpSpPr>
        <p:sp>
          <p:nvSpPr>
            <p:cNvPr id="1390" name="Google Shape;1390;p34"/>
            <p:cNvSpPr/>
            <p:nvPr/>
          </p:nvSpPr>
          <p:spPr>
            <a:xfrm>
              <a:off x="7461350" y="7807000"/>
              <a:ext cx="657450" cy="597625"/>
            </a:xfrm>
            <a:custGeom>
              <a:avLst/>
              <a:gdLst/>
              <a:ahLst/>
              <a:cxnLst/>
              <a:rect l="l" t="t" r="r" b="b"/>
              <a:pathLst>
                <a:path w="26298" h="23905" fill="none" extrusionOk="0">
                  <a:moveTo>
                    <a:pt x="26297" y="0"/>
                  </a:moveTo>
                  <a:lnTo>
                    <a:pt x="22212" y="11841"/>
                  </a:lnTo>
                  <a:lnTo>
                    <a:pt x="18223" y="16947"/>
                  </a:lnTo>
                  <a:lnTo>
                    <a:pt x="14361" y="14777"/>
                  </a:lnTo>
                  <a:cubicBezTo>
                    <a:pt x="14361" y="14777"/>
                    <a:pt x="6255" y="23904"/>
                    <a:pt x="6000" y="23553"/>
                  </a:cubicBezTo>
                  <a:cubicBezTo>
                    <a:pt x="5745" y="23234"/>
                    <a:pt x="0" y="13883"/>
                    <a:pt x="0" y="13883"/>
                  </a:cubicBezTo>
                  <a:lnTo>
                    <a:pt x="5777" y="2873"/>
                  </a:lnTo>
                  <a:lnTo>
                    <a:pt x="14361" y="14777"/>
                  </a:lnTo>
                  <a:lnTo>
                    <a:pt x="0" y="138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7820375" y="8103000"/>
              <a:ext cx="196300" cy="73425"/>
            </a:xfrm>
            <a:custGeom>
              <a:avLst/>
              <a:gdLst/>
              <a:ahLst/>
              <a:cxnLst/>
              <a:rect l="l" t="t" r="r" b="b"/>
              <a:pathLst>
                <a:path w="7852" h="2937" fill="none" extrusionOk="0">
                  <a:moveTo>
                    <a:pt x="7851" y="1"/>
                  </a:moveTo>
                  <a:lnTo>
                    <a:pt x="0" y="29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7450975" y="81421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1" y="511"/>
                  </a:moveTo>
                  <a:cubicBezTo>
                    <a:pt x="1021" y="798"/>
                    <a:pt x="766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66" y="0"/>
                    <a:pt x="1021" y="224"/>
                    <a:pt x="1021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7600175" y="8379850"/>
              <a:ext cx="25550" cy="25575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1021" y="512"/>
                  </a:moveTo>
                  <a:cubicBezTo>
                    <a:pt x="1021" y="799"/>
                    <a:pt x="798" y="1022"/>
                    <a:pt x="511" y="1022"/>
                  </a:cubicBezTo>
                  <a:cubicBezTo>
                    <a:pt x="224" y="1022"/>
                    <a:pt x="0" y="799"/>
                    <a:pt x="0" y="512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1" y="224"/>
                    <a:pt x="1021" y="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7808400" y="816285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1022" y="511"/>
                  </a:moveTo>
                  <a:cubicBezTo>
                    <a:pt x="1022" y="766"/>
                    <a:pt x="799" y="1022"/>
                    <a:pt x="511" y="1022"/>
                  </a:cubicBezTo>
                  <a:cubicBezTo>
                    <a:pt x="224" y="1022"/>
                    <a:pt x="1" y="766"/>
                    <a:pt x="1" y="511"/>
                  </a:cubicBezTo>
                  <a:cubicBezTo>
                    <a:pt x="1" y="224"/>
                    <a:pt x="224" y="0"/>
                    <a:pt x="511" y="0"/>
                  </a:cubicBezTo>
                  <a:cubicBezTo>
                    <a:pt x="799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109200" y="779185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1"/>
                    <a:pt x="511" y="1021"/>
                  </a:cubicBezTo>
                  <a:cubicBezTo>
                    <a:pt x="224" y="1021"/>
                    <a:pt x="0" y="798"/>
                    <a:pt x="0" y="511"/>
                  </a:cubicBezTo>
                  <a:cubicBezTo>
                    <a:pt x="0" y="223"/>
                    <a:pt x="224" y="0"/>
                    <a:pt x="511" y="0"/>
                  </a:cubicBezTo>
                  <a:cubicBezTo>
                    <a:pt x="798" y="0"/>
                    <a:pt x="1022" y="223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7904150" y="8217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98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586600" y="7861250"/>
              <a:ext cx="42325" cy="43100"/>
            </a:xfrm>
            <a:custGeom>
              <a:avLst/>
              <a:gdLst/>
              <a:ahLst/>
              <a:cxnLst/>
              <a:rect l="l" t="t" r="r" b="b"/>
              <a:pathLst>
                <a:path w="1693" h="1724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52" y="1724"/>
                    <a:pt x="1" y="1341"/>
                    <a:pt x="1" y="862"/>
                  </a:cubicBezTo>
                  <a:cubicBezTo>
                    <a:pt x="1" y="384"/>
                    <a:pt x="352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995100" y="8075075"/>
              <a:ext cx="42325" cy="43125"/>
            </a:xfrm>
            <a:custGeom>
              <a:avLst/>
              <a:gdLst/>
              <a:ahLst/>
              <a:cxnLst/>
              <a:rect l="l" t="t" r="r" b="b"/>
              <a:pathLst>
                <a:path w="1693" h="1725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84" y="1724"/>
                    <a:pt x="1" y="1341"/>
                    <a:pt x="1" y="862"/>
                  </a:cubicBezTo>
                  <a:cubicBezTo>
                    <a:pt x="1" y="384"/>
                    <a:pt x="384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9" name="Google Shape;1399;p34"/>
          <p:cNvCxnSpPr/>
          <p:nvPr/>
        </p:nvCxnSpPr>
        <p:spPr>
          <a:xfrm rot="10800000">
            <a:off x="8009550" y="230450"/>
            <a:ext cx="1043700" cy="459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34"/>
          <p:cNvSpPr/>
          <p:nvPr/>
        </p:nvSpPr>
        <p:spPr>
          <a:xfrm rot="-2257478">
            <a:off x="7961678" y="190435"/>
            <a:ext cx="62272" cy="63449"/>
          </a:xfrm>
          <a:custGeom>
            <a:avLst/>
            <a:gdLst/>
            <a:ahLst/>
            <a:cxnLst/>
            <a:rect l="l" t="t" r="r" b="b"/>
            <a:pathLst>
              <a:path w="1693" h="1725" extrusionOk="0">
                <a:moveTo>
                  <a:pt x="1692" y="862"/>
                </a:moveTo>
                <a:cubicBezTo>
                  <a:pt x="1692" y="1341"/>
                  <a:pt x="1309" y="1724"/>
                  <a:pt x="830" y="1724"/>
                </a:cubicBezTo>
                <a:cubicBezTo>
                  <a:pt x="384" y="1724"/>
                  <a:pt x="1" y="1341"/>
                  <a:pt x="1" y="862"/>
                </a:cubicBezTo>
                <a:cubicBezTo>
                  <a:pt x="1" y="384"/>
                  <a:pt x="384" y="1"/>
                  <a:pt x="830" y="1"/>
                </a:cubicBezTo>
                <a:cubicBezTo>
                  <a:pt x="1309" y="1"/>
                  <a:pt x="1692" y="384"/>
                  <a:pt x="1692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1" name="Google Shape;1401;p34"/>
          <p:cNvCxnSpPr/>
          <p:nvPr/>
        </p:nvCxnSpPr>
        <p:spPr>
          <a:xfrm>
            <a:off x="7998600" y="219525"/>
            <a:ext cx="892500" cy="16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34"/>
          <p:cNvCxnSpPr/>
          <p:nvPr/>
        </p:nvCxnSpPr>
        <p:spPr>
          <a:xfrm flipH="1">
            <a:off x="8847775" y="922625"/>
            <a:ext cx="21630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34"/>
          <p:cNvCxnSpPr/>
          <p:nvPr/>
        </p:nvCxnSpPr>
        <p:spPr>
          <a:xfrm>
            <a:off x="8842325" y="1382350"/>
            <a:ext cx="443400" cy="54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34"/>
          <p:cNvCxnSpPr/>
          <p:nvPr/>
        </p:nvCxnSpPr>
        <p:spPr>
          <a:xfrm flipH="1">
            <a:off x="8366250" y="673825"/>
            <a:ext cx="676200" cy="108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34"/>
          <p:cNvGrpSpPr/>
          <p:nvPr/>
        </p:nvGrpSpPr>
        <p:grpSpPr>
          <a:xfrm rot="-8100000">
            <a:off x="-295009" y="4309087"/>
            <a:ext cx="1119216" cy="720951"/>
            <a:chOff x="7714450" y="2073044"/>
            <a:chExt cx="1119226" cy="720958"/>
          </a:xfrm>
        </p:grpSpPr>
        <p:sp>
          <p:nvSpPr>
            <p:cNvPr id="1406" name="Google Shape;1406;p34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34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409" name="Google Shape;1409;p34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6" name="Google Shape;1416;p34"/>
          <p:cNvSpPr/>
          <p:nvPr/>
        </p:nvSpPr>
        <p:spPr>
          <a:xfrm>
            <a:off x="-2676025" y="7821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4"/>
          <p:cNvSpPr/>
          <p:nvPr/>
        </p:nvSpPr>
        <p:spPr>
          <a:xfrm>
            <a:off x="6989263" y="28990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028652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0" y="891150"/>
            <a:ext cx="957300" cy="9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42800" y="3868650"/>
            <a:ext cx="4157700" cy="3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84700" y="-26677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5895050">
            <a:off x="6542258" y="245061"/>
            <a:ext cx="1119171" cy="720923"/>
            <a:chOff x="7714450" y="2073044"/>
            <a:chExt cx="1119226" cy="720958"/>
          </a:xfrm>
        </p:grpSpPr>
        <p:sp>
          <p:nvSpPr>
            <p:cNvPr id="19" name="Google Shape;19;p3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3"/>
          <p:cNvSpPr/>
          <p:nvPr/>
        </p:nvSpPr>
        <p:spPr>
          <a:xfrm>
            <a:off x="7441800" y="2523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3252375" y="-2491258"/>
            <a:ext cx="6402625" cy="4740413"/>
            <a:chOff x="2825075" y="-2463858"/>
            <a:chExt cx="6402625" cy="4740413"/>
          </a:xfrm>
        </p:grpSpPr>
        <p:grpSp>
          <p:nvGrpSpPr>
            <p:cNvPr id="31" name="Google Shape;31;p3"/>
            <p:cNvGrpSpPr/>
            <p:nvPr/>
          </p:nvGrpSpPr>
          <p:grpSpPr>
            <a:xfrm rot="9743438">
              <a:off x="3169130" y="-1673494"/>
              <a:ext cx="5714514" cy="3159685"/>
              <a:chOff x="7432275" y="5642550"/>
              <a:chExt cx="7056275" cy="39015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38;p3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 rot="-2420379">
              <a:off x="5087881" y="90915"/>
              <a:ext cx="1119196" cy="720939"/>
              <a:chOff x="7714450" y="2073044"/>
              <a:chExt cx="1119226" cy="720958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60;p3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61" name="Google Shape;61;p3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8" name="Google Shape;68;p3"/>
            <p:cNvCxnSpPr/>
            <p:nvPr/>
          </p:nvCxnSpPr>
          <p:spPr>
            <a:xfrm rot="8379401" flipH="1">
              <a:off x="5934222" y="-208196"/>
              <a:ext cx="802174" cy="2085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-2419988" flipH="1">
              <a:off x="5870070" y="-378814"/>
              <a:ext cx="250297" cy="4218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-2421872">
              <a:off x="5436097" y="-42466"/>
              <a:ext cx="47248" cy="23305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-2420839">
              <a:off x="5586763" y="-20800"/>
              <a:ext cx="418430" cy="25264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subTitle" idx="1"/>
          </p:nvPr>
        </p:nvSpPr>
        <p:spPr>
          <a:xfrm>
            <a:off x="720000" y="17193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osis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6339750" y="-22218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2208213" y="32938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2135550" y="1538050"/>
            <a:ext cx="4872900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2355975" y="2685525"/>
            <a:ext cx="4432200" cy="65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6933075" y="2035475"/>
            <a:ext cx="6032100" cy="6032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-3781400" y="-3063575"/>
            <a:ext cx="6753300" cy="67533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"/>
          </p:nvPr>
        </p:nvSpPr>
        <p:spPr>
          <a:xfrm>
            <a:off x="1444725" y="1627350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2" hasCustomPrompt="1"/>
          </p:nvPr>
        </p:nvSpPr>
        <p:spPr>
          <a:xfrm>
            <a:off x="815275" y="1379175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3"/>
          </p:nvPr>
        </p:nvSpPr>
        <p:spPr>
          <a:xfrm>
            <a:off x="1444725" y="1271000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4"/>
          </p:nvPr>
        </p:nvSpPr>
        <p:spPr>
          <a:xfrm>
            <a:off x="1444725" y="2510067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5" hasCustomPrompt="1"/>
          </p:nvPr>
        </p:nvSpPr>
        <p:spPr>
          <a:xfrm>
            <a:off x="815275" y="2261892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6"/>
          </p:nvPr>
        </p:nvSpPr>
        <p:spPr>
          <a:xfrm>
            <a:off x="1444725" y="2153717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7"/>
          </p:nvPr>
        </p:nvSpPr>
        <p:spPr>
          <a:xfrm>
            <a:off x="1444725" y="3392783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5275" y="3144608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9"/>
          </p:nvPr>
        </p:nvSpPr>
        <p:spPr>
          <a:xfrm>
            <a:off x="1444725" y="3036433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3"/>
          </p:nvPr>
        </p:nvSpPr>
        <p:spPr>
          <a:xfrm>
            <a:off x="1444725" y="4275500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275" y="4027325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5"/>
          </p:nvPr>
        </p:nvSpPr>
        <p:spPr>
          <a:xfrm>
            <a:off x="1444725" y="3919150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2074850" y="34840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6106925" y="-19403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3"/>
          <p:cNvGrpSpPr/>
          <p:nvPr/>
        </p:nvGrpSpPr>
        <p:grpSpPr>
          <a:xfrm rot="3578081">
            <a:off x="205413" y="-13418"/>
            <a:ext cx="584837" cy="594436"/>
            <a:chOff x="2214950" y="5878400"/>
            <a:chExt cx="584850" cy="594450"/>
          </a:xfrm>
        </p:grpSpPr>
        <p:sp>
          <p:nvSpPr>
            <p:cNvPr id="366" name="Google Shape;366;p13"/>
            <p:cNvSpPr/>
            <p:nvPr/>
          </p:nvSpPr>
          <p:spPr>
            <a:xfrm>
              <a:off x="2228500" y="5891175"/>
              <a:ext cx="546575" cy="562525"/>
            </a:xfrm>
            <a:custGeom>
              <a:avLst/>
              <a:gdLst/>
              <a:ahLst/>
              <a:cxnLst/>
              <a:rect l="l" t="t" r="r" b="b"/>
              <a:pathLst>
                <a:path w="21863" h="22501" fill="none" extrusionOk="0">
                  <a:moveTo>
                    <a:pt x="14969" y="1"/>
                  </a:moveTo>
                  <a:lnTo>
                    <a:pt x="1" y="17202"/>
                  </a:lnTo>
                  <a:lnTo>
                    <a:pt x="21862" y="22500"/>
                  </a:lnTo>
                  <a:lnTo>
                    <a:pt x="16213" y="12192"/>
                  </a:lnTo>
                  <a:lnTo>
                    <a:pt x="1" y="17202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589950" y="5878400"/>
              <a:ext cx="25550" cy="25575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1021" y="512"/>
                  </a:moveTo>
                  <a:cubicBezTo>
                    <a:pt x="1021" y="799"/>
                    <a:pt x="798" y="1022"/>
                    <a:pt x="511" y="1022"/>
                  </a:cubicBezTo>
                  <a:cubicBezTo>
                    <a:pt x="224" y="1022"/>
                    <a:pt x="0" y="799"/>
                    <a:pt x="0" y="512"/>
                  </a:cubicBezTo>
                  <a:cubicBezTo>
                    <a:pt x="0" y="256"/>
                    <a:pt x="224" y="1"/>
                    <a:pt x="511" y="1"/>
                  </a:cubicBezTo>
                  <a:cubicBezTo>
                    <a:pt x="798" y="1"/>
                    <a:pt x="1021" y="256"/>
                    <a:pt x="1021" y="51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621050" y="618320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1022" y="511"/>
                  </a:moveTo>
                  <a:cubicBezTo>
                    <a:pt x="1022" y="798"/>
                    <a:pt x="799" y="1021"/>
                    <a:pt x="511" y="1021"/>
                  </a:cubicBezTo>
                  <a:cubicBezTo>
                    <a:pt x="224" y="1021"/>
                    <a:pt x="1" y="798"/>
                    <a:pt x="1" y="511"/>
                  </a:cubicBezTo>
                  <a:cubicBezTo>
                    <a:pt x="1" y="224"/>
                    <a:pt x="224" y="0"/>
                    <a:pt x="511" y="0"/>
                  </a:cubicBezTo>
                  <a:cubicBezTo>
                    <a:pt x="799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214950" y="6294100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51"/>
                    <a:pt x="383" y="0"/>
                    <a:pt x="830" y="0"/>
                  </a:cubicBezTo>
                  <a:cubicBezTo>
                    <a:pt x="1309" y="0"/>
                    <a:pt x="1692" y="351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757500" y="6430525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84"/>
                    <a:pt x="383" y="1"/>
                    <a:pt x="830" y="1"/>
                  </a:cubicBezTo>
                  <a:cubicBezTo>
                    <a:pt x="1309" y="1"/>
                    <a:pt x="1692" y="384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_1_1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 flipH="1">
            <a:off x="4150375" y="2028652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8" name="Google Shape;458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50675" y="891150"/>
            <a:ext cx="957300" cy="9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6"/>
          <p:cNvSpPr txBox="1">
            <a:spLocks noGrp="1"/>
          </p:cNvSpPr>
          <p:nvPr>
            <p:ph type="subTitle" idx="1"/>
          </p:nvPr>
        </p:nvSpPr>
        <p:spPr>
          <a:xfrm flipH="1">
            <a:off x="4150275" y="3868650"/>
            <a:ext cx="4157700" cy="3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6"/>
          <p:cNvSpPr/>
          <p:nvPr/>
        </p:nvSpPr>
        <p:spPr>
          <a:xfrm>
            <a:off x="3123500" y="-25725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>
            <a:off x="-802725" y="36781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>
            <a:spLocks noGrp="1"/>
          </p:cNvSpPr>
          <p:nvPr>
            <p:ph type="subTitle" idx="1"/>
          </p:nvPr>
        </p:nvSpPr>
        <p:spPr>
          <a:xfrm>
            <a:off x="4747574" y="282969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2"/>
          <p:cNvSpPr txBox="1">
            <a:spLocks noGrp="1"/>
          </p:cNvSpPr>
          <p:nvPr>
            <p:ph type="subTitle" idx="2"/>
          </p:nvPr>
        </p:nvSpPr>
        <p:spPr>
          <a:xfrm>
            <a:off x="1890838" y="282969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3"/>
          </p:nvPr>
        </p:nvSpPr>
        <p:spPr>
          <a:xfrm>
            <a:off x="1890838" y="236234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4"/>
          </p:nvPr>
        </p:nvSpPr>
        <p:spPr>
          <a:xfrm>
            <a:off x="4747574" y="236234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7428838" y="-6707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-2519900" y="15388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22"/>
          <p:cNvGrpSpPr/>
          <p:nvPr/>
        </p:nvGrpSpPr>
        <p:grpSpPr>
          <a:xfrm rot="6820715">
            <a:off x="5859596" y="1902258"/>
            <a:ext cx="6497984" cy="5137198"/>
            <a:chOff x="4180821" y="-1846178"/>
            <a:chExt cx="6498075" cy="5137269"/>
          </a:xfrm>
        </p:grpSpPr>
        <p:grpSp>
          <p:nvGrpSpPr>
            <p:cNvPr id="722" name="Google Shape;722;p22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723" name="Google Shape;723;p22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5" name="Google Shape;735;p22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736" name="Google Shape;736;p22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2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2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2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2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2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22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2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2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2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2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2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22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2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2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2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2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2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22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764" name="Google Shape;764;p22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6" name="Google Shape;766;p22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767" name="Google Shape;767;p22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2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2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2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2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2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2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774" name="Google Shape;774;p22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22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22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22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8" name="Google Shape;778;p22"/>
          <p:cNvGrpSpPr/>
          <p:nvPr/>
        </p:nvGrpSpPr>
        <p:grpSpPr>
          <a:xfrm>
            <a:off x="-401200" y="3468890"/>
            <a:ext cx="3166329" cy="2913941"/>
            <a:chOff x="-344050" y="3449840"/>
            <a:chExt cx="3166329" cy="2913941"/>
          </a:xfrm>
        </p:grpSpPr>
        <p:sp>
          <p:nvSpPr>
            <p:cNvPr id="779" name="Google Shape;779;p22"/>
            <p:cNvSpPr/>
            <p:nvPr/>
          </p:nvSpPr>
          <p:spPr>
            <a:xfrm rot="-2514592" flipH="1">
              <a:off x="-39972" y="4714918"/>
              <a:ext cx="34477" cy="34498"/>
            </a:xfrm>
            <a:custGeom>
              <a:avLst/>
              <a:gdLst/>
              <a:ahLst/>
              <a:cxnLst/>
              <a:rect l="l" t="t" r="r" b="b"/>
              <a:pathLst>
                <a:path w="1704" h="1705" extrusionOk="0">
                  <a:moveTo>
                    <a:pt x="868" y="1"/>
                  </a:moveTo>
                  <a:cubicBezTo>
                    <a:pt x="386" y="1"/>
                    <a:pt x="0" y="387"/>
                    <a:pt x="0" y="869"/>
                  </a:cubicBezTo>
                  <a:cubicBezTo>
                    <a:pt x="0" y="1319"/>
                    <a:pt x="386" y="1705"/>
                    <a:pt x="868" y="1705"/>
                  </a:cubicBezTo>
                  <a:cubicBezTo>
                    <a:pt x="1318" y="1705"/>
                    <a:pt x="1704" y="1319"/>
                    <a:pt x="1704" y="869"/>
                  </a:cubicBezTo>
                  <a:cubicBezTo>
                    <a:pt x="1704" y="387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-2514592" flipH="1">
              <a:off x="1157106" y="5359716"/>
              <a:ext cx="33830" cy="3383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0"/>
                  </a:moveTo>
                  <a:cubicBezTo>
                    <a:pt x="386" y="0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318" y="1672"/>
                    <a:pt x="1672" y="1286"/>
                    <a:pt x="1672" y="836"/>
                  </a:cubicBezTo>
                  <a:cubicBezTo>
                    <a:pt x="1672" y="354"/>
                    <a:pt x="1318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-2514592" flipH="1">
              <a:off x="2342326" y="5460687"/>
              <a:ext cx="34477" cy="34498"/>
            </a:xfrm>
            <a:custGeom>
              <a:avLst/>
              <a:gdLst/>
              <a:ahLst/>
              <a:cxnLst/>
              <a:rect l="l" t="t" r="r" b="b"/>
              <a:pathLst>
                <a:path w="1704" h="1705" extrusionOk="0">
                  <a:moveTo>
                    <a:pt x="868" y="1"/>
                  </a:moveTo>
                  <a:cubicBezTo>
                    <a:pt x="386" y="1"/>
                    <a:pt x="0" y="386"/>
                    <a:pt x="0" y="869"/>
                  </a:cubicBezTo>
                  <a:cubicBezTo>
                    <a:pt x="0" y="1319"/>
                    <a:pt x="386" y="1704"/>
                    <a:pt x="868" y="1704"/>
                  </a:cubicBezTo>
                  <a:cubicBezTo>
                    <a:pt x="1318" y="1704"/>
                    <a:pt x="1704" y="1319"/>
                    <a:pt x="1704" y="869"/>
                  </a:cubicBezTo>
                  <a:cubicBezTo>
                    <a:pt x="1704" y="386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-2514592" flipH="1">
              <a:off x="962018" y="4539199"/>
              <a:ext cx="34498" cy="34498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68" y="1"/>
                  </a:moveTo>
                  <a:cubicBezTo>
                    <a:pt x="386" y="1"/>
                    <a:pt x="0" y="386"/>
                    <a:pt x="0" y="868"/>
                  </a:cubicBezTo>
                  <a:cubicBezTo>
                    <a:pt x="0" y="1318"/>
                    <a:pt x="386" y="1704"/>
                    <a:pt x="868" y="1704"/>
                  </a:cubicBezTo>
                  <a:cubicBezTo>
                    <a:pt x="1318" y="1704"/>
                    <a:pt x="1704" y="1318"/>
                    <a:pt x="1704" y="868"/>
                  </a:cubicBezTo>
                  <a:cubicBezTo>
                    <a:pt x="1704" y="386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-2514592" flipH="1">
              <a:off x="1283854" y="5675742"/>
              <a:ext cx="34498" cy="34477"/>
            </a:xfrm>
            <a:custGeom>
              <a:avLst/>
              <a:gdLst/>
              <a:ahLst/>
              <a:cxnLst/>
              <a:rect l="l" t="t" r="r" b="b"/>
              <a:pathLst>
                <a:path w="1705" h="1704" extrusionOk="0">
                  <a:moveTo>
                    <a:pt x="837" y="0"/>
                  </a:moveTo>
                  <a:cubicBezTo>
                    <a:pt x="387" y="0"/>
                    <a:pt x="1" y="386"/>
                    <a:pt x="1" y="836"/>
                  </a:cubicBezTo>
                  <a:cubicBezTo>
                    <a:pt x="1" y="1318"/>
                    <a:pt x="387" y="1704"/>
                    <a:pt x="837" y="1704"/>
                  </a:cubicBezTo>
                  <a:cubicBezTo>
                    <a:pt x="1319" y="1704"/>
                    <a:pt x="1705" y="1318"/>
                    <a:pt x="1705" y="836"/>
                  </a:cubicBezTo>
                  <a:cubicBezTo>
                    <a:pt x="1705" y="386"/>
                    <a:pt x="1319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-2514592" flipH="1">
              <a:off x="400982" y="4271230"/>
              <a:ext cx="55965" cy="55965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1"/>
                  </a:moveTo>
                  <a:cubicBezTo>
                    <a:pt x="644" y="1"/>
                    <a:pt x="1" y="644"/>
                    <a:pt x="1" y="1383"/>
                  </a:cubicBezTo>
                  <a:cubicBezTo>
                    <a:pt x="1" y="2155"/>
                    <a:pt x="644" y="2765"/>
                    <a:pt x="1383" y="2765"/>
                  </a:cubicBezTo>
                  <a:cubicBezTo>
                    <a:pt x="2155" y="2765"/>
                    <a:pt x="2765" y="2155"/>
                    <a:pt x="2765" y="1383"/>
                  </a:cubicBezTo>
                  <a:cubicBezTo>
                    <a:pt x="2765" y="644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-2514592" flipH="1">
              <a:off x="1855218" y="5491574"/>
              <a:ext cx="55945" cy="55297"/>
            </a:xfrm>
            <a:custGeom>
              <a:avLst/>
              <a:gdLst/>
              <a:ahLst/>
              <a:cxnLst/>
              <a:rect l="l" t="t" r="r" b="b"/>
              <a:pathLst>
                <a:path w="2765" h="2733" extrusionOk="0">
                  <a:moveTo>
                    <a:pt x="1383" y="1"/>
                  </a:moveTo>
                  <a:cubicBezTo>
                    <a:pt x="611" y="1"/>
                    <a:pt x="1" y="611"/>
                    <a:pt x="1" y="1383"/>
                  </a:cubicBezTo>
                  <a:cubicBezTo>
                    <a:pt x="1" y="2122"/>
                    <a:pt x="611" y="2733"/>
                    <a:pt x="1383" y="2733"/>
                  </a:cubicBezTo>
                  <a:cubicBezTo>
                    <a:pt x="2122" y="2733"/>
                    <a:pt x="2765" y="2122"/>
                    <a:pt x="2765" y="1383"/>
                  </a:cubicBezTo>
                  <a:cubicBezTo>
                    <a:pt x="2765" y="611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-2514592" flipH="1">
              <a:off x="1086589" y="6057480"/>
              <a:ext cx="55965" cy="55945"/>
            </a:xfrm>
            <a:custGeom>
              <a:avLst/>
              <a:gdLst/>
              <a:ahLst/>
              <a:cxnLst/>
              <a:rect l="l" t="t" r="r" b="b"/>
              <a:pathLst>
                <a:path w="2766" h="2765" extrusionOk="0">
                  <a:moveTo>
                    <a:pt x="1383" y="0"/>
                  </a:moveTo>
                  <a:cubicBezTo>
                    <a:pt x="611" y="0"/>
                    <a:pt x="1" y="611"/>
                    <a:pt x="1" y="1382"/>
                  </a:cubicBezTo>
                  <a:cubicBezTo>
                    <a:pt x="1" y="2154"/>
                    <a:pt x="611" y="2764"/>
                    <a:pt x="1383" y="2764"/>
                  </a:cubicBezTo>
                  <a:cubicBezTo>
                    <a:pt x="2122" y="2764"/>
                    <a:pt x="2765" y="2154"/>
                    <a:pt x="2765" y="1382"/>
                  </a:cubicBezTo>
                  <a:cubicBezTo>
                    <a:pt x="2765" y="611"/>
                    <a:pt x="2122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 rot="-2514592" flipH="1">
              <a:off x="843732" y="4914914"/>
              <a:ext cx="55297" cy="5529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83" y="0"/>
                  </a:moveTo>
                  <a:cubicBezTo>
                    <a:pt x="611" y="0"/>
                    <a:pt x="0" y="611"/>
                    <a:pt x="0" y="1382"/>
                  </a:cubicBezTo>
                  <a:cubicBezTo>
                    <a:pt x="0" y="2122"/>
                    <a:pt x="611" y="2732"/>
                    <a:pt x="1383" y="2732"/>
                  </a:cubicBezTo>
                  <a:cubicBezTo>
                    <a:pt x="2122" y="2732"/>
                    <a:pt x="2733" y="2122"/>
                    <a:pt x="2733" y="1382"/>
                  </a:cubicBezTo>
                  <a:cubicBezTo>
                    <a:pt x="2733" y="611"/>
                    <a:pt x="2122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 rot="-2514592" flipH="1">
              <a:off x="489140" y="5937082"/>
              <a:ext cx="72860" cy="72860"/>
            </a:xfrm>
            <a:custGeom>
              <a:avLst/>
              <a:gdLst/>
              <a:ahLst/>
              <a:cxnLst/>
              <a:rect l="l" t="t" r="r" b="b"/>
              <a:pathLst>
                <a:path w="3601" h="3601" extrusionOk="0">
                  <a:moveTo>
                    <a:pt x="1801" y="0"/>
                  </a:moveTo>
                  <a:cubicBezTo>
                    <a:pt x="804" y="0"/>
                    <a:pt x="1" y="804"/>
                    <a:pt x="1" y="1800"/>
                  </a:cubicBezTo>
                  <a:cubicBezTo>
                    <a:pt x="1" y="2797"/>
                    <a:pt x="804" y="3600"/>
                    <a:pt x="1801" y="3600"/>
                  </a:cubicBezTo>
                  <a:cubicBezTo>
                    <a:pt x="2797" y="3600"/>
                    <a:pt x="3601" y="2797"/>
                    <a:pt x="3601" y="1800"/>
                  </a:cubicBezTo>
                  <a:cubicBezTo>
                    <a:pt x="3601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 rot="-2514592" flipH="1">
              <a:off x="1609414" y="4993322"/>
              <a:ext cx="73507" cy="72860"/>
            </a:xfrm>
            <a:custGeom>
              <a:avLst/>
              <a:gdLst/>
              <a:ahLst/>
              <a:cxnLst/>
              <a:rect l="l" t="t" r="r" b="b"/>
              <a:pathLst>
                <a:path w="3633" h="3601" extrusionOk="0">
                  <a:moveTo>
                    <a:pt x="1800" y="0"/>
                  </a:moveTo>
                  <a:cubicBezTo>
                    <a:pt x="804" y="0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97" y="3601"/>
                    <a:pt x="3632" y="2797"/>
                    <a:pt x="3632" y="1801"/>
                  </a:cubicBezTo>
                  <a:cubicBezTo>
                    <a:pt x="3632" y="804"/>
                    <a:pt x="279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-2514592" flipH="1">
              <a:off x="375921" y="5355269"/>
              <a:ext cx="72880" cy="72860"/>
            </a:xfrm>
            <a:custGeom>
              <a:avLst/>
              <a:gdLst/>
              <a:ahLst/>
              <a:cxnLst/>
              <a:rect l="l" t="t" r="r" b="b"/>
              <a:pathLst>
                <a:path w="3602" h="3601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600"/>
                    <a:pt x="1801" y="3600"/>
                  </a:cubicBezTo>
                  <a:cubicBezTo>
                    <a:pt x="2797" y="3600"/>
                    <a:pt x="3601" y="2797"/>
                    <a:pt x="3601" y="1800"/>
                  </a:cubicBezTo>
                  <a:cubicBezTo>
                    <a:pt x="3601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 rot="-2514592" flipH="1">
              <a:off x="-328813" y="4080966"/>
              <a:ext cx="72860" cy="73528"/>
            </a:xfrm>
            <a:custGeom>
              <a:avLst/>
              <a:gdLst/>
              <a:ahLst/>
              <a:cxnLst/>
              <a:rect l="l" t="t" r="r" b="b"/>
              <a:pathLst>
                <a:path w="3601" h="3634" extrusionOk="0">
                  <a:moveTo>
                    <a:pt x="1800" y="1"/>
                  </a:moveTo>
                  <a:cubicBezTo>
                    <a:pt x="804" y="1"/>
                    <a:pt x="0" y="837"/>
                    <a:pt x="0" y="1833"/>
                  </a:cubicBezTo>
                  <a:cubicBezTo>
                    <a:pt x="0" y="2830"/>
                    <a:pt x="804" y="3633"/>
                    <a:pt x="1800" y="3633"/>
                  </a:cubicBezTo>
                  <a:cubicBezTo>
                    <a:pt x="2797" y="3633"/>
                    <a:pt x="3601" y="2830"/>
                    <a:pt x="3601" y="1833"/>
                  </a:cubicBezTo>
                  <a:cubicBezTo>
                    <a:pt x="3601" y="837"/>
                    <a:pt x="2797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2" name="Google Shape;792;p22"/>
            <p:cNvCxnSpPr/>
            <p:nvPr/>
          </p:nvCxnSpPr>
          <p:spPr>
            <a:xfrm>
              <a:off x="-299000" y="4104775"/>
              <a:ext cx="276600" cy="629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22"/>
            <p:cNvCxnSpPr/>
            <p:nvPr/>
          </p:nvCxnSpPr>
          <p:spPr>
            <a:xfrm>
              <a:off x="-25075" y="4732475"/>
              <a:ext cx="905100" cy="213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22"/>
            <p:cNvCxnSpPr/>
            <p:nvPr/>
          </p:nvCxnSpPr>
          <p:spPr>
            <a:xfrm flipH="1">
              <a:off x="409900" y="4941575"/>
              <a:ext cx="461400" cy="442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22"/>
            <p:cNvCxnSpPr/>
            <p:nvPr/>
          </p:nvCxnSpPr>
          <p:spPr>
            <a:xfrm>
              <a:off x="405025" y="5396875"/>
              <a:ext cx="720600" cy="70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6" name="Google Shape;796;p22"/>
            <p:cNvGrpSpPr/>
            <p:nvPr/>
          </p:nvGrpSpPr>
          <p:grpSpPr>
            <a:xfrm rot="-2514592" flipH="1">
              <a:off x="400069" y="3822937"/>
              <a:ext cx="1947286" cy="2167748"/>
              <a:chOff x="9369050" y="2959875"/>
              <a:chExt cx="2406050" cy="2678450"/>
            </a:xfrm>
          </p:grpSpPr>
          <p:sp>
            <p:nvSpPr>
              <p:cNvPr id="797" name="Google Shape;797;p22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2" name="Google Shape;802;p22"/>
            <p:cNvCxnSpPr/>
            <p:nvPr/>
          </p:nvCxnSpPr>
          <p:spPr>
            <a:xfrm>
              <a:off x="529250" y="5984925"/>
              <a:ext cx="579900" cy="10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22"/>
            <p:cNvCxnSpPr/>
            <p:nvPr/>
          </p:nvCxnSpPr>
          <p:spPr>
            <a:xfrm>
              <a:off x="-19150" y="4731100"/>
              <a:ext cx="429000" cy="66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22"/>
            <p:cNvCxnSpPr/>
            <p:nvPr/>
          </p:nvCxnSpPr>
          <p:spPr>
            <a:xfrm flipH="1">
              <a:off x="-19175" y="4558425"/>
              <a:ext cx="998400" cy="167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2"/>
            <p:cNvCxnSpPr/>
            <p:nvPr/>
          </p:nvCxnSpPr>
          <p:spPr>
            <a:xfrm>
              <a:off x="987325" y="4555725"/>
              <a:ext cx="191700" cy="822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22"/>
            <p:cNvCxnSpPr/>
            <p:nvPr/>
          </p:nvCxnSpPr>
          <p:spPr>
            <a:xfrm>
              <a:off x="990025" y="4553025"/>
              <a:ext cx="666600" cy="480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22"/>
            <p:cNvCxnSpPr/>
            <p:nvPr/>
          </p:nvCxnSpPr>
          <p:spPr>
            <a:xfrm>
              <a:off x="203925" y="3808400"/>
              <a:ext cx="225900" cy="500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3"/>
          <p:cNvSpPr txBox="1">
            <a:spLocks noGrp="1"/>
          </p:cNvSpPr>
          <p:nvPr>
            <p:ph type="subTitle" idx="1"/>
          </p:nvPr>
        </p:nvSpPr>
        <p:spPr>
          <a:xfrm>
            <a:off x="4483775" y="1590300"/>
            <a:ext cx="337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3"/>
          <p:cNvSpPr txBox="1">
            <a:spLocks noGrp="1"/>
          </p:cNvSpPr>
          <p:nvPr>
            <p:ph type="subTitle" idx="2"/>
          </p:nvPr>
        </p:nvSpPr>
        <p:spPr>
          <a:xfrm>
            <a:off x="713225" y="1590300"/>
            <a:ext cx="337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12" name="Google Shape;812;p23"/>
          <p:cNvGrpSpPr/>
          <p:nvPr/>
        </p:nvGrpSpPr>
        <p:grpSpPr>
          <a:xfrm>
            <a:off x="2647347" y="1686630"/>
            <a:ext cx="8014865" cy="6324577"/>
            <a:chOff x="2647347" y="1686630"/>
            <a:chExt cx="8014865" cy="6324577"/>
          </a:xfrm>
        </p:grpSpPr>
        <p:cxnSp>
          <p:nvCxnSpPr>
            <p:cNvPr id="813" name="Google Shape;813;p23"/>
            <p:cNvCxnSpPr/>
            <p:nvPr/>
          </p:nvCxnSpPr>
          <p:spPr>
            <a:xfrm rot="10800000">
              <a:off x="4892300" y="4605100"/>
              <a:ext cx="370800" cy="173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23"/>
            <p:cNvCxnSpPr/>
            <p:nvPr/>
          </p:nvCxnSpPr>
          <p:spPr>
            <a:xfrm rot="10800000">
              <a:off x="5262950" y="4778550"/>
              <a:ext cx="673500" cy="757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5" name="Google Shape;815;p23"/>
            <p:cNvGrpSpPr/>
            <p:nvPr/>
          </p:nvGrpSpPr>
          <p:grpSpPr>
            <a:xfrm rot="1223304">
              <a:off x="5150566" y="4924955"/>
              <a:ext cx="906421" cy="482749"/>
              <a:chOff x="3198538" y="6072725"/>
              <a:chExt cx="906375" cy="482725"/>
            </a:xfrm>
          </p:grpSpPr>
          <p:sp>
            <p:nvSpPr>
              <p:cNvPr id="816" name="Google Shape;816;p23"/>
              <p:cNvSpPr/>
              <p:nvPr/>
            </p:nvSpPr>
            <p:spPr>
              <a:xfrm>
                <a:off x="3198538" y="6072725"/>
                <a:ext cx="893625" cy="472350"/>
              </a:xfrm>
              <a:custGeom>
                <a:avLst/>
                <a:gdLst/>
                <a:ahLst/>
                <a:cxnLst/>
                <a:rect l="l" t="t" r="r" b="b"/>
                <a:pathLst>
                  <a:path w="35745" h="18894" fill="none" extrusionOk="0">
                    <a:moveTo>
                      <a:pt x="0" y="1"/>
                    </a:moveTo>
                    <a:lnTo>
                      <a:pt x="6862" y="17809"/>
                    </a:lnTo>
                    <a:lnTo>
                      <a:pt x="35744" y="18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4079363" y="6529900"/>
                <a:ext cx="2555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98"/>
                      <a:pt x="798" y="1022"/>
                      <a:pt x="511" y="1022"/>
                    </a:cubicBezTo>
                    <a:cubicBezTo>
                      <a:pt x="224" y="1022"/>
                      <a:pt x="0" y="798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3354113" y="6491600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23"/>
            <p:cNvGrpSpPr/>
            <p:nvPr/>
          </p:nvGrpSpPr>
          <p:grpSpPr>
            <a:xfrm>
              <a:off x="6623250" y="4391575"/>
              <a:ext cx="584850" cy="594450"/>
              <a:chOff x="2214950" y="5878400"/>
              <a:chExt cx="584850" cy="594450"/>
            </a:xfrm>
          </p:grpSpPr>
          <p:sp>
            <p:nvSpPr>
              <p:cNvPr id="820" name="Google Shape;820;p23"/>
              <p:cNvSpPr/>
              <p:nvPr/>
            </p:nvSpPr>
            <p:spPr>
              <a:xfrm>
                <a:off x="2228500" y="5891175"/>
                <a:ext cx="546575" cy="562525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22501" fill="none" extrusionOk="0">
                    <a:moveTo>
                      <a:pt x="14969" y="1"/>
                    </a:moveTo>
                    <a:lnTo>
                      <a:pt x="1" y="17202"/>
                    </a:lnTo>
                    <a:lnTo>
                      <a:pt x="21862" y="22500"/>
                    </a:lnTo>
                    <a:lnTo>
                      <a:pt x="16213" y="12192"/>
                    </a:lnTo>
                    <a:lnTo>
                      <a:pt x="1" y="172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2589950" y="5878400"/>
                <a:ext cx="255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1" y="512"/>
                    </a:moveTo>
                    <a:cubicBezTo>
                      <a:pt x="1021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2"/>
                    </a:cubicBezTo>
                    <a:cubicBezTo>
                      <a:pt x="0" y="256"/>
                      <a:pt x="224" y="1"/>
                      <a:pt x="511" y="1"/>
                    </a:cubicBezTo>
                    <a:cubicBezTo>
                      <a:pt x="798" y="1"/>
                      <a:pt x="1021" y="256"/>
                      <a:pt x="1021" y="5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2621050" y="6183200"/>
                <a:ext cx="255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22" extrusionOk="0">
                    <a:moveTo>
                      <a:pt x="1022" y="511"/>
                    </a:moveTo>
                    <a:cubicBezTo>
                      <a:pt x="1022" y="798"/>
                      <a:pt x="799" y="1021"/>
                      <a:pt x="511" y="1021"/>
                    </a:cubicBezTo>
                    <a:cubicBezTo>
                      <a:pt x="224" y="1021"/>
                      <a:pt x="1" y="798"/>
                      <a:pt x="1" y="511"/>
                    </a:cubicBezTo>
                    <a:cubicBezTo>
                      <a:pt x="1" y="224"/>
                      <a:pt x="224" y="0"/>
                      <a:pt x="511" y="0"/>
                    </a:cubicBezTo>
                    <a:cubicBezTo>
                      <a:pt x="799" y="0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2214950" y="6294100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51"/>
                      <a:pt x="383" y="0"/>
                      <a:pt x="830" y="0"/>
                    </a:cubicBezTo>
                    <a:cubicBezTo>
                      <a:pt x="1309" y="0"/>
                      <a:pt x="1692" y="351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757500" y="643052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30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3"/>
            <p:cNvGrpSpPr/>
            <p:nvPr/>
          </p:nvGrpSpPr>
          <p:grpSpPr>
            <a:xfrm rot="1364015" flipH="1">
              <a:off x="3127070" y="2898367"/>
              <a:ext cx="7055420" cy="3901102"/>
              <a:chOff x="7432275" y="5642550"/>
              <a:chExt cx="7056275" cy="3901575"/>
            </a:xfrm>
          </p:grpSpPr>
          <p:sp>
            <p:nvSpPr>
              <p:cNvPr id="826" name="Google Shape;826;p23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4" name="Google Shape;834;p23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835" name="Google Shape;835;p23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60" name="Google Shape;860;p23"/>
            <p:cNvCxnSpPr/>
            <p:nvPr/>
          </p:nvCxnSpPr>
          <p:spPr>
            <a:xfrm rot="10800000" flipH="1">
              <a:off x="5937425" y="4829875"/>
              <a:ext cx="716100" cy="701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1" name="Google Shape;861;p23"/>
            <p:cNvSpPr/>
            <p:nvPr/>
          </p:nvSpPr>
          <p:spPr>
            <a:xfrm rot="1364015" flipH="1">
              <a:off x="4874441" y="458317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1469" y="735"/>
                  </a:moveTo>
                  <a:cubicBezTo>
                    <a:pt x="1469" y="1118"/>
                    <a:pt x="1118" y="1469"/>
                    <a:pt x="735" y="1469"/>
                  </a:cubicBezTo>
                  <a:cubicBezTo>
                    <a:pt x="352" y="1469"/>
                    <a:pt x="1" y="1118"/>
                    <a:pt x="1" y="735"/>
                  </a:cubicBezTo>
                  <a:cubicBezTo>
                    <a:pt x="1" y="352"/>
                    <a:pt x="352" y="1"/>
                    <a:pt x="735" y="1"/>
                  </a:cubicBezTo>
                  <a:cubicBezTo>
                    <a:pt x="1118" y="1"/>
                    <a:pt x="1469" y="352"/>
                    <a:pt x="1469" y="73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2" name="Google Shape;862;p23"/>
            <p:cNvCxnSpPr/>
            <p:nvPr/>
          </p:nvCxnSpPr>
          <p:spPr>
            <a:xfrm>
              <a:off x="4894600" y="4600350"/>
              <a:ext cx="377700" cy="655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3" name="Google Shape;863;p23"/>
          <p:cNvSpPr/>
          <p:nvPr/>
        </p:nvSpPr>
        <p:spPr>
          <a:xfrm>
            <a:off x="6121850" y="-24864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3"/>
          <p:cNvSpPr/>
          <p:nvPr/>
        </p:nvSpPr>
        <p:spPr>
          <a:xfrm>
            <a:off x="-1162725" y="33470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9" r:id="rId5"/>
    <p:sldLayoutId id="2147483660" r:id="rId6"/>
    <p:sldLayoutId id="2147483663" r:id="rId7"/>
    <p:sldLayoutId id="2147483669" r:id="rId8"/>
    <p:sldLayoutId id="2147483670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38"/>
          <p:cNvGrpSpPr/>
          <p:nvPr/>
        </p:nvGrpSpPr>
        <p:grpSpPr>
          <a:xfrm>
            <a:off x="6324392" y="1215373"/>
            <a:ext cx="4216311" cy="4220216"/>
            <a:chOff x="9348175" y="863250"/>
            <a:chExt cx="5209825" cy="5214650"/>
          </a:xfrm>
        </p:grpSpPr>
        <p:grpSp>
          <p:nvGrpSpPr>
            <p:cNvPr id="1429" name="Google Shape;1429;p38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430" name="Google Shape;1430;p38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8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451" name="Google Shape;1451;p38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8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8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8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8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8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8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8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8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8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3" name="Google Shape;1503;p38"/>
          <p:cNvGrpSpPr/>
          <p:nvPr/>
        </p:nvGrpSpPr>
        <p:grpSpPr>
          <a:xfrm>
            <a:off x="-126130" y="-54905"/>
            <a:ext cx="2585411" cy="1743491"/>
            <a:chOff x="-282975" y="-249850"/>
            <a:chExt cx="2585411" cy="1743491"/>
          </a:xfrm>
        </p:grpSpPr>
        <p:grpSp>
          <p:nvGrpSpPr>
            <p:cNvPr id="1504" name="Google Shape;1504;p38"/>
            <p:cNvGrpSpPr/>
            <p:nvPr/>
          </p:nvGrpSpPr>
          <p:grpSpPr>
            <a:xfrm>
              <a:off x="-282975" y="-249850"/>
              <a:ext cx="2585411" cy="1743491"/>
              <a:chOff x="87900" y="-332975"/>
              <a:chExt cx="2585411" cy="1743491"/>
            </a:xfrm>
          </p:grpSpPr>
          <p:grpSp>
            <p:nvGrpSpPr>
              <p:cNvPr id="1505" name="Google Shape;1505;p38"/>
              <p:cNvGrpSpPr/>
              <p:nvPr/>
            </p:nvGrpSpPr>
            <p:grpSpPr>
              <a:xfrm>
                <a:off x="87900" y="-332975"/>
                <a:ext cx="2585411" cy="1464000"/>
                <a:chOff x="87900" y="-332975"/>
                <a:chExt cx="2585411" cy="1464000"/>
              </a:xfrm>
            </p:grpSpPr>
            <p:sp>
              <p:nvSpPr>
                <p:cNvPr id="1506" name="Google Shape;1506;p38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8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8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8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0" name="Google Shape;1510;p38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511" name="Google Shape;1511;p38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38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38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38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38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38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38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38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38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38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38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22" name="Google Shape;1522;p38"/>
              <p:cNvGrpSpPr/>
              <p:nvPr/>
            </p:nvGrpSpPr>
            <p:grpSpPr>
              <a:xfrm rot="7018040">
                <a:off x="1012370" y="631076"/>
                <a:ext cx="927961" cy="503495"/>
                <a:chOff x="3176988" y="6051975"/>
                <a:chExt cx="927925" cy="503475"/>
              </a:xfrm>
            </p:grpSpPr>
            <p:sp>
              <p:nvSpPr>
                <p:cNvPr id="1523" name="Google Shape;1523;p38"/>
                <p:cNvSpPr/>
                <p:nvPr/>
              </p:nvSpPr>
              <p:spPr>
                <a:xfrm>
                  <a:off x="3198538" y="6072725"/>
                  <a:ext cx="893625" cy="47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5" h="18894" fill="none" extrusionOk="0">
                      <a:moveTo>
                        <a:pt x="0" y="1"/>
                      </a:moveTo>
                      <a:lnTo>
                        <a:pt x="6862" y="17809"/>
                      </a:lnTo>
                      <a:lnTo>
                        <a:pt x="35744" y="18894"/>
                      </a:lnTo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319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8"/>
                <p:cNvSpPr/>
                <p:nvPr/>
              </p:nvSpPr>
              <p:spPr>
                <a:xfrm>
                  <a:off x="4079363" y="6529900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24"/>
                        <a:pt x="224" y="1"/>
                        <a:pt x="511" y="1"/>
                      </a:cubicBezTo>
                      <a:cubicBezTo>
                        <a:pt x="798" y="1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8"/>
                <p:cNvSpPr/>
                <p:nvPr/>
              </p:nvSpPr>
              <p:spPr>
                <a:xfrm>
                  <a:off x="3176988" y="60519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8"/>
                <p:cNvSpPr/>
                <p:nvPr/>
              </p:nvSpPr>
              <p:spPr>
                <a:xfrm>
                  <a:off x="3354113" y="64916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527" name="Google Shape;1527;p38"/>
            <p:cNvCxnSpPr/>
            <p:nvPr/>
          </p:nvCxnSpPr>
          <p:spPr>
            <a:xfrm rot="10800000">
              <a:off x="365700" y="-61325"/>
              <a:ext cx="76800" cy="73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38"/>
            <p:cNvCxnSpPr/>
            <p:nvPr/>
          </p:nvCxnSpPr>
          <p:spPr>
            <a:xfrm rot="10800000">
              <a:off x="225000" y="-74250"/>
              <a:ext cx="665100" cy="319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9" name="Google Shape;1529;p38"/>
          <p:cNvSpPr txBox="1">
            <a:spLocks noGrp="1"/>
          </p:cNvSpPr>
          <p:nvPr>
            <p:ph type="ctrTitle"/>
          </p:nvPr>
        </p:nvSpPr>
        <p:spPr>
          <a:xfrm>
            <a:off x="996977" y="2064884"/>
            <a:ext cx="6551400" cy="20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latin typeface="+mj-lt"/>
              </a:rPr>
              <a:t>Тема кейса:</a:t>
            </a:r>
            <a:br>
              <a:rPr lang="ru-RU" sz="3600" dirty="0">
                <a:solidFill>
                  <a:schemeClr val="accent1"/>
                </a:solidFill>
              </a:rPr>
            </a:br>
            <a:r>
              <a:rPr lang="ru-RU" sz="3600" dirty="0">
                <a:solidFill>
                  <a:schemeClr val="accent1"/>
                </a:solidFill>
                <a:latin typeface="+mn-lt"/>
              </a:rPr>
              <a:t>Система автоматического анализа изображений: обнаружения объектов и распознание текста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latin typeface="+mj-lt"/>
              </a:rPr>
              <a:t>Цель:</a:t>
            </a:r>
            <a:endParaRPr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3" name="Google Shape;1843;p43"/>
          <p:cNvSpPr txBox="1">
            <a:spLocks noGrp="1"/>
          </p:cNvSpPr>
          <p:nvPr>
            <p:ph type="subTitle" idx="2"/>
          </p:nvPr>
        </p:nvSpPr>
        <p:spPr>
          <a:xfrm>
            <a:off x="339214" y="1590300"/>
            <a:ext cx="8480322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которая автоматически обнаруживает объекты и тексты на изображениях с помощью нейронных сетей, записывает информацию об объектах и обработанный текст в мета-данные изображения, реализует поиск по этим данным и предоставляет веб-интерфейс для взаимодействия с пользователем. 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2"/>
          <p:cNvSpPr txBox="1">
            <a:spLocks noGrp="1"/>
          </p:cNvSpPr>
          <p:nvPr>
            <p:ph type="title"/>
          </p:nvPr>
        </p:nvSpPr>
        <p:spPr>
          <a:xfrm>
            <a:off x="649075" y="231884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Функционал и фреймворки </a:t>
            </a:r>
            <a:endParaRPr lang="en-GB" sz="3600" dirty="0">
              <a:latin typeface="+mj-lt"/>
            </a:endParaRPr>
          </a:p>
        </p:txBody>
      </p:sp>
      <p:grpSp>
        <p:nvGrpSpPr>
          <p:cNvPr id="1756" name="Google Shape;1756;p42"/>
          <p:cNvGrpSpPr/>
          <p:nvPr/>
        </p:nvGrpSpPr>
        <p:grpSpPr>
          <a:xfrm>
            <a:off x="6446892" y="1257537"/>
            <a:ext cx="5505638" cy="5597234"/>
            <a:chOff x="6499242" y="1053762"/>
            <a:chExt cx="5505638" cy="5597234"/>
          </a:xfrm>
        </p:grpSpPr>
        <p:grpSp>
          <p:nvGrpSpPr>
            <p:cNvPr id="1757" name="Google Shape;1757;p42"/>
            <p:cNvGrpSpPr/>
            <p:nvPr/>
          </p:nvGrpSpPr>
          <p:grpSpPr>
            <a:xfrm>
              <a:off x="7989100" y="2783725"/>
              <a:ext cx="584850" cy="594450"/>
              <a:chOff x="2214950" y="5878400"/>
              <a:chExt cx="584850" cy="594450"/>
            </a:xfrm>
          </p:grpSpPr>
          <p:sp>
            <p:nvSpPr>
              <p:cNvPr id="1758" name="Google Shape;1758;p42"/>
              <p:cNvSpPr/>
              <p:nvPr/>
            </p:nvSpPr>
            <p:spPr>
              <a:xfrm>
                <a:off x="2228500" y="5891175"/>
                <a:ext cx="546575" cy="562525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22501" fill="none" extrusionOk="0">
                    <a:moveTo>
                      <a:pt x="14969" y="1"/>
                    </a:moveTo>
                    <a:lnTo>
                      <a:pt x="1" y="17202"/>
                    </a:lnTo>
                    <a:lnTo>
                      <a:pt x="21862" y="22500"/>
                    </a:lnTo>
                    <a:lnTo>
                      <a:pt x="16213" y="12192"/>
                    </a:lnTo>
                    <a:lnTo>
                      <a:pt x="1" y="1720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2589950" y="5878400"/>
                <a:ext cx="255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1" y="512"/>
                    </a:moveTo>
                    <a:cubicBezTo>
                      <a:pt x="1021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2"/>
                    </a:cubicBezTo>
                    <a:cubicBezTo>
                      <a:pt x="0" y="256"/>
                      <a:pt x="224" y="1"/>
                      <a:pt x="511" y="1"/>
                    </a:cubicBezTo>
                    <a:cubicBezTo>
                      <a:pt x="798" y="1"/>
                      <a:pt x="1021" y="256"/>
                      <a:pt x="1021" y="5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>
                <a:off x="2621050" y="6183200"/>
                <a:ext cx="255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22" extrusionOk="0">
                    <a:moveTo>
                      <a:pt x="1022" y="511"/>
                    </a:moveTo>
                    <a:cubicBezTo>
                      <a:pt x="1022" y="798"/>
                      <a:pt x="799" y="1021"/>
                      <a:pt x="511" y="1021"/>
                    </a:cubicBezTo>
                    <a:cubicBezTo>
                      <a:pt x="224" y="1021"/>
                      <a:pt x="1" y="798"/>
                      <a:pt x="1" y="511"/>
                    </a:cubicBezTo>
                    <a:cubicBezTo>
                      <a:pt x="1" y="224"/>
                      <a:pt x="224" y="0"/>
                      <a:pt x="511" y="0"/>
                    </a:cubicBezTo>
                    <a:cubicBezTo>
                      <a:pt x="799" y="0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2"/>
              <p:cNvSpPr/>
              <p:nvPr/>
            </p:nvSpPr>
            <p:spPr>
              <a:xfrm>
                <a:off x="2214950" y="6294100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51"/>
                      <a:pt x="383" y="0"/>
                      <a:pt x="830" y="0"/>
                    </a:cubicBezTo>
                    <a:cubicBezTo>
                      <a:pt x="1309" y="0"/>
                      <a:pt x="1692" y="351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2"/>
              <p:cNvSpPr/>
              <p:nvPr/>
            </p:nvSpPr>
            <p:spPr>
              <a:xfrm>
                <a:off x="2757500" y="643052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30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3" name="Google Shape;1763;p42"/>
            <p:cNvGrpSpPr/>
            <p:nvPr/>
          </p:nvGrpSpPr>
          <p:grpSpPr>
            <a:xfrm rot="-153375">
              <a:off x="6839463" y="4436056"/>
              <a:ext cx="927920" cy="503473"/>
              <a:chOff x="3176988" y="6051975"/>
              <a:chExt cx="927925" cy="503475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3198538" y="6072725"/>
                <a:ext cx="893625" cy="472350"/>
              </a:xfrm>
              <a:custGeom>
                <a:avLst/>
                <a:gdLst/>
                <a:ahLst/>
                <a:cxnLst/>
                <a:rect l="l" t="t" r="r" b="b"/>
                <a:pathLst>
                  <a:path w="35745" h="18894" fill="none" extrusionOk="0">
                    <a:moveTo>
                      <a:pt x="0" y="1"/>
                    </a:moveTo>
                    <a:lnTo>
                      <a:pt x="6862" y="17809"/>
                    </a:lnTo>
                    <a:lnTo>
                      <a:pt x="35744" y="1889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4079363" y="6529900"/>
                <a:ext cx="2555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98"/>
                      <a:pt x="798" y="1022"/>
                      <a:pt x="511" y="1022"/>
                    </a:cubicBezTo>
                    <a:cubicBezTo>
                      <a:pt x="224" y="1022"/>
                      <a:pt x="0" y="798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3176988" y="605197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1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1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3354113" y="6491600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8" name="Google Shape;1768;p42"/>
            <p:cNvSpPr/>
            <p:nvPr/>
          </p:nvSpPr>
          <p:spPr>
            <a:xfrm rot="-6838413">
              <a:off x="7600446" y="3711175"/>
              <a:ext cx="42298" cy="42298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51"/>
                    <a:pt x="383" y="0"/>
                    <a:pt x="830" y="0"/>
                  </a:cubicBezTo>
                  <a:cubicBezTo>
                    <a:pt x="1309" y="0"/>
                    <a:pt x="1692" y="351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9" name="Google Shape;1769;p42"/>
            <p:cNvGrpSpPr/>
            <p:nvPr/>
          </p:nvGrpSpPr>
          <p:grpSpPr>
            <a:xfrm rot="1261702" flipH="1">
              <a:off x="7143914" y="1664524"/>
              <a:ext cx="4216295" cy="4375710"/>
              <a:chOff x="9348175" y="863250"/>
              <a:chExt cx="5209825" cy="5406805"/>
            </a:xfrm>
          </p:grpSpPr>
          <p:grpSp>
            <p:nvGrpSpPr>
              <p:cNvPr id="1770" name="Google Shape;1770;p42"/>
              <p:cNvGrpSpPr/>
              <p:nvPr/>
            </p:nvGrpSpPr>
            <p:grpSpPr>
              <a:xfrm>
                <a:off x="9369050" y="884125"/>
                <a:ext cx="5160025" cy="5385930"/>
                <a:chOff x="9369050" y="884125"/>
                <a:chExt cx="5160025" cy="5385930"/>
              </a:xfrm>
            </p:grpSpPr>
            <p:sp>
              <p:nvSpPr>
                <p:cNvPr id="1771" name="Google Shape;1771;p42"/>
                <p:cNvSpPr/>
                <p:nvPr/>
              </p:nvSpPr>
              <p:spPr>
                <a:xfrm>
                  <a:off x="10744850" y="2199650"/>
                  <a:ext cx="3357500" cy="38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00" h="154712" fill="none" extrusionOk="0">
                      <a:moveTo>
                        <a:pt x="134300" y="154712"/>
                      </a:moveTo>
                      <a:lnTo>
                        <a:pt x="123917" y="115431"/>
                      </a:lnTo>
                      <a:lnTo>
                        <a:pt x="82387" y="106624"/>
                      </a:lnTo>
                      <a:lnTo>
                        <a:pt x="60078" y="95277"/>
                      </a:lnTo>
                      <a:lnTo>
                        <a:pt x="41209" y="119192"/>
                      </a:lnTo>
                      <a:lnTo>
                        <a:pt x="44360" y="70140"/>
                      </a:lnTo>
                      <a:lnTo>
                        <a:pt x="12922" y="69175"/>
                      </a:lnTo>
                      <a:lnTo>
                        <a:pt x="38702" y="31470"/>
                      </a:lnTo>
                      <a:lnTo>
                        <a:pt x="28319" y="0"/>
                      </a:lnTo>
                      <a:lnTo>
                        <a:pt x="0" y="524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2"/>
                <p:cNvSpPr/>
                <p:nvPr/>
              </p:nvSpPr>
              <p:spPr>
                <a:xfrm>
                  <a:off x="10940125" y="2959875"/>
                  <a:ext cx="77630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1061" fill="none" extrusionOk="0">
                      <a:moveTo>
                        <a:pt x="0" y="0"/>
                      </a:moveTo>
                      <a:lnTo>
                        <a:pt x="31052" y="106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2"/>
                <p:cNvSpPr/>
                <p:nvPr/>
              </p:nvSpPr>
              <p:spPr>
                <a:xfrm>
                  <a:off x="14057322" y="4223153"/>
                  <a:ext cx="167975" cy="2046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74190" fill="none" extrusionOk="0">
                      <a:moveTo>
                        <a:pt x="6719" y="0"/>
                      </a:moveTo>
                      <a:lnTo>
                        <a:pt x="1" y="7419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2"/>
                <p:cNvSpPr/>
                <p:nvPr/>
              </p:nvSpPr>
              <p:spPr>
                <a:xfrm>
                  <a:off x="12804500" y="4223150"/>
                  <a:ext cx="1724575" cy="12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83" h="49471" fill="none" extrusionOk="0">
                      <a:moveTo>
                        <a:pt x="41531" y="34491"/>
                      </a:moveTo>
                      <a:lnTo>
                        <a:pt x="15944" y="49471"/>
                      </a:lnTo>
                      <a:lnTo>
                        <a:pt x="1" y="25684"/>
                      </a:lnTo>
                      <a:lnTo>
                        <a:pt x="25395" y="12569"/>
                      </a:lnTo>
                      <a:lnTo>
                        <a:pt x="41531" y="34491"/>
                      </a:lnTo>
                      <a:lnTo>
                        <a:pt x="56832" y="0"/>
                      </a:lnTo>
                      <a:lnTo>
                        <a:pt x="68983" y="2115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2"/>
                <p:cNvSpPr/>
                <p:nvPr/>
              </p:nvSpPr>
              <p:spPr>
                <a:xfrm>
                  <a:off x="12390650" y="884125"/>
                  <a:ext cx="1651450" cy="50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8" h="201483" fill="none" extrusionOk="0">
                      <a:moveTo>
                        <a:pt x="51785" y="196436"/>
                      </a:moveTo>
                      <a:lnTo>
                        <a:pt x="34813" y="194989"/>
                      </a:lnTo>
                      <a:lnTo>
                        <a:pt x="32498" y="183032"/>
                      </a:lnTo>
                      <a:lnTo>
                        <a:pt x="0" y="201482"/>
                      </a:lnTo>
                      <a:lnTo>
                        <a:pt x="16555" y="159245"/>
                      </a:lnTo>
                      <a:lnTo>
                        <a:pt x="28737" y="123918"/>
                      </a:lnTo>
                      <a:lnTo>
                        <a:pt x="41949" y="146130"/>
                      </a:lnTo>
                      <a:lnTo>
                        <a:pt x="66057" y="97913"/>
                      </a:lnTo>
                      <a:lnTo>
                        <a:pt x="23273" y="97077"/>
                      </a:lnTo>
                      <a:lnTo>
                        <a:pt x="50949" y="54293"/>
                      </a:lnTo>
                      <a:lnTo>
                        <a:pt x="54935" y="30634"/>
                      </a:lnTo>
                      <a:lnTo>
                        <a:pt x="34813" y="19930"/>
                      </a:lnTo>
                      <a:lnTo>
                        <a:pt x="45067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42"/>
                <p:cNvSpPr/>
                <p:nvPr/>
              </p:nvSpPr>
              <p:spPr>
                <a:xfrm>
                  <a:off x="11452825" y="2199650"/>
                  <a:ext cx="1519650" cy="11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6" h="44457" fill="none" extrusionOk="0">
                      <a:moveTo>
                        <a:pt x="0" y="0"/>
                      </a:moveTo>
                      <a:lnTo>
                        <a:pt x="20959" y="32916"/>
                      </a:lnTo>
                      <a:lnTo>
                        <a:pt x="60786" y="44456"/>
                      </a:lnTo>
                      <a:lnTo>
                        <a:pt x="46546" y="11540"/>
                      </a:lnTo>
                      <a:lnTo>
                        <a:pt x="20959" y="32916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42"/>
                <p:cNvSpPr/>
                <p:nvPr/>
              </p:nvSpPr>
              <p:spPr>
                <a:xfrm>
                  <a:off x="11712400" y="1382375"/>
                  <a:ext cx="1952000" cy="25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0" h="102831" fill="none" extrusionOk="0">
                      <a:moveTo>
                        <a:pt x="61943" y="0"/>
                      </a:moveTo>
                      <a:lnTo>
                        <a:pt x="78079" y="34363"/>
                      </a:lnTo>
                      <a:lnTo>
                        <a:pt x="36163" y="44231"/>
                      </a:lnTo>
                      <a:lnTo>
                        <a:pt x="16651" y="24848"/>
                      </a:lnTo>
                      <a:lnTo>
                        <a:pt x="10576" y="65607"/>
                      </a:lnTo>
                      <a:lnTo>
                        <a:pt x="0" y="64161"/>
                      </a:lnTo>
                      <a:lnTo>
                        <a:pt x="5658" y="102831"/>
                      </a:lnTo>
                      <a:lnTo>
                        <a:pt x="12408" y="86469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42"/>
                <p:cNvSpPr/>
                <p:nvPr/>
              </p:nvSpPr>
              <p:spPr>
                <a:xfrm>
                  <a:off x="13439350" y="4157250"/>
                  <a:ext cx="785950" cy="3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8" h="15205" fill="none" extrusionOk="0">
                      <a:moveTo>
                        <a:pt x="1" y="15205"/>
                      </a:moveTo>
                      <a:lnTo>
                        <a:pt x="31438" y="2636"/>
                      </a:lnTo>
                      <a:lnTo>
                        <a:pt x="169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42"/>
                <p:cNvSpPr/>
                <p:nvPr/>
              </p:nvSpPr>
              <p:spPr>
                <a:xfrm>
                  <a:off x="10137300" y="5289525"/>
                  <a:ext cx="474175" cy="34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42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42"/>
                <p:cNvSpPr/>
                <p:nvPr/>
              </p:nvSpPr>
              <p:spPr>
                <a:xfrm>
                  <a:off x="12695200" y="4485125"/>
                  <a:ext cx="109325" cy="3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5173" fill="none" extrusionOk="0">
                      <a:moveTo>
                        <a:pt x="1" y="0"/>
                      </a:moveTo>
                      <a:lnTo>
                        <a:pt x="4373" y="1517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42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42"/>
                <p:cNvSpPr/>
                <p:nvPr/>
              </p:nvSpPr>
              <p:spPr>
                <a:xfrm>
                  <a:off x="11853825" y="3610800"/>
                  <a:ext cx="1328400" cy="9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6" h="38831" fill="none" extrusionOk="0">
                      <a:moveTo>
                        <a:pt x="15719" y="38831"/>
                      </a:moveTo>
                      <a:lnTo>
                        <a:pt x="33656" y="34973"/>
                      </a:lnTo>
                      <a:lnTo>
                        <a:pt x="50210" y="14851"/>
                      </a:lnTo>
                      <a:lnTo>
                        <a:pt x="1" y="13694"/>
                      </a:lnTo>
                      <a:lnTo>
                        <a:pt x="15719" y="38831"/>
                      </a:lnTo>
                      <a:lnTo>
                        <a:pt x="50210" y="14851"/>
                      </a:lnTo>
                      <a:lnTo>
                        <a:pt x="53135" y="0"/>
                      </a:lnTo>
                      <a:lnTo>
                        <a:pt x="1" y="13694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42"/>
                <p:cNvSpPr/>
                <p:nvPr/>
              </p:nvSpPr>
              <p:spPr>
                <a:xfrm>
                  <a:off x="10941725" y="1359075"/>
                  <a:ext cx="1862800" cy="42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2" h="168856" fill="none" extrusionOk="0">
                      <a:moveTo>
                        <a:pt x="55353" y="157958"/>
                      </a:moveTo>
                      <a:lnTo>
                        <a:pt x="41210" y="168855"/>
                      </a:lnTo>
                      <a:lnTo>
                        <a:pt x="33334" y="152815"/>
                      </a:lnTo>
                      <a:lnTo>
                        <a:pt x="55353" y="157958"/>
                      </a:lnTo>
                      <a:lnTo>
                        <a:pt x="74512" y="140247"/>
                      </a:lnTo>
                      <a:lnTo>
                        <a:pt x="33334" y="152815"/>
                      </a:lnTo>
                      <a:lnTo>
                        <a:pt x="5047" y="102798"/>
                      </a:lnTo>
                      <a:lnTo>
                        <a:pt x="1" y="64128"/>
                      </a:lnTo>
                      <a:lnTo>
                        <a:pt x="20444" y="33623"/>
                      </a:lnTo>
                      <a:lnTo>
                        <a:pt x="47478" y="25780"/>
                      </a:lnTo>
                      <a:lnTo>
                        <a:pt x="47157" y="1865"/>
                      </a:lnTo>
                      <a:lnTo>
                        <a:pt x="65415" y="0"/>
                      </a:lnTo>
                      <a:lnTo>
                        <a:pt x="47478" y="2578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42"/>
                <p:cNvSpPr/>
                <p:nvPr/>
              </p:nvSpPr>
              <p:spPr>
                <a:xfrm>
                  <a:off x="11631225" y="5472750"/>
                  <a:ext cx="744175" cy="19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7" h="7877" fill="none" extrusionOk="0">
                      <a:moveTo>
                        <a:pt x="1" y="7876"/>
                      </a:moveTo>
                      <a:lnTo>
                        <a:pt x="13630" y="4308"/>
                      </a:lnTo>
                      <a:lnTo>
                        <a:pt x="29766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2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42"/>
                <p:cNvSpPr/>
                <p:nvPr/>
              </p:nvSpPr>
              <p:spPr>
                <a:xfrm>
                  <a:off x="13862050" y="3331925"/>
                  <a:ext cx="179225" cy="82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9" h="33014" fill="none" extrusionOk="0">
                      <a:moveTo>
                        <a:pt x="1" y="33013"/>
                      </a:moveTo>
                      <a:lnTo>
                        <a:pt x="7169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42"/>
                <p:cNvSpPr/>
                <p:nvPr/>
              </p:nvSpPr>
              <p:spPr>
                <a:xfrm>
                  <a:off x="12398675" y="1151725"/>
                  <a:ext cx="178425" cy="2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" h="8263" fill="none" extrusionOk="0">
                      <a:moveTo>
                        <a:pt x="7137" y="8262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9" name="Google Shape;1789;p42"/>
              <p:cNvGrpSpPr/>
              <p:nvPr/>
            </p:nvGrpSpPr>
            <p:grpSpPr>
              <a:xfrm>
                <a:off x="9348175" y="863250"/>
                <a:ext cx="5209825" cy="5078850"/>
                <a:chOff x="9348175" y="863250"/>
                <a:chExt cx="5209825" cy="5078850"/>
              </a:xfrm>
            </p:grpSpPr>
            <p:sp>
              <p:nvSpPr>
                <p:cNvPr id="1790" name="Google Shape;1790;p42"/>
                <p:cNvSpPr/>
                <p:nvPr/>
              </p:nvSpPr>
              <p:spPr>
                <a:xfrm>
                  <a:off x="10724750" y="2312150"/>
                  <a:ext cx="418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3" extrusionOk="0">
                      <a:moveTo>
                        <a:pt x="836" y="1"/>
                      </a:moveTo>
                      <a:cubicBezTo>
                        <a:pt x="386" y="1"/>
                        <a:pt x="1" y="386"/>
                        <a:pt x="1" y="836"/>
                      </a:cubicBezTo>
                      <a:cubicBezTo>
                        <a:pt x="1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42"/>
                <p:cNvSpPr/>
                <p:nvPr/>
              </p:nvSpPr>
              <p:spPr>
                <a:xfrm>
                  <a:off x="12107775" y="1979450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42"/>
                <p:cNvSpPr/>
                <p:nvPr/>
              </p:nvSpPr>
              <p:spPr>
                <a:xfrm>
                  <a:off x="12959600" y="328210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42"/>
                <p:cNvSpPr/>
                <p:nvPr/>
              </p:nvSpPr>
              <p:spPr>
                <a:xfrm>
                  <a:off x="13743125" y="1628275"/>
                  <a:ext cx="418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705" extrusionOk="0">
                      <a:moveTo>
                        <a:pt x="836" y="1"/>
                      </a:moveTo>
                      <a:cubicBezTo>
                        <a:pt x="354" y="1"/>
                        <a:pt x="0" y="386"/>
                        <a:pt x="0" y="868"/>
                      </a:cubicBezTo>
                      <a:cubicBezTo>
                        <a:pt x="0" y="1318"/>
                        <a:pt x="354" y="1704"/>
                        <a:pt x="836" y="1704"/>
                      </a:cubicBezTo>
                      <a:cubicBezTo>
                        <a:pt x="1286" y="1704"/>
                        <a:pt x="1672" y="1318"/>
                        <a:pt x="1672" y="868"/>
                      </a:cubicBezTo>
                      <a:cubicBezTo>
                        <a:pt x="1672" y="386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42"/>
                <p:cNvSpPr/>
                <p:nvPr/>
              </p:nvSpPr>
              <p:spPr>
                <a:xfrm>
                  <a:off x="11690700" y="29646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7"/>
                        <a:pt x="0" y="869"/>
                      </a:cubicBezTo>
                      <a:cubicBezTo>
                        <a:pt x="0" y="1319"/>
                        <a:pt x="386" y="1705"/>
                        <a:pt x="868" y="1705"/>
                      </a:cubicBezTo>
                      <a:cubicBezTo>
                        <a:pt x="1318" y="1705"/>
                        <a:pt x="1704" y="1319"/>
                        <a:pt x="1704" y="869"/>
                      </a:cubicBezTo>
                      <a:cubicBezTo>
                        <a:pt x="1704" y="387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42"/>
                <p:cNvSpPr/>
                <p:nvPr/>
              </p:nvSpPr>
              <p:spPr>
                <a:xfrm>
                  <a:off x="12671100" y="4466625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36" y="1"/>
                      </a:moveTo>
                      <a:cubicBezTo>
                        <a:pt x="386" y="1"/>
                        <a:pt x="1" y="387"/>
                        <a:pt x="1" y="837"/>
                      </a:cubicBezTo>
                      <a:cubicBezTo>
                        <a:pt x="1" y="1319"/>
                        <a:pt x="386" y="1672"/>
                        <a:pt x="836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87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42"/>
                <p:cNvSpPr/>
                <p:nvPr/>
              </p:nvSpPr>
              <p:spPr>
                <a:xfrm>
                  <a:off x="9348175" y="518185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36"/>
                      </a:cubicBezTo>
                      <a:cubicBezTo>
                        <a:pt x="0" y="1318"/>
                        <a:pt x="386" y="1704"/>
                        <a:pt x="836" y="1704"/>
                      </a:cubicBezTo>
                      <a:cubicBezTo>
                        <a:pt x="1318" y="1704"/>
                        <a:pt x="1704" y="1318"/>
                        <a:pt x="1704" y="836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42"/>
                <p:cNvSpPr/>
                <p:nvPr/>
              </p:nvSpPr>
              <p:spPr>
                <a:xfrm>
                  <a:off x="11122550" y="4545400"/>
                  <a:ext cx="41800" cy="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2" extrusionOk="0">
                      <a:moveTo>
                        <a:pt x="836" y="0"/>
                      </a:moveTo>
                      <a:cubicBezTo>
                        <a:pt x="386" y="0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54"/>
                        <a:pt x="1318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42"/>
                <p:cNvSpPr/>
                <p:nvPr/>
              </p:nvSpPr>
              <p:spPr>
                <a:xfrm>
                  <a:off x="10115625" y="561660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9"/>
                      </a:cubicBezTo>
                      <a:cubicBezTo>
                        <a:pt x="0" y="1319"/>
                        <a:pt x="386" y="1704"/>
                        <a:pt x="868" y="1704"/>
                      </a:cubicBezTo>
                      <a:cubicBezTo>
                        <a:pt x="1318" y="1704"/>
                        <a:pt x="1704" y="1319"/>
                        <a:pt x="1704" y="869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42"/>
                <p:cNvSpPr/>
                <p:nvPr/>
              </p:nvSpPr>
              <p:spPr>
                <a:xfrm>
                  <a:off x="12002500" y="353122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36" y="1"/>
                      </a:moveTo>
                      <a:cubicBezTo>
                        <a:pt x="386" y="1"/>
                        <a:pt x="0" y="354"/>
                        <a:pt x="0" y="837"/>
                      </a:cubicBezTo>
                      <a:cubicBezTo>
                        <a:pt x="0" y="1287"/>
                        <a:pt x="386" y="1672"/>
                        <a:pt x="836" y="1672"/>
                      </a:cubicBezTo>
                      <a:cubicBezTo>
                        <a:pt x="1318" y="1672"/>
                        <a:pt x="1704" y="1287"/>
                        <a:pt x="1704" y="837"/>
                      </a:cubicBezTo>
                      <a:cubicBezTo>
                        <a:pt x="1704" y="354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42"/>
                <p:cNvSpPr/>
                <p:nvPr/>
              </p:nvSpPr>
              <p:spPr>
                <a:xfrm>
                  <a:off x="10624300" y="363007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42"/>
                <p:cNvSpPr/>
                <p:nvPr/>
              </p:nvSpPr>
              <p:spPr>
                <a:xfrm>
                  <a:off x="13161300" y="3589900"/>
                  <a:ext cx="418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4" extrusionOk="0">
                      <a:moveTo>
                        <a:pt x="836" y="0"/>
                      </a:moveTo>
                      <a:cubicBezTo>
                        <a:pt x="354" y="0"/>
                        <a:pt x="1" y="386"/>
                        <a:pt x="1" y="836"/>
                      </a:cubicBezTo>
                      <a:cubicBezTo>
                        <a:pt x="1" y="1318"/>
                        <a:pt x="354" y="1704"/>
                        <a:pt x="836" y="1704"/>
                      </a:cubicBezTo>
                      <a:cubicBezTo>
                        <a:pt x="1319" y="1704"/>
                        <a:pt x="1672" y="1318"/>
                        <a:pt x="1672" y="836"/>
                      </a:cubicBezTo>
                      <a:cubicBezTo>
                        <a:pt x="1672" y="386"/>
                        <a:pt x="1319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42"/>
                <p:cNvSpPr/>
                <p:nvPr/>
              </p:nvSpPr>
              <p:spPr>
                <a:xfrm>
                  <a:off x="14516200" y="473905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42"/>
                <p:cNvSpPr/>
                <p:nvPr/>
              </p:nvSpPr>
              <p:spPr>
                <a:xfrm>
                  <a:off x="13821075" y="5063725"/>
                  <a:ext cx="426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4" extrusionOk="0">
                      <a:moveTo>
                        <a:pt x="868" y="0"/>
                      </a:moveTo>
                      <a:cubicBezTo>
                        <a:pt x="386" y="0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42"/>
                <p:cNvSpPr/>
                <p:nvPr/>
              </p:nvSpPr>
              <p:spPr>
                <a:xfrm>
                  <a:off x="13674800" y="5776525"/>
                  <a:ext cx="418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5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673" y="1318"/>
                        <a:pt x="1673" y="836"/>
                      </a:cubicBezTo>
                      <a:cubicBezTo>
                        <a:pt x="1673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42"/>
                <p:cNvSpPr/>
                <p:nvPr/>
              </p:nvSpPr>
              <p:spPr>
                <a:xfrm>
                  <a:off x="13244075" y="573955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8" y="1"/>
                      </a:moveTo>
                      <a:cubicBezTo>
                        <a:pt x="386" y="1"/>
                        <a:pt x="1" y="354"/>
                        <a:pt x="1" y="837"/>
                      </a:cubicBezTo>
                      <a:cubicBezTo>
                        <a:pt x="1" y="1319"/>
                        <a:pt x="386" y="1672"/>
                        <a:pt x="868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42"/>
                <p:cNvSpPr/>
                <p:nvPr/>
              </p:nvSpPr>
              <p:spPr>
                <a:xfrm>
                  <a:off x="12369750" y="58994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9"/>
                        <a:pt x="386" y="1704"/>
                        <a:pt x="836" y="1704"/>
                      </a:cubicBezTo>
                      <a:cubicBezTo>
                        <a:pt x="1318" y="1704"/>
                        <a:pt x="1704" y="1319"/>
                        <a:pt x="1704" y="868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42"/>
                <p:cNvSpPr/>
                <p:nvPr/>
              </p:nvSpPr>
              <p:spPr>
                <a:xfrm>
                  <a:off x="11950250" y="554910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9" y="1"/>
                      </a:moveTo>
                      <a:cubicBezTo>
                        <a:pt x="387" y="1"/>
                        <a:pt x="1" y="354"/>
                        <a:pt x="1" y="836"/>
                      </a:cubicBezTo>
                      <a:cubicBezTo>
                        <a:pt x="1" y="1286"/>
                        <a:pt x="387" y="1672"/>
                        <a:pt x="869" y="1672"/>
                      </a:cubicBezTo>
                      <a:cubicBezTo>
                        <a:pt x="1319" y="1672"/>
                        <a:pt x="1705" y="1286"/>
                        <a:pt x="1705" y="836"/>
                      </a:cubicBezTo>
                      <a:cubicBezTo>
                        <a:pt x="1705" y="354"/>
                        <a:pt x="1319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42"/>
                <p:cNvSpPr/>
                <p:nvPr/>
              </p:nvSpPr>
              <p:spPr>
                <a:xfrm>
                  <a:off x="11609525" y="5647950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9" y="0"/>
                      </a:moveTo>
                      <a:cubicBezTo>
                        <a:pt x="386" y="0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69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42"/>
                <p:cNvSpPr/>
                <p:nvPr/>
              </p:nvSpPr>
              <p:spPr>
                <a:xfrm>
                  <a:off x="11266375" y="4940775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42"/>
                <p:cNvSpPr/>
                <p:nvPr/>
              </p:nvSpPr>
              <p:spPr>
                <a:xfrm>
                  <a:off x="13496400" y="86325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42"/>
                <p:cNvSpPr/>
                <p:nvPr/>
              </p:nvSpPr>
              <p:spPr>
                <a:xfrm>
                  <a:off x="12099725" y="138720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68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42"/>
                <p:cNvSpPr/>
                <p:nvPr/>
              </p:nvSpPr>
              <p:spPr>
                <a:xfrm>
                  <a:off x="12372150" y="112762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37" y="1"/>
                      </a:moveTo>
                      <a:cubicBezTo>
                        <a:pt x="386" y="1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42"/>
                <p:cNvSpPr/>
                <p:nvPr/>
              </p:nvSpPr>
              <p:spPr>
                <a:xfrm>
                  <a:off x="13247300" y="136147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42"/>
                <p:cNvSpPr/>
                <p:nvPr/>
              </p:nvSpPr>
              <p:spPr>
                <a:xfrm>
                  <a:off x="10904750" y="2926100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44"/>
                        <a:pt x="1" y="1383"/>
                      </a:cubicBezTo>
                      <a:cubicBezTo>
                        <a:pt x="1" y="2155"/>
                        <a:pt x="644" y="2765"/>
                        <a:pt x="1383" y="2765"/>
                      </a:cubicBezTo>
                      <a:cubicBezTo>
                        <a:pt x="2155" y="2765"/>
                        <a:pt x="2765" y="2155"/>
                        <a:pt x="2765" y="1383"/>
                      </a:cubicBezTo>
                      <a:cubicBezTo>
                        <a:pt x="2765" y="644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42"/>
                <p:cNvSpPr/>
                <p:nvPr/>
              </p:nvSpPr>
              <p:spPr>
                <a:xfrm>
                  <a:off x="11940625" y="2983975"/>
                  <a:ext cx="68325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5" extrusionOk="0">
                      <a:moveTo>
                        <a:pt x="1350" y="0"/>
                      </a:moveTo>
                      <a:cubicBezTo>
                        <a:pt x="611" y="0"/>
                        <a:pt x="0" y="611"/>
                        <a:pt x="0" y="1383"/>
                      </a:cubicBezTo>
                      <a:cubicBezTo>
                        <a:pt x="0" y="2122"/>
                        <a:pt x="611" y="2765"/>
                        <a:pt x="1350" y="2765"/>
                      </a:cubicBezTo>
                      <a:cubicBezTo>
                        <a:pt x="2122" y="2765"/>
                        <a:pt x="2732" y="2122"/>
                        <a:pt x="2732" y="1383"/>
                      </a:cubicBezTo>
                      <a:cubicBezTo>
                        <a:pt x="2732" y="611"/>
                        <a:pt x="2122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42"/>
                <p:cNvSpPr/>
                <p:nvPr/>
              </p:nvSpPr>
              <p:spPr>
                <a:xfrm>
                  <a:off x="12540100" y="13172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11"/>
                        <a:pt x="1" y="1383"/>
                      </a:cubicBezTo>
                      <a:cubicBezTo>
                        <a:pt x="1" y="2154"/>
                        <a:pt x="644" y="2765"/>
                        <a:pt x="1383" y="2765"/>
                      </a:cubicBezTo>
                      <a:cubicBezTo>
                        <a:pt x="2155" y="2765"/>
                        <a:pt x="2765" y="2154"/>
                        <a:pt x="2765" y="1383"/>
                      </a:cubicBezTo>
                      <a:cubicBezTo>
                        <a:pt x="2765" y="611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42"/>
                <p:cNvSpPr/>
                <p:nvPr/>
              </p:nvSpPr>
              <p:spPr>
                <a:xfrm>
                  <a:off x="13074525" y="394750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2" y="1"/>
                      </a:moveTo>
                      <a:cubicBezTo>
                        <a:pt x="611" y="1"/>
                        <a:pt x="0" y="611"/>
                        <a:pt x="0" y="1383"/>
                      </a:cubicBezTo>
                      <a:cubicBezTo>
                        <a:pt x="0" y="2122"/>
                        <a:pt x="611" y="2733"/>
                        <a:pt x="1382" y="2733"/>
                      </a:cubicBezTo>
                      <a:cubicBezTo>
                        <a:pt x="2122" y="2733"/>
                        <a:pt x="2764" y="2122"/>
                        <a:pt x="2764" y="1383"/>
                      </a:cubicBezTo>
                      <a:cubicBezTo>
                        <a:pt x="2764" y="611"/>
                        <a:pt x="2122" y="1"/>
                        <a:pt x="1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2"/>
                <p:cNvSpPr/>
                <p:nvPr/>
              </p:nvSpPr>
              <p:spPr>
                <a:xfrm>
                  <a:off x="13839550" y="4119475"/>
                  <a:ext cx="69150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51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51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42"/>
                <p:cNvSpPr/>
                <p:nvPr/>
              </p:nvSpPr>
              <p:spPr>
                <a:xfrm>
                  <a:off x="10574475" y="524855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83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42"/>
                <p:cNvSpPr/>
                <p:nvPr/>
              </p:nvSpPr>
              <p:spPr>
                <a:xfrm>
                  <a:off x="11748550" y="5134450"/>
                  <a:ext cx="69150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5" extrusionOk="0">
                      <a:moveTo>
                        <a:pt x="1383" y="0"/>
                      </a:moveTo>
                      <a:cubicBezTo>
                        <a:pt x="611" y="0"/>
                        <a:pt x="1" y="611"/>
                        <a:pt x="1" y="1382"/>
                      </a:cubicBezTo>
                      <a:cubicBezTo>
                        <a:pt x="1" y="2154"/>
                        <a:pt x="611" y="2764"/>
                        <a:pt x="1383" y="2764"/>
                      </a:cubicBezTo>
                      <a:cubicBezTo>
                        <a:pt x="2122" y="2764"/>
                        <a:pt x="2765" y="2154"/>
                        <a:pt x="2765" y="1382"/>
                      </a:cubicBezTo>
                      <a:cubicBezTo>
                        <a:pt x="2765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42"/>
                <p:cNvSpPr/>
                <p:nvPr/>
              </p:nvSpPr>
              <p:spPr>
                <a:xfrm>
                  <a:off x="13168525" y="5425350"/>
                  <a:ext cx="69150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33" extrusionOk="0">
                      <a:moveTo>
                        <a:pt x="1383" y="0"/>
                      </a:moveTo>
                      <a:cubicBezTo>
                        <a:pt x="644" y="0"/>
                        <a:pt x="1" y="611"/>
                        <a:pt x="1" y="1383"/>
                      </a:cubicBezTo>
                      <a:cubicBezTo>
                        <a:pt x="1" y="2122"/>
                        <a:pt x="644" y="2733"/>
                        <a:pt x="1383" y="2733"/>
                      </a:cubicBezTo>
                      <a:cubicBezTo>
                        <a:pt x="2155" y="2733"/>
                        <a:pt x="2765" y="2122"/>
                        <a:pt x="2765" y="1383"/>
                      </a:cubicBezTo>
                      <a:cubicBezTo>
                        <a:pt x="2765" y="611"/>
                        <a:pt x="2155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42"/>
                <p:cNvSpPr/>
                <p:nvPr/>
              </p:nvSpPr>
              <p:spPr>
                <a:xfrm>
                  <a:off x="14190725" y="41869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12" y="1"/>
                        <a:pt x="1" y="611"/>
                        <a:pt x="1" y="1383"/>
                      </a:cubicBezTo>
                      <a:cubicBezTo>
                        <a:pt x="1" y="2154"/>
                        <a:pt x="612" y="2765"/>
                        <a:pt x="1383" y="2765"/>
                      </a:cubicBezTo>
                      <a:cubicBezTo>
                        <a:pt x="2122" y="2765"/>
                        <a:pt x="2765" y="2154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42"/>
                <p:cNvSpPr/>
                <p:nvPr/>
              </p:nvSpPr>
              <p:spPr>
                <a:xfrm>
                  <a:off x="11029325" y="3883225"/>
                  <a:ext cx="683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33" extrusionOk="0">
                      <a:moveTo>
                        <a:pt x="1383" y="0"/>
                      </a:moveTo>
                      <a:cubicBezTo>
                        <a:pt x="611" y="0"/>
                        <a:pt x="0" y="611"/>
                        <a:pt x="0" y="1382"/>
                      </a:cubicBezTo>
                      <a:cubicBezTo>
                        <a:pt x="0" y="2122"/>
                        <a:pt x="611" y="2732"/>
                        <a:pt x="1383" y="2732"/>
                      </a:cubicBezTo>
                      <a:cubicBezTo>
                        <a:pt x="2122" y="2732"/>
                        <a:pt x="2733" y="2122"/>
                        <a:pt x="2733" y="1382"/>
                      </a:cubicBezTo>
                      <a:cubicBezTo>
                        <a:pt x="2733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2"/>
                <p:cNvSpPr/>
                <p:nvPr/>
              </p:nvSpPr>
              <p:spPr>
                <a:xfrm>
                  <a:off x="13628200" y="2202850"/>
                  <a:ext cx="68325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6" extrusionOk="0">
                      <a:moveTo>
                        <a:pt x="1351" y="1"/>
                      </a:moveTo>
                      <a:cubicBezTo>
                        <a:pt x="611" y="1"/>
                        <a:pt x="1" y="644"/>
                        <a:pt x="1" y="1383"/>
                      </a:cubicBezTo>
                      <a:cubicBezTo>
                        <a:pt x="1" y="2155"/>
                        <a:pt x="611" y="2765"/>
                        <a:pt x="1351" y="2765"/>
                      </a:cubicBezTo>
                      <a:cubicBezTo>
                        <a:pt x="2122" y="2765"/>
                        <a:pt x="2733" y="2155"/>
                        <a:pt x="2733" y="1383"/>
                      </a:cubicBezTo>
                      <a:cubicBezTo>
                        <a:pt x="2733" y="644"/>
                        <a:pt x="2122" y="1"/>
                        <a:pt x="13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42"/>
                <p:cNvSpPr/>
                <p:nvPr/>
              </p:nvSpPr>
              <p:spPr>
                <a:xfrm>
                  <a:off x="12573875" y="2441525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2"/>
                <p:cNvSpPr/>
                <p:nvPr/>
              </p:nvSpPr>
              <p:spPr>
                <a:xfrm>
                  <a:off x="13996250" y="3286925"/>
                  <a:ext cx="908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" h="3601" extrusionOk="0">
                      <a:moveTo>
                        <a:pt x="1801" y="1"/>
                      </a:moveTo>
                      <a:cubicBezTo>
                        <a:pt x="804" y="1"/>
                        <a:pt x="1" y="804"/>
                        <a:pt x="1" y="1801"/>
                      </a:cubicBezTo>
                      <a:cubicBezTo>
                        <a:pt x="1" y="2797"/>
                        <a:pt x="804" y="3601"/>
                        <a:pt x="1801" y="3601"/>
                      </a:cubicBezTo>
                      <a:cubicBezTo>
                        <a:pt x="2830" y="3601"/>
                        <a:pt x="3633" y="2797"/>
                        <a:pt x="3633" y="1801"/>
                      </a:cubicBezTo>
                      <a:cubicBezTo>
                        <a:pt x="3633" y="804"/>
                        <a:pt x="2830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2"/>
                <p:cNvSpPr/>
                <p:nvPr/>
              </p:nvSpPr>
              <p:spPr>
                <a:xfrm>
                  <a:off x="12759500" y="4819425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01" y="0"/>
                      </a:moveTo>
                      <a:cubicBezTo>
                        <a:pt x="804" y="0"/>
                        <a:pt x="0" y="804"/>
                        <a:pt x="0" y="1800"/>
                      </a:cubicBezTo>
                      <a:cubicBezTo>
                        <a:pt x="0" y="2829"/>
                        <a:pt x="804" y="3633"/>
                        <a:pt x="1801" y="3633"/>
                      </a:cubicBezTo>
                      <a:cubicBezTo>
                        <a:pt x="2797" y="3633"/>
                        <a:pt x="3633" y="2829"/>
                        <a:pt x="3633" y="1800"/>
                      </a:cubicBezTo>
                      <a:cubicBezTo>
                        <a:pt x="3633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2"/>
                <p:cNvSpPr/>
                <p:nvPr/>
              </p:nvSpPr>
              <p:spPr>
                <a:xfrm>
                  <a:off x="13403200" y="448190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2"/>
                <p:cNvSpPr/>
                <p:nvPr/>
              </p:nvSpPr>
              <p:spPr>
                <a:xfrm>
                  <a:off x="12187325" y="453495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1" y="0"/>
                      </a:moveTo>
                      <a:cubicBezTo>
                        <a:pt x="804" y="0"/>
                        <a:pt x="1" y="804"/>
                        <a:pt x="1" y="1800"/>
                      </a:cubicBezTo>
                      <a:cubicBezTo>
                        <a:pt x="1" y="2797"/>
                        <a:pt x="804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2"/>
                <p:cNvSpPr/>
                <p:nvPr/>
              </p:nvSpPr>
              <p:spPr>
                <a:xfrm>
                  <a:off x="10377600" y="45920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2" y="2797"/>
                        <a:pt x="3632" y="1801"/>
                      </a:cubicBezTo>
                      <a:cubicBezTo>
                        <a:pt x="3632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2"/>
                <p:cNvSpPr/>
                <p:nvPr/>
              </p:nvSpPr>
              <p:spPr>
                <a:xfrm>
                  <a:off x="11313000" y="55708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3" y="2797"/>
                        <a:pt x="3633" y="1801"/>
                      </a:cubicBezTo>
                      <a:cubicBezTo>
                        <a:pt x="3633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2"/>
                <p:cNvSpPr/>
                <p:nvPr/>
              </p:nvSpPr>
              <p:spPr>
                <a:xfrm>
                  <a:off x="12329575" y="5426150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32" y="0"/>
                      </a:moveTo>
                      <a:cubicBezTo>
                        <a:pt x="836" y="0"/>
                        <a:pt x="0" y="804"/>
                        <a:pt x="0" y="1833"/>
                      </a:cubicBezTo>
                      <a:cubicBezTo>
                        <a:pt x="0" y="2829"/>
                        <a:pt x="836" y="3633"/>
                        <a:pt x="1832" y="3633"/>
                      </a:cubicBezTo>
                      <a:cubicBezTo>
                        <a:pt x="2829" y="3633"/>
                        <a:pt x="3632" y="2829"/>
                        <a:pt x="3632" y="1833"/>
                      </a:cubicBezTo>
                      <a:cubicBezTo>
                        <a:pt x="3632" y="804"/>
                        <a:pt x="2829" y="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2"/>
                <p:cNvSpPr/>
                <p:nvPr/>
              </p:nvSpPr>
              <p:spPr>
                <a:xfrm>
                  <a:off x="11811225" y="3906525"/>
                  <a:ext cx="900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2" h="3601" extrusionOk="0">
                      <a:moveTo>
                        <a:pt x="1801" y="0"/>
                      </a:moveTo>
                      <a:cubicBezTo>
                        <a:pt x="805" y="0"/>
                        <a:pt x="1" y="804"/>
                        <a:pt x="1" y="1800"/>
                      </a:cubicBezTo>
                      <a:cubicBezTo>
                        <a:pt x="1" y="2797"/>
                        <a:pt x="805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42"/>
                <p:cNvSpPr/>
                <p:nvPr/>
              </p:nvSpPr>
              <p:spPr>
                <a:xfrm>
                  <a:off x="11407825" y="2153025"/>
                  <a:ext cx="90025" cy="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34" extrusionOk="0">
                      <a:moveTo>
                        <a:pt x="1800" y="1"/>
                      </a:moveTo>
                      <a:cubicBezTo>
                        <a:pt x="804" y="1"/>
                        <a:pt x="0" y="837"/>
                        <a:pt x="0" y="1833"/>
                      </a:cubicBezTo>
                      <a:cubicBezTo>
                        <a:pt x="0" y="2830"/>
                        <a:pt x="804" y="3633"/>
                        <a:pt x="1800" y="3633"/>
                      </a:cubicBezTo>
                      <a:cubicBezTo>
                        <a:pt x="2797" y="3633"/>
                        <a:pt x="3601" y="2830"/>
                        <a:pt x="3601" y="1833"/>
                      </a:cubicBezTo>
                      <a:cubicBezTo>
                        <a:pt x="3601" y="837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835" name="Google Shape;1835;p42"/>
          <p:cNvCxnSpPr/>
          <p:nvPr/>
        </p:nvCxnSpPr>
        <p:spPr>
          <a:xfrm>
            <a:off x="8863625" y="1371200"/>
            <a:ext cx="557400" cy="628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42"/>
          <p:cNvCxnSpPr/>
          <p:nvPr/>
        </p:nvCxnSpPr>
        <p:spPr>
          <a:xfrm flipH="1">
            <a:off x="8351200" y="1994500"/>
            <a:ext cx="1079400" cy="364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56BD410-172A-FC3F-3D39-2B70C85199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9075" y="2278825"/>
            <a:ext cx="60692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Работает OCR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Опечатка текста </a:t>
            </a:r>
            <a:endParaRPr lang="ru-RU" altLang="ru-RU" sz="2400" dirty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+mn-lt"/>
              </a:rPr>
              <a:t>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ейросеть для обнаружения объектов</a:t>
            </a:r>
            <a:endParaRPr lang="ru-RU" altLang="ru-RU" sz="2400" dirty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Множественная загрузка файлов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45"/>
          <p:cNvSpPr txBox="1">
            <a:spLocks noGrp="1"/>
          </p:cNvSpPr>
          <p:nvPr>
            <p:ph type="subTitle" idx="2"/>
          </p:nvPr>
        </p:nvSpPr>
        <p:spPr>
          <a:xfrm>
            <a:off x="779955" y="1575231"/>
            <a:ext cx="6081823" cy="66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Easy OCR - для обнаружения текста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+mj-lt"/>
              </a:rPr>
              <a:t>FasterR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-CNN - для обнаружения объектов на изображении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+mj-lt"/>
              </a:rPr>
              <a:t>Tach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 - загрузка библиотек для нейросети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from flask import Flask, request</a:t>
            </a:r>
            <a:endParaRPr lang="ru-RU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render_template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redirect,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url_for</a:t>
            </a:r>
            <a:endParaRPr lang="ru-RU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br>
              <a:rPr lang="en-US" sz="2400" dirty="0">
                <a:solidFill>
                  <a:schemeClr val="tx1"/>
                </a:solidFill>
              </a:rPr>
            </a:b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58" name="Google Shape;1958;p45"/>
          <p:cNvSpPr txBox="1">
            <a:spLocks noGrp="1"/>
          </p:cNvSpPr>
          <p:nvPr>
            <p:ph type="subTitle" idx="3"/>
          </p:nvPr>
        </p:nvSpPr>
        <p:spPr>
          <a:xfrm>
            <a:off x="468537" y="896320"/>
            <a:ext cx="655949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Технологии и библиотеки </a:t>
            </a:r>
            <a:endParaRPr lang="en-GB" sz="3600" dirty="0">
              <a:latin typeface="+mj-lt"/>
            </a:endParaRPr>
          </a:p>
        </p:txBody>
      </p:sp>
      <p:sp>
        <p:nvSpPr>
          <p:cNvPr id="1962" name="Google Shape;1962;p45"/>
          <p:cNvSpPr/>
          <p:nvPr/>
        </p:nvSpPr>
        <p:spPr>
          <a:xfrm rot="-2514592" flipH="1">
            <a:off x="189395" y="3799583"/>
            <a:ext cx="33850" cy="33850"/>
          </a:xfrm>
          <a:custGeom>
            <a:avLst/>
            <a:gdLst/>
            <a:ahLst/>
            <a:cxnLst/>
            <a:rect l="l" t="t" r="r" b="b"/>
            <a:pathLst>
              <a:path w="1673" h="1673" extrusionOk="0">
                <a:moveTo>
                  <a:pt x="836" y="1"/>
                </a:moveTo>
                <a:cubicBezTo>
                  <a:pt x="386" y="1"/>
                  <a:pt x="1" y="386"/>
                  <a:pt x="1" y="836"/>
                </a:cubicBezTo>
                <a:cubicBezTo>
                  <a:pt x="1" y="1286"/>
                  <a:pt x="386" y="1672"/>
                  <a:pt x="836" y="1672"/>
                </a:cubicBezTo>
                <a:cubicBezTo>
                  <a:pt x="1318" y="1672"/>
                  <a:pt x="1672" y="1286"/>
                  <a:pt x="1672" y="836"/>
                </a:cubicBezTo>
                <a:cubicBezTo>
                  <a:pt x="1672" y="386"/>
                  <a:pt x="1318" y="1"/>
                  <a:pt x="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3" name="Google Shape;2603;p59"/>
          <p:cNvGrpSpPr/>
          <p:nvPr/>
        </p:nvGrpSpPr>
        <p:grpSpPr>
          <a:xfrm rot="10591210" flipH="1">
            <a:off x="-3464489" y="-1098567"/>
            <a:ext cx="7796598" cy="8141349"/>
            <a:chOff x="-1854235" y="-1686497"/>
            <a:chExt cx="7796256" cy="8140992"/>
          </a:xfrm>
        </p:grpSpPr>
        <p:grpSp>
          <p:nvGrpSpPr>
            <p:cNvPr id="2604" name="Google Shape;2604;p59"/>
            <p:cNvGrpSpPr/>
            <p:nvPr/>
          </p:nvGrpSpPr>
          <p:grpSpPr>
            <a:xfrm rot="10588444" flipH="1">
              <a:off x="1925844" y="656399"/>
              <a:ext cx="1575014" cy="1452415"/>
              <a:chOff x="5790975" y="412200"/>
              <a:chExt cx="1575025" cy="1452425"/>
            </a:xfrm>
          </p:grpSpPr>
          <p:grpSp>
            <p:nvGrpSpPr>
              <p:cNvPr id="2605" name="Google Shape;2605;p59"/>
              <p:cNvGrpSpPr/>
              <p:nvPr/>
            </p:nvGrpSpPr>
            <p:grpSpPr>
              <a:xfrm>
                <a:off x="5790975" y="412200"/>
                <a:ext cx="1575025" cy="1124150"/>
                <a:chOff x="5790975" y="412200"/>
                <a:chExt cx="1575025" cy="1124150"/>
              </a:xfrm>
            </p:grpSpPr>
            <p:sp>
              <p:nvSpPr>
                <p:cNvPr id="2606" name="Google Shape;2606;p59"/>
                <p:cNvSpPr/>
                <p:nvPr/>
              </p:nvSpPr>
              <p:spPr>
                <a:xfrm>
                  <a:off x="5793569" y="1281324"/>
                  <a:ext cx="25450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987" extrusionOk="0">
                      <a:moveTo>
                        <a:pt x="494" y="1"/>
                      </a:moveTo>
                      <a:cubicBezTo>
                        <a:pt x="216" y="1"/>
                        <a:pt x="1" y="216"/>
                        <a:pt x="31" y="494"/>
                      </a:cubicBezTo>
                      <a:cubicBezTo>
                        <a:pt x="31" y="771"/>
                        <a:pt x="247" y="986"/>
                        <a:pt x="524" y="986"/>
                      </a:cubicBezTo>
                      <a:cubicBezTo>
                        <a:pt x="802" y="986"/>
                        <a:pt x="1017" y="740"/>
                        <a:pt x="986" y="494"/>
                      </a:cubicBezTo>
                      <a:cubicBezTo>
                        <a:pt x="986" y="216"/>
                        <a:pt x="771" y="1"/>
                        <a:pt x="4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59"/>
                <p:cNvSpPr/>
                <p:nvPr/>
              </p:nvSpPr>
              <p:spPr>
                <a:xfrm>
                  <a:off x="6317000" y="1511250"/>
                  <a:ext cx="2852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004" extrusionOk="0">
                      <a:moveTo>
                        <a:pt x="569" y="1"/>
                      </a:moveTo>
                      <a:cubicBezTo>
                        <a:pt x="406" y="1"/>
                        <a:pt x="250" y="75"/>
                        <a:pt x="154" y="209"/>
                      </a:cubicBezTo>
                      <a:cubicBezTo>
                        <a:pt x="0" y="456"/>
                        <a:pt x="62" y="733"/>
                        <a:pt x="278" y="918"/>
                      </a:cubicBezTo>
                      <a:cubicBezTo>
                        <a:pt x="371" y="976"/>
                        <a:pt x="472" y="1004"/>
                        <a:pt x="571" y="1004"/>
                      </a:cubicBezTo>
                      <a:cubicBezTo>
                        <a:pt x="735" y="1004"/>
                        <a:pt x="890" y="929"/>
                        <a:pt x="986" y="795"/>
                      </a:cubicBezTo>
                      <a:cubicBezTo>
                        <a:pt x="1140" y="548"/>
                        <a:pt x="1079" y="240"/>
                        <a:pt x="863" y="86"/>
                      </a:cubicBezTo>
                      <a:cubicBezTo>
                        <a:pt x="770" y="28"/>
                        <a:pt x="668" y="1"/>
                        <a:pt x="5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59"/>
                <p:cNvSpPr/>
                <p:nvPr/>
              </p:nvSpPr>
              <p:spPr>
                <a:xfrm>
                  <a:off x="5876450" y="412200"/>
                  <a:ext cx="277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973" extrusionOk="0">
                      <a:moveTo>
                        <a:pt x="562" y="1"/>
                      </a:moveTo>
                      <a:cubicBezTo>
                        <a:pt x="406" y="1"/>
                        <a:pt x="251" y="75"/>
                        <a:pt x="155" y="210"/>
                      </a:cubicBezTo>
                      <a:cubicBezTo>
                        <a:pt x="1" y="425"/>
                        <a:pt x="62" y="733"/>
                        <a:pt x="278" y="887"/>
                      </a:cubicBezTo>
                      <a:cubicBezTo>
                        <a:pt x="359" y="946"/>
                        <a:pt x="454" y="973"/>
                        <a:pt x="548" y="973"/>
                      </a:cubicBezTo>
                      <a:cubicBezTo>
                        <a:pt x="704" y="973"/>
                        <a:pt x="860" y="898"/>
                        <a:pt x="956" y="764"/>
                      </a:cubicBezTo>
                      <a:cubicBezTo>
                        <a:pt x="1110" y="549"/>
                        <a:pt x="1079" y="240"/>
                        <a:pt x="832" y="86"/>
                      </a:cubicBezTo>
                      <a:cubicBezTo>
                        <a:pt x="751" y="28"/>
                        <a:pt x="656" y="1"/>
                        <a:pt x="5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59"/>
                <p:cNvSpPr/>
                <p:nvPr/>
              </p:nvSpPr>
              <p:spPr>
                <a:xfrm>
                  <a:off x="5790975" y="1279425"/>
                  <a:ext cx="277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973" extrusionOk="0">
                      <a:moveTo>
                        <a:pt x="561" y="1"/>
                      </a:moveTo>
                      <a:cubicBezTo>
                        <a:pt x="406" y="1"/>
                        <a:pt x="250" y="75"/>
                        <a:pt x="154" y="209"/>
                      </a:cubicBezTo>
                      <a:cubicBezTo>
                        <a:pt x="0" y="425"/>
                        <a:pt x="31" y="733"/>
                        <a:pt x="277" y="887"/>
                      </a:cubicBezTo>
                      <a:cubicBezTo>
                        <a:pt x="359" y="945"/>
                        <a:pt x="453" y="973"/>
                        <a:pt x="548" y="973"/>
                      </a:cubicBezTo>
                      <a:cubicBezTo>
                        <a:pt x="704" y="973"/>
                        <a:pt x="859" y="898"/>
                        <a:pt x="955" y="764"/>
                      </a:cubicBezTo>
                      <a:cubicBezTo>
                        <a:pt x="1109" y="548"/>
                        <a:pt x="1048" y="240"/>
                        <a:pt x="832" y="86"/>
                      </a:cubicBezTo>
                      <a:cubicBezTo>
                        <a:pt x="750" y="28"/>
                        <a:pt x="656" y="1"/>
                        <a:pt x="5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59"/>
                <p:cNvSpPr/>
                <p:nvPr/>
              </p:nvSpPr>
              <p:spPr>
                <a:xfrm>
                  <a:off x="6953925" y="772450"/>
                  <a:ext cx="28525" cy="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981" extrusionOk="0">
                      <a:moveTo>
                        <a:pt x="549" y="0"/>
                      </a:moveTo>
                      <a:cubicBezTo>
                        <a:pt x="394" y="0"/>
                        <a:pt x="247" y="70"/>
                        <a:pt x="155" y="217"/>
                      </a:cubicBezTo>
                      <a:cubicBezTo>
                        <a:pt x="1" y="433"/>
                        <a:pt x="62" y="741"/>
                        <a:pt x="278" y="895"/>
                      </a:cubicBezTo>
                      <a:cubicBezTo>
                        <a:pt x="371" y="953"/>
                        <a:pt x="473" y="981"/>
                        <a:pt x="572" y="981"/>
                      </a:cubicBezTo>
                      <a:cubicBezTo>
                        <a:pt x="735" y="981"/>
                        <a:pt x="891" y="906"/>
                        <a:pt x="987" y="772"/>
                      </a:cubicBezTo>
                      <a:cubicBezTo>
                        <a:pt x="1141" y="556"/>
                        <a:pt x="1079" y="248"/>
                        <a:pt x="863" y="94"/>
                      </a:cubicBezTo>
                      <a:cubicBezTo>
                        <a:pt x="764" y="32"/>
                        <a:pt x="655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59"/>
                <p:cNvSpPr/>
                <p:nvPr/>
              </p:nvSpPr>
              <p:spPr>
                <a:xfrm>
                  <a:off x="7338250" y="483825"/>
                  <a:ext cx="27750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004" extrusionOk="0">
                      <a:moveTo>
                        <a:pt x="562" y="1"/>
                      </a:moveTo>
                      <a:cubicBezTo>
                        <a:pt x="406" y="1"/>
                        <a:pt x="250" y="75"/>
                        <a:pt x="155" y="210"/>
                      </a:cubicBezTo>
                      <a:cubicBezTo>
                        <a:pt x="1" y="456"/>
                        <a:pt x="31" y="764"/>
                        <a:pt x="278" y="918"/>
                      </a:cubicBezTo>
                      <a:cubicBezTo>
                        <a:pt x="359" y="976"/>
                        <a:pt x="454" y="1004"/>
                        <a:pt x="548" y="1004"/>
                      </a:cubicBezTo>
                      <a:cubicBezTo>
                        <a:pt x="704" y="1004"/>
                        <a:pt x="860" y="929"/>
                        <a:pt x="956" y="795"/>
                      </a:cubicBezTo>
                      <a:cubicBezTo>
                        <a:pt x="1110" y="549"/>
                        <a:pt x="1048" y="241"/>
                        <a:pt x="832" y="86"/>
                      </a:cubicBezTo>
                      <a:cubicBezTo>
                        <a:pt x="751" y="28"/>
                        <a:pt x="656" y="1"/>
                        <a:pt x="5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59"/>
                <p:cNvSpPr/>
                <p:nvPr/>
              </p:nvSpPr>
              <p:spPr>
                <a:xfrm>
                  <a:off x="6235350" y="714850"/>
                  <a:ext cx="40075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1386" extrusionOk="0">
                      <a:moveTo>
                        <a:pt x="826" y="1"/>
                      </a:moveTo>
                      <a:cubicBezTo>
                        <a:pt x="604" y="1"/>
                        <a:pt x="383" y="109"/>
                        <a:pt x="247" y="303"/>
                      </a:cubicBezTo>
                      <a:cubicBezTo>
                        <a:pt x="1" y="611"/>
                        <a:pt x="93" y="1043"/>
                        <a:pt x="401" y="1258"/>
                      </a:cubicBezTo>
                      <a:cubicBezTo>
                        <a:pt x="524" y="1344"/>
                        <a:pt x="666" y="1386"/>
                        <a:pt x="808" y="1386"/>
                      </a:cubicBezTo>
                      <a:cubicBezTo>
                        <a:pt x="1023" y="1386"/>
                        <a:pt x="1239" y="1290"/>
                        <a:pt x="1387" y="1104"/>
                      </a:cubicBezTo>
                      <a:lnTo>
                        <a:pt x="1356" y="1104"/>
                      </a:lnTo>
                      <a:cubicBezTo>
                        <a:pt x="1603" y="765"/>
                        <a:pt x="1510" y="334"/>
                        <a:pt x="1202" y="118"/>
                      </a:cubicBezTo>
                      <a:cubicBezTo>
                        <a:pt x="1088" y="39"/>
                        <a:pt x="957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3" name="Google Shape;2613;p59"/>
              <p:cNvSpPr/>
              <p:nvPr/>
            </p:nvSpPr>
            <p:spPr>
              <a:xfrm>
                <a:off x="5804825" y="496750"/>
                <a:ext cx="1547325" cy="1367875"/>
              </a:xfrm>
              <a:custGeom>
                <a:avLst/>
                <a:gdLst/>
                <a:ahLst/>
                <a:cxnLst/>
                <a:rect l="l" t="t" r="r" b="b"/>
                <a:pathLst>
                  <a:path w="61893" h="54715" fill="none" extrusionOk="0">
                    <a:moveTo>
                      <a:pt x="1" y="31794"/>
                    </a:moveTo>
                    <a:lnTo>
                      <a:pt x="1079" y="54714"/>
                    </a:lnTo>
                    <a:lnTo>
                      <a:pt x="21042" y="41097"/>
                    </a:lnTo>
                    <a:lnTo>
                      <a:pt x="46519" y="11523"/>
                    </a:lnTo>
                    <a:lnTo>
                      <a:pt x="61892" y="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9"/>
              <p:cNvSpPr/>
              <p:nvPr/>
            </p:nvSpPr>
            <p:spPr>
              <a:xfrm>
                <a:off x="6255375" y="732425"/>
                <a:ext cx="712450" cy="791775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1671" fill="none" extrusionOk="0">
                    <a:moveTo>
                      <a:pt x="28497" y="2096"/>
                    </a:moveTo>
                    <a:lnTo>
                      <a:pt x="1" y="1"/>
                    </a:lnTo>
                    <a:lnTo>
                      <a:pt x="3020" y="3167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9"/>
              <p:cNvSpPr/>
              <p:nvPr/>
            </p:nvSpPr>
            <p:spPr>
              <a:xfrm>
                <a:off x="5890325" y="424350"/>
                <a:ext cx="365075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4603" h="12324" fill="none" extrusionOk="0">
                    <a:moveTo>
                      <a:pt x="14603" y="1232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6" name="Google Shape;2616;p59"/>
            <p:cNvGrpSpPr/>
            <p:nvPr/>
          </p:nvGrpSpPr>
          <p:grpSpPr>
            <a:xfrm rot="9957909" flipH="1">
              <a:off x="-1484069" y="-889452"/>
              <a:ext cx="7055923" cy="3921304"/>
              <a:chOff x="7432275" y="5642550"/>
              <a:chExt cx="7056275" cy="3921500"/>
            </a:xfrm>
          </p:grpSpPr>
          <p:sp>
            <p:nvSpPr>
              <p:cNvPr id="2617" name="Google Shape;2617;p59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9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59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59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59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59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9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9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59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59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59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8" name="Google Shape;2628;p59"/>
              <p:cNvGrpSpPr/>
              <p:nvPr/>
            </p:nvGrpSpPr>
            <p:grpSpPr>
              <a:xfrm>
                <a:off x="7815250" y="6439625"/>
                <a:ext cx="6673300" cy="3104500"/>
                <a:chOff x="7815250" y="6439625"/>
                <a:chExt cx="6673300" cy="3104500"/>
              </a:xfrm>
            </p:grpSpPr>
            <p:sp>
              <p:nvSpPr>
                <p:cNvPr id="2629" name="Google Shape;2629;p59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59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59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59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59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59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59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59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59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59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59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59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59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59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59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59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59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59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59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59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59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59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59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59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59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59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55" name="Google Shape;2655;p59"/>
            <p:cNvGrpSpPr/>
            <p:nvPr/>
          </p:nvGrpSpPr>
          <p:grpSpPr>
            <a:xfrm rot="5511747">
              <a:off x="134522" y="2294016"/>
              <a:ext cx="3847209" cy="4334896"/>
              <a:chOff x="9348175" y="1127625"/>
              <a:chExt cx="4754175" cy="5356833"/>
            </a:xfrm>
          </p:grpSpPr>
          <p:grpSp>
            <p:nvGrpSpPr>
              <p:cNvPr id="2656" name="Google Shape;2656;p59"/>
              <p:cNvGrpSpPr/>
              <p:nvPr/>
            </p:nvGrpSpPr>
            <p:grpSpPr>
              <a:xfrm>
                <a:off x="9369050" y="1151725"/>
                <a:ext cx="4733300" cy="5332733"/>
                <a:chOff x="9369050" y="1151725"/>
                <a:chExt cx="4733300" cy="5332733"/>
              </a:xfrm>
            </p:grpSpPr>
            <p:sp>
              <p:nvSpPr>
                <p:cNvPr id="2657" name="Google Shape;2657;p59"/>
                <p:cNvSpPr/>
                <p:nvPr/>
              </p:nvSpPr>
              <p:spPr>
                <a:xfrm>
                  <a:off x="10744850" y="2199650"/>
                  <a:ext cx="3357500" cy="38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00" h="154712" fill="none" extrusionOk="0">
                      <a:moveTo>
                        <a:pt x="134300" y="154712"/>
                      </a:moveTo>
                      <a:lnTo>
                        <a:pt x="123917" y="115431"/>
                      </a:lnTo>
                      <a:lnTo>
                        <a:pt x="82387" y="106624"/>
                      </a:lnTo>
                      <a:lnTo>
                        <a:pt x="60078" y="95277"/>
                      </a:lnTo>
                      <a:lnTo>
                        <a:pt x="41209" y="119192"/>
                      </a:lnTo>
                      <a:lnTo>
                        <a:pt x="44360" y="70140"/>
                      </a:lnTo>
                      <a:lnTo>
                        <a:pt x="12922" y="69175"/>
                      </a:lnTo>
                      <a:lnTo>
                        <a:pt x="38702" y="31470"/>
                      </a:lnTo>
                      <a:lnTo>
                        <a:pt x="28319" y="0"/>
                      </a:lnTo>
                      <a:lnTo>
                        <a:pt x="0" y="524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59"/>
                <p:cNvSpPr/>
                <p:nvPr/>
              </p:nvSpPr>
              <p:spPr>
                <a:xfrm>
                  <a:off x="10940125" y="2959875"/>
                  <a:ext cx="77630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1061" fill="none" extrusionOk="0">
                      <a:moveTo>
                        <a:pt x="0" y="0"/>
                      </a:moveTo>
                      <a:lnTo>
                        <a:pt x="31052" y="106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59"/>
                <p:cNvSpPr/>
                <p:nvPr/>
              </p:nvSpPr>
              <p:spPr>
                <a:xfrm>
                  <a:off x="11452825" y="2199650"/>
                  <a:ext cx="1519650" cy="11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6" h="44457" fill="none" extrusionOk="0">
                      <a:moveTo>
                        <a:pt x="0" y="0"/>
                      </a:moveTo>
                      <a:lnTo>
                        <a:pt x="20959" y="32916"/>
                      </a:lnTo>
                      <a:lnTo>
                        <a:pt x="60786" y="44456"/>
                      </a:lnTo>
                      <a:lnTo>
                        <a:pt x="46546" y="11540"/>
                      </a:lnTo>
                      <a:lnTo>
                        <a:pt x="20959" y="32916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59"/>
                <p:cNvSpPr/>
                <p:nvPr/>
              </p:nvSpPr>
              <p:spPr>
                <a:xfrm>
                  <a:off x="11712400" y="1382375"/>
                  <a:ext cx="1952000" cy="25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0" h="102831" fill="none" extrusionOk="0">
                      <a:moveTo>
                        <a:pt x="61943" y="0"/>
                      </a:moveTo>
                      <a:lnTo>
                        <a:pt x="78079" y="34363"/>
                      </a:lnTo>
                      <a:lnTo>
                        <a:pt x="36163" y="44231"/>
                      </a:lnTo>
                      <a:lnTo>
                        <a:pt x="16651" y="24848"/>
                      </a:lnTo>
                      <a:lnTo>
                        <a:pt x="10576" y="65607"/>
                      </a:lnTo>
                      <a:lnTo>
                        <a:pt x="0" y="64161"/>
                      </a:lnTo>
                      <a:lnTo>
                        <a:pt x="5658" y="102831"/>
                      </a:lnTo>
                      <a:lnTo>
                        <a:pt x="12408" y="86469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59"/>
                <p:cNvSpPr/>
                <p:nvPr/>
              </p:nvSpPr>
              <p:spPr>
                <a:xfrm>
                  <a:off x="9578936" y="5289504"/>
                  <a:ext cx="1032563" cy="119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59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59"/>
                <p:cNvSpPr/>
                <p:nvPr/>
              </p:nvSpPr>
              <p:spPr>
                <a:xfrm>
                  <a:off x="12695200" y="4485125"/>
                  <a:ext cx="109325" cy="3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5173" fill="none" extrusionOk="0">
                      <a:moveTo>
                        <a:pt x="1" y="0"/>
                      </a:moveTo>
                      <a:lnTo>
                        <a:pt x="4373" y="1517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59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59"/>
                <p:cNvSpPr/>
                <p:nvPr/>
              </p:nvSpPr>
              <p:spPr>
                <a:xfrm>
                  <a:off x="11853825" y="3610800"/>
                  <a:ext cx="1328400" cy="9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6" h="38831" fill="none" extrusionOk="0">
                      <a:moveTo>
                        <a:pt x="15719" y="38831"/>
                      </a:moveTo>
                      <a:lnTo>
                        <a:pt x="33656" y="34973"/>
                      </a:lnTo>
                      <a:lnTo>
                        <a:pt x="50210" y="14851"/>
                      </a:lnTo>
                      <a:lnTo>
                        <a:pt x="1" y="13694"/>
                      </a:lnTo>
                      <a:lnTo>
                        <a:pt x="15719" y="38831"/>
                      </a:lnTo>
                      <a:lnTo>
                        <a:pt x="50210" y="14851"/>
                      </a:lnTo>
                      <a:lnTo>
                        <a:pt x="53135" y="0"/>
                      </a:lnTo>
                      <a:lnTo>
                        <a:pt x="1" y="13694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59"/>
                <p:cNvSpPr/>
                <p:nvPr/>
              </p:nvSpPr>
              <p:spPr>
                <a:xfrm>
                  <a:off x="10941725" y="1359075"/>
                  <a:ext cx="1862800" cy="42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2" h="168856" fill="none" extrusionOk="0">
                      <a:moveTo>
                        <a:pt x="55353" y="157958"/>
                      </a:moveTo>
                      <a:lnTo>
                        <a:pt x="41210" y="168855"/>
                      </a:lnTo>
                      <a:lnTo>
                        <a:pt x="33334" y="152815"/>
                      </a:lnTo>
                      <a:lnTo>
                        <a:pt x="55353" y="157958"/>
                      </a:lnTo>
                      <a:lnTo>
                        <a:pt x="74512" y="140247"/>
                      </a:lnTo>
                      <a:lnTo>
                        <a:pt x="33334" y="152815"/>
                      </a:lnTo>
                      <a:lnTo>
                        <a:pt x="5047" y="102798"/>
                      </a:lnTo>
                      <a:lnTo>
                        <a:pt x="1" y="64128"/>
                      </a:lnTo>
                      <a:lnTo>
                        <a:pt x="20444" y="33623"/>
                      </a:lnTo>
                      <a:lnTo>
                        <a:pt x="47478" y="25780"/>
                      </a:lnTo>
                      <a:lnTo>
                        <a:pt x="47157" y="1865"/>
                      </a:lnTo>
                      <a:lnTo>
                        <a:pt x="65415" y="0"/>
                      </a:lnTo>
                      <a:lnTo>
                        <a:pt x="47478" y="2578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59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59"/>
                <p:cNvSpPr/>
                <p:nvPr/>
              </p:nvSpPr>
              <p:spPr>
                <a:xfrm>
                  <a:off x="12398675" y="1151725"/>
                  <a:ext cx="178425" cy="2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" h="8263" fill="none" extrusionOk="0">
                      <a:moveTo>
                        <a:pt x="7137" y="82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9" name="Google Shape;2669;p59"/>
              <p:cNvGrpSpPr/>
              <p:nvPr/>
            </p:nvGrpSpPr>
            <p:grpSpPr>
              <a:xfrm>
                <a:off x="9348175" y="1127625"/>
                <a:ext cx="4515500" cy="4533200"/>
                <a:chOff x="9348175" y="1127625"/>
                <a:chExt cx="4515500" cy="4533200"/>
              </a:xfrm>
            </p:grpSpPr>
            <p:sp>
              <p:nvSpPr>
                <p:cNvPr id="2670" name="Google Shape;2670;p59"/>
                <p:cNvSpPr/>
                <p:nvPr/>
              </p:nvSpPr>
              <p:spPr>
                <a:xfrm>
                  <a:off x="10724750" y="2312150"/>
                  <a:ext cx="418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3" extrusionOk="0">
                      <a:moveTo>
                        <a:pt x="836" y="1"/>
                      </a:moveTo>
                      <a:cubicBezTo>
                        <a:pt x="386" y="1"/>
                        <a:pt x="1" y="386"/>
                        <a:pt x="1" y="836"/>
                      </a:cubicBezTo>
                      <a:cubicBezTo>
                        <a:pt x="1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59"/>
                <p:cNvSpPr/>
                <p:nvPr/>
              </p:nvSpPr>
              <p:spPr>
                <a:xfrm>
                  <a:off x="12107775" y="1979450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59"/>
                <p:cNvSpPr/>
                <p:nvPr/>
              </p:nvSpPr>
              <p:spPr>
                <a:xfrm>
                  <a:off x="12959600" y="328210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59"/>
                <p:cNvSpPr/>
                <p:nvPr/>
              </p:nvSpPr>
              <p:spPr>
                <a:xfrm>
                  <a:off x="11690700" y="29646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7"/>
                        <a:pt x="0" y="869"/>
                      </a:cubicBezTo>
                      <a:cubicBezTo>
                        <a:pt x="0" y="1319"/>
                        <a:pt x="386" y="1705"/>
                        <a:pt x="868" y="1705"/>
                      </a:cubicBezTo>
                      <a:cubicBezTo>
                        <a:pt x="1318" y="1705"/>
                        <a:pt x="1704" y="1319"/>
                        <a:pt x="1704" y="869"/>
                      </a:cubicBezTo>
                      <a:cubicBezTo>
                        <a:pt x="1704" y="387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59"/>
                <p:cNvSpPr/>
                <p:nvPr/>
              </p:nvSpPr>
              <p:spPr>
                <a:xfrm>
                  <a:off x="12671100" y="4466625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36" y="1"/>
                      </a:moveTo>
                      <a:cubicBezTo>
                        <a:pt x="386" y="1"/>
                        <a:pt x="1" y="387"/>
                        <a:pt x="1" y="837"/>
                      </a:cubicBezTo>
                      <a:cubicBezTo>
                        <a:pt x="1" y="1319"/>
                        <a:pt x="386" y="1672"/>
                        <a:pt x="836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87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59"/>
                <p:cNvSpPr/>
                <p:nvPr/>
              </p:nvSpPr>
              <p:spPr>
                <a:xfrm>
                  <a:off x="9348175" y="518185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36"/>
                      </a:cubicBezTo>
                      <a:cubicBezTo>
                        <a:pt x="0" y="1318"/>
                        <a:pt x="386" y="1704"/>
                        <a:pt x="836" y="1704"/>
                      </a:cubicBezTo>
                      <a:cubicBezTo>
                        <a:pt x="1318" y="1704"/>
                        <a:pt x="1704" y="1318"/>
                        <a:pt x="1704" y="836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59"/>
                <p:cNvSpPr/>
                <p:nvPr/>
              </p:nvSpPr>
              <p:spPr>
                <a:xfrm>
                  <a:off x="11122550" y="4545400"/>
                  <a:ext cx="41800" cy="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2" extrusionOk="0">
                      <a:moveTo>
                        <a:pt x="836" y="0"/>
                      </a:moveTo>
                      <a:cubicBezTo>
                        <a:pt x="386" y="0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54"/>
                        <a:pt x="1318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59"/>
                <p:cNvSpPr/>
                <p:nvPr/>
              </p:nvSpPr>
              <p:spPr>
                <a:xfrm>
                  <a:off x="12002500" y="353122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36" y="1"/>
                      </a:moveTo>
                      <a:cubicBezTo>
                        <a:pt x="386" y="1"/>
                        <a:pt x="0" y="354"/>
                        <a:pt x="0" y="837"/>
                      </a:cubicBezTo>
                      <a:cubicBezTo>
                        <a:pt x="0" y="1287"/>
                        <a:pt x="386" y="1672"/>
                        <a:pt x="836" y="1672"/>
                      </a:cubicBezTo>
                      <a:cubicBezTo>
                        <a:pt x="1318" y="1672"/>
                        <a:pt x="1704" y="1287"/>
                        <a:pt x="1704" y="837"/>
                      </a:cubicBezTo>
                      <a:cubicBezTo>
                        <a:pt x="1704" y="354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59"/>
                <p:cNvSpPr/>
                <p:nvPr/>
              </p:nvSpPr>
              <p:spPr>
                <a:xfrm>
                  <a:off x="10624300" y="363007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59"/>
                <p:cNvSpPr/>
                <p:nvPr/>
              </p:nvSpPr>
              <p:spPr>
                <a:xfrm>
                  <a:off x="13161300" y="3589900"/>
                  <a:ext cx="418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4" extrusionOk="0">
                      <a:moveTo>
                        <a:pt x="836" y="0"/>
                      </a:moveTo>
                      <a:cubicBezTo>
                        <a:pt x="354" y="0"/>
                        <a:pt x="1" y="386"/>
                        <a:pt x="1" y="836"/>
                      </a:cubicBezTo>
                      <a:cubicBezTo>
                        <a:pt x="1" y="1318"/>
                        <a:pt x="354" y="1704"/>
                        <a:pt x="836" y="1704"/>
                      </a:cubicBezTo>
                      <a:cubicBezTo>
                        <a:pt x="1319" y="1704"/>
                        <a:pt x="1672" y="1318"/>
                        <a:pt x="1672" y="836"/>
                      </a:cubicBezTo>
                      <a:cubicBezTo>
                        <a:pt x="1672" y="386"/>
                        <a:pt x="1319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59"/>
                <p:cNvSpPr/>
                <p:nvPr/>
              </p:nvSpPr>
              <p:spPr>
                <a:xfrm>
                  <a:off x="13821075" y="5063725"/>
                  <a:ext cx="426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4" extrusionOk="0">
                      <a:moveTo>
                        <a:pt x="868" y="0"/>
                      </a:moveTo>
                      <a:cubicBezTo>
                        <a:pt x="386" y="0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59"/>
                <p:cNvSpPr/>
                <p:nvPr/>
              </p:nvSpPr>
              <p:spPr>
                <a:xfrm>
                  <a:off x="11950250" y="554910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9" y="1"/>
                      </a:moveTo>
                      <a:cubicBezTo>
                        <a:pt x="387" y="1"/>
                        <a:pt x="1" y="354"/>
                        <a:pt x="1" y="836"/>
                      </a:cubicBezTo>
                      <a:cubicBezTo>
                        <a:pt x="1" y="1286"/>
                        <a:pt x="387" y="1672"/>
                        <a:pt x="869" y="1672"/>
                      </a:cubicBezTo>
                      <a:cubicBezTo>
                        <a:pt x="1319" y="1672"/>
                        <a:pt x="1705" y="1286"/>
                        <a:pt x="1705" y="836"/>
                      </a:cubicBezTo>
                      <a:cubicBezTo>
                        <a:pt x="1705" y="354"/>
                        <a:pt x="1319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59"/>
                <p:cNvSpPr/>
                <p:nvPr/>
              </p:nvSpPr>
              <p:spPr>
                <a:xfrm>
                  <a:off x="11266375" y="4940775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59"/>
                <p:cNvSpPr/>
                <p:nvPr/>
              </p:nvSpPr>
              <p:spPr>
                <a:xfrm>
                  <a:off x="12099725" y="138720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68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59"/>
                <p:cNvSpPr/>
                <p:nvPr/>
              </p:nvSpPr>
              <p:spPr>
                <a:xfrm>
                  <a:off x="12372150" y="112762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37" y="1"/>
                      </a:moveTo>
                      <a:cubicBezTo>
                        <a:pt x="386" y="1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59"/>
                <p:cNvSpPr/>
                <p:nvPr/>
              </p:nvSpPr>
              <p:spPr>
                <a:xfrm>
                  <a:off x="13247300" y="136147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59"/>
                <p:cNvSpPr/>
                <p:nvPr/>
              </p:nvSpPr>
              <p:spPr>
                <a:xfrm>
                  <a:off x="10904750" y="2926100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44"/>
                        <a:pt x="1" y="1383"/>
                      </a:cubicBezTo>
                      <a:cubicBezTo>
                        <a:pt x="1" y="2155"/>
                        <a:pt x="644" y="2765"/>
                        <a:pt x="1383" y="2765"/>
                      </a:cubicBezTo>
                      <a:cubicBezTo>
                        <a:pt x="2155" y="2765"/>
                        <a:pt x="2765" y="2155"/>
                        <a:pt x="2765" y="1383"/>
                      </a:cubicBezTo>
                      <a:cubicBezTo>
                        <a:pt x="2765" y="644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59"/>
                <p:cNvSpPr/>
                <p:nvPr/>
              </p:nvSpPr>
              <p:spPr>
                <a:xfrm>
                  <a:off x="11940625" y="2983975"/>
                  <a:ext cx="68325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5" extrusionOk="0">
                      <a:moveTo>
                        <a:pt x="1350" y="0"/>
                      </a:moveTo>
                      <a:cubicBezTo>
                        <a:pt x="611" y="0"/>
                        <a:pt x="0" y="611"/>
                        <a:pt x="0" y="1383"/>
                      </a:cubicBezTo>
                      <a:cubicBezTo>
                        <a:pt x="0" y="2122"/>
                        <a:pt x="611" y="2765"/>
                        <a:pt x="1350" y="2765"/>
                      </a:cubicBezTo>
                      <a:cubicBezTo>
                        <a:pt x="2122" y="2765"/>
                        <a:pt x="2732" y="2122"/>
                        <a:pt x="2732" y="1383"/>
                      </a:cubicBezTo>
                      <a:cubicBezTo>
                        <a:pt x="2732" y="611"/>
                        <a:pt x="2122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" name="Google Shape;2688;p59"/>
                <p:cNvSpPr/>
                <p:nvPr/>
              </p:nvSpPr>
              <p:spPr>
                <a:xfrm>
                  <a:off x="12540100" y="13172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11"/>
                        <a:pt x="1" y="1383"/>
                      </a:cubicBezTo>
                      <a:cubicBezTo>
                        <a:pt x="1" y="2154"/>
                        <a:pt x="644" y="2765"/>
                        <a:pt x="1383" y="2765"/>
                      </a:cubicBezTo>
                      <a:cubicBezTo>
                        <a:pt x="2155" y="2765"/>
                        <a:pt x="2765" y="2154"/>
                        <a:pt x="2765" y="1383"/>
                      </a:cubicBezTo>
                      <a:cubicBezTo>
                        <a:pt x="2765" y="611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59"/>
                <p:cNvSpPr/>
                <p:nvPr/>
              </p:nvSpPr>
              <p:spPr>
                <a:xfrm>
                  <a:off x="13074525" y="394750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2" y="1"/>
                      </a:moveTo>
                      <a:cubicBezTo>
                        <a:pt x="611" y="1"/>
                        <a:pt x="0" y="611"/>
                        <a:pt x="0" y="1383"/>
                      </a:cubicBezTo>
                      <a:cubicBezTo>
                        <a:pt x="0" y="2122"/>
                        <a:pt x="611" y="2733"/>
                        <a:pt x="1382" y="2733"/>
                      </a:cubicBezTo>
                      <a:cubicBezTo>
                        <a:pt x="2122" y="2733"/>
                        <a:pt x="2764" y="2122"/>
                        <a:pt x="2764" y="1383"/>
                      </a:cubicBezTo>
                      <a:cubicBezTo>
                        <a:pt x="2764" y="611"/>
                        <a:pt x="2122" y="1"/>
                        <a:pt x="1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9"/>
                <p:cNvSpPr/>
                <p:nvPr/>
              </p:nvSpPr>
              <p:spPr>
                <a:xfrm>
                  <a:off x="10574475" y="524855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83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59"/>
                <p:cNvSpPr/>
                <p:nvPr/>
              </p:nvSpPr>
              <p:spPr>
                <a:xfrm>
                  <a:off x="11748550" y="5134450"/>
                  <a:ext cx="69150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5" extrusionOk="0">
                      <a:moveTo>
                        <a:pt x="1383" y="0"/>
                      </a:moveTo>
                      <a:cubicBezTo>
                        <a:pt x="611" y="0"/>
                        <a:pt x="1" y="611"/>
                        <a:pt x="1" y="1382"/>
                      </a:cubicBezTo>
                      <a:cubicBezTo>
                        <a:pt x="1" y="2154"/>
                        <a:pt x="611" y="2764"/>
                        <a:pt x="1383" y="2764"/>
                      </a:cubicBezTo>
                      <a:cubicBezTo>
                        <a:pt x="2122" y="2764"/>
                        <a:pt x="2765" y="2154"/>
                        <a:pt x="2765" y="1382"/>
                      </a:cubicBezTo>
                      <a:cubicBezTo>
                        <a:pt x="2765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59"/>
                <p:cNvSpPr/>
                <p:nvPr/>
              </p:nvSpPr>
              <p:spPr>
                <a:xfrm>
                  <a:off x="11029325" y="3883225"/>
                  <a:ext cx="683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33" extrusionOk="0">
                      <a:moveTo>
                        <a:pt x="1383" y="0"/>
                      </a:moveTo>
                      <a:cubicBezTo>
                        <a:pt x="611" y="0"/>
                        <a:pt x="0" y="611"/>
                        <a:pt x="0" y="1382"/>
                      </a:cubicBezTo>
                      <a:cubicBezTo>
                        <a:pt x="0" y="2122"/>
                        <a:pt x="611" y="2732"/>
                        <a:pt x="1383" y="2732"/>
                      </a:cubicBezTo>
                      <a:cubicBezTo>
                        <a:pt x="2122" y="2732"/>
                        <a:pt x="2733" y="2122"/>
                        <a:pt x="2733" y="1382"/>
                      </a:cubicBezTo>
                      <a:cubicBezTo>
                        <a:pt x="2733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" name="Google Shape;2693;p59"/>
                <p:cNvSpPr/>
                <p:nvPr/>
              </p:nvSpPr>
              <p:spPr>
                <a:xfrm>
                  <a:off x="13628200" y="2202850"/>
                  <a:ext cx="68325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6" extrusionOk="0">
                      <a:moveTo>
                        <a:pt x="1351" y="1"/>
                      </a:moveTo>
                      <a:cubicBezTo>
                        <a:pt x="611" y="1"/>
                        <a:pt x="1" y="644"/>
                        <a:pt x="1" y="1383"/>
                      </a:cubicBezTo>
                      <a:cubicBezTo>
                        <a:pt x="1" y="2155"/>
                        <a:pt x="611" y="2765"/>
                        <a:pt x="1351" y="2765"/>
                      </a:cubicBezTo>
                      <a:cubicBezTo>
                        <a:pt x="2122" y="2765"/>
                        <a:pt x="2733" y="2155"/>
                        <a:pt x="2733" y="1383"/>
                      </a:cubicBezTo>
                      <a:cubicBezTo>
                        <a:pt x="2733" y="644"/>
                        <a:pt x="2122" y="1"/>
                        <a:pt x="13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" name="Google Shape;2694;p59"/>
                <p:cNvSpPr/>
                <p:nvPr/>
              </p:nvSpPr>
              <p:spPr>
                <a:xfrm>
                  <a:off x="12573875" y="2441525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59"/>
                <p:cNvSpPr/>
                <p:nvPr/>
              </p:nvSpPr>
              <p:spPr>
                <a:xfrm>
                  <a:off x="12759500" y="4819425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01" y="0"/>
                      </a:moveTo>
                      <a:cubicBezTo>
                        <a:pt x="804" y="0"/>
                        <a:pt x="0" y="804"/>
                        <a:pt x="0" y="1800"/>
                      </a:cubicBezTo>
                      <a:cubicBezTo>
                        <a:pt x="0" y="2829"/>
                        <a:pt x="804" y="3633"/>
                        <a:pt x="1801" y="3633"/>
                      </a:cubicBezTo>
                      <a:cubicBezTo>
                        <a:pt x="2797" y="3633"/>
                        <a:pt x="3633" y="2829"/>
                        <a:pt x="3633" y="1800"/>
                      </a:cubicBezTo>
                      <a:cubicBezTo>
                        <a:pt x="3633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59"/>
                <p:cNvSpPr/>
                <p:nvPr/>
              </p:nvSpPr>
              <p:spPr>
                <a:xfrm>
                  <a:off x="12187325" y="453495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1" y="0"/>
                      </a:moveTo>
                      <a:cubicBezTo>
                        <a:pt x="804" y="0"/>
                        <a:pt x="1" y="804"/>
                        <a:pt x="1" y="1800"/>
                      </a:cubicBezTo>
                      <a:cubicBezTo>
                        <a:pt x="1" y="2797"/>
                        <a:pt x="804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59"/>
                <p:cNvSpPr/>
                <p:nvPr/>
              </p:nvSpPr>
              <p:spPr>
                <a:xfrm>
                  <a:off x="10377600" y="45920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2" y="2797"/>
                        <a:pt x="3632" y="1801"/>
                      </a:cubicBezTo>
                      <a:cubicBezTo>
                        <a:pt x="3632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59"/>
                <p:cNvSpPr/>
                <p:nvPr/>
              </p:nvSpPr>
              <p:spPr>
                <a:xfrm>
                  <a:off x="11313000" y="55708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3" y="2797"/>
                        <a:pt x="3633" y="1801"/>
                      </a:cubicBezTo>
                      <a:cubicBezTo>
                        <a:pt x="3633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59"/>
                <p:cNvSpPr/>
                <p:nvPr/>
              </p:nvSpPr>
              <p:spPr>
                <a:xfrm>
                  <a:off x="11811225" y="3906525"/>
                  <a:ext cx="900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2" h="3601" extrusionOk="0">
                      <a:moveTo>
                        <a:pt x="1801" y="0"/>
                      </a:moveTo>
                      <a:cubicBezTo>
                        <a:pt x="805" y="0"/>
                        <a:pt x="1" y="804"/>
                        <a:pt x="1" y="1800"/>
                      </a:cubicBezTo>
                      <a:cubicBezTo>
                        <a:pt x="1" y="2797"/>
                        <a:pt x="805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59"/>
                <p:cNvSpPr/>
                <p:nvPr/>
              </p:nvSpPr>
              <p:spPr>
                <a:xfrm>
                  <a:off x="11407825" y="2153025"/>
                  <a:ext cx="90025" cy="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34" extrusionOk="0">
                      <a:moveTo>
                        <a:pt x="1800" y="1"/>
                      </a:moveTo>
                      <a:cubicBezTo>
                        <a:pt x="804" y="1"/>
                        <a:pt x="0" y="837"/>
                        <a:pt x="0" y="1833"/>
                      </a:cubicBezTo>
                      <a:cubicBezTo>
                        <a:pt x="0" y="2830"/>
                        <a:pt x="804" y="3633"/>
                        <a:pt x="1800" y="3633"/>
                      </a:cubicBezTo>
                      <a:cubicBezTo>
                        <a:pt x="2797" y="3633"/>
                        <a:pt x="3601" y="2830"/>
                        <a:pt x="3601" y="1833"/>
                      </a:cubicBezTo>
                      <a:cubicBezTo>
                        <a:pt x="3601" y="837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701" name="Google Shape;2701;p59"/>
            <p:cNvCxnSpPr/>
            <p:nvPr/>
          </p:nvCxnSpPr>
          <p:spPr>
            <a:xfrm rot="10800000">
              <a:off x="-45825" y="2666450"/>
              <a:ext cx="643500" cy="145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59"/>
            <p:cNvCxnSpPr/>
            <p:nvPr/>
          </p:nvCxnSpPr>
          <p:spPr>
            <a:xfrm flipH="1">
              <a:off x="-97575" y="4109050"/>
              <a:ext cx="712500" cy="1143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3" name="Google Shape;2703;p59"/>
            <p:cNvCxnSpPr/>
            <p:nvPr/>
          </p:nvCxnSpPr>
          <p:spPr>
            <a:xfrm>
              <a:off x="603425" y="4126300"/>
              <a:ext cx="17400" cy="500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4" name="Google Shape;2704;p59"/>
          <p:cNvSpPr txBox="1">
            <a:spLocks noGrp="1"/>
          </p:cNvSpPr>
          <p:nvPr>
            <p:ph type="title"/>
          </p:nvPr>
        </p:nvSpPr>
        <p:spPr>
          <a:xfrm flipH="1">
            <a:off x="4503987" y="394439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Фичи</a:t>
            </a:r>
            <a:r>
              <a:rPr lang="ru-RU" dirty="0"/>
              <a:t> </a:t>
            </a:r>
            <a:endParaRPr lang="en-GB" dirty="0"/>
          </a:p>
        </p:txBody>
      </p:sp>
      <p:sp>
        <p:nvSpPr>
          <p:cNvPr id="2706" name="Google Shape;2706;p59"/>
          <p:cNvSpPr txBox="1">
            <a:spLocks noGrp="1"/>
          </p:cNvSpPr>
          <p:nvPr>
            <p:ph type="subTitle" idx="1"/>
          </p:nvPr>
        </p:nvSpPr>
        <p:spPr>
          <a:xfrm flipH="1">
            <a:off x="2495108" y="2618474"/>
            <a:ext cx="4956115" cy="2301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Добавление файла через область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Личный кабинет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Простой интерфейс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Помощь в двух форматах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4"/>
          <p:cNvSpPr txBox="1">
            <a:spLocks noGrp="1"/>
          </p:cNvSpPr>
          <p:nvPr>
            <p:ph type="title"/>
          </p:nvPr>
        </p:nvSpPr>
        <p:spPr>
          <a:xfrm>
            <a:off x="4927180" y="176980"/>
            <a:ext cx="3926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1"/>
                </a:solidFill>
              </a:rPr>
              <a:t>В данном коде, происходит обнаружение объектов. Автоматическое вычисление градиентов. И в последнем блоке происходит фильтрация.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849" name="Google Shape;1849;p44"/>
          <p:cNvSpPr txBox="1">
            <a:spLocks noGrp="1"/>
          </p:cNvSpPr>
          <p:nvPr>
            <p:ph type="subTitle" idx="1"/>
          </p:nvPr>
        </p:nvSpPr>
        <p:spPr>
          <a:xfrm>
            <a:off x="101046" y="2737228"/>
            <a:ext cx="4785851" cy="94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2400" dirty="0">
                <a:solidFill>
                  <a:schemeClr val="accent1"/>
                </a:solidFill>
              </a:rPr>
              <a:t>Создается пустой список, в который будут добавляться слова с исправлениями. Итерация по словам в извлечённом тексте</a:t>
            </a:r>
            <a:endParaRPr lang="en-GB" sz="2400" dirty="0">
              <a:solidFill>
                <a:schemeClr val="accent1"/>
              </a:solidFill>
            </a:endParaRPr>
          </a:p>
        </p:txBody>
      </p:sp>
      <p:grpSp>
        <p:nvGrpSpPr>
          <p:cNvPr id="1850" name="Google Shape;1850;p44"/>
          <p:cNvGrpSpPr/>
          <p:nvPr/>
        </p:nvGrpSpPr>
        <p:grpSpPr>
          <a:xfrm>
            <a:off x="7550236" y="-1018557"/>
            <a:ext cx="2946799" cy="2037113"/>
            <a:chOff x="9348175" y="863250"/>
            <a:chExt cx="5209825" cy="5214650"/>
          </a:xfrm>
        </p:grpSpPr>
        <p:grpSp>
          <p:nvGrpSpPr>
            <p:cNvPr id="1851" name="Google Shape;1851;p44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852" name="Google Shape;1852;p44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4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4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4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4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4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4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4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4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4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4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4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4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4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4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4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4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4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4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4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4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873" name="Google Shape;1873;p44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4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4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4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4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4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4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4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4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4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4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4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4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4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4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4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4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4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4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4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4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4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4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4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4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4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4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4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4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4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4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4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4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4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4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4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4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4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4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4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4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4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4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4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4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4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4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CF7197-6E3C-6C60-50AD-C2BD7BB2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0" y="176980"/>
            <a:ext cx="4495882" cy="2728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9D1F2-9E59-CF81-7F23-0EC941F5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851" y="3208521"/>
            <a:ext cx="4257103" cy="17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F643D-8042-F1E2-75BA-FCAA0BFB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615" name="Google Shape;1615;p41"/>
          <p:cNvGrpSpPr/>
          <p:nvPr/>
        </p:nvGrpSpPr>
        <p:grpSpPr>
          <a:xfrm flipH="1">
            <a:off x="-1306068" y="3133131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5567921" y="-154661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6702C3-045C-F1E2-FFD3-00A160C6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10" y="2216759"/>
            <a:ext cx="4230991" cy="42675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F3C35-5C7E-047B-79BD-7E561F17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7039" y="-2476685"/>
            <a:ext cx="4230991" cy="4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92A75F-BFCA-2C86-8FB6-73494693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99" y="276949"/>
            <a:ext cx="1791586" cy="221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05A8E9-07A0-D4BC-E36F-45995DEB6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00" y="276949"/>
            <a:ext cx="1802844" cy="221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746FB7-917E-7432-E1F6-61E5E692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58" y="276949"/>
            <a:ext cx="1754075" cy="221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235992-83C8-B5D7-4609-9EB0D3E9B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00" y="2655858"/>
            <a:ext cx="1791586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EDBE2D-F2FE-BAC6-39A3-7B61EAE4F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800" y="2655858"/>
            <a:ext cx="1802844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D359C6D-D71A-D9BB-8CD0-B16A6AE1C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658" y="2655858"/>
            <a:ext cx="1754075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 Design Theme by Slidesgo">
  <a:themeElements>
    <a:clrScheme name="Simple Light">
      <a:dk1>
        <a:srgbClr val="FFFFFF"/>
      </a:dk1>
      <a:lt1>
        <a:srgbClr val="0C0A45"/>
      </a:lt1>
      <a:dk2>
        <a:srgbClr val="942290"/>
      </a:dk2>
      <a:lt2>
        <a:srgbClr val="07A0B3"/>
      </a:lt2>
      <a:accent1>
        <a:srgbClr val="90FFFD"/>
      </a:accent1>
      <a:accent2>
        <a:srgbClr val="716EBE"/>
      </a:accent2>
      <a:accent3>
        <a:srgbClr val="4341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158</Words>
  <Application>Microsoft Office PowerPoint</Application>
  <PresentationFormat>Экран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Dosis Light</vt:lpstr>
      <vt:lpstr>Poppins</vt:lpstr>
      <vt:lpstr>Nunito Light</vt:lpstr>
      <vt:lpstr>Bebas Neue</vt:lpstr>
      <vt:lpstr>Dosis</vt:lpstr>
      <vt:lpstr>Arial</vt:lpstr>
      <vt:lpstr>Anaheim</vt:lpstr>
      <vt:lpstr>Network Design Theme by Slidesgo</vt:lpstr>
      <vt:lpstr>Тема кейса: Система автоматического анализа изображений: обнаружения объектов и распознание текста</vt:lpstr>
      <vt:lpstr>Цель:</vt:lpstr>
      <vt:lpstr>Функционал и фреймворки </vt:lpstr>
      <vt:lpstr>Презентация PowerPoint</vt:lpstr>
      <vt:lpstr>Фичи </vt:lpstr>
      <vt:lpstr>В данном коде, происходит обнаружение объектов. Автоматическое вычисление градиентов. И в последнем блоке происходит фильтрация.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 visparou</cp:lastModifiedBy>
  <cp:revision>5</cp:revision>
  <dcterms:created xsi:type="dcterms:W3CDTF">2025-03-14T14:17:30Z</dcterms:created>
  <dcterms:modified xsi:type="dcterms:W3CDTF">2025-03-15T09:18:00Z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672BAF39D5AF425A8C9B7D653852F494_13</vt:lpwstr>
  </property>
  <property fmtid="{D5CDD505-2E9C-101B-9397-08002B2CF9AE}" pid="3" name="KSOProductBuildVer">
    <vt:lpwstr>1049-12.2.0.20326</vt:lpwstr>
  </property>
</Properties>
</file>