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0" r:id="rId4"/>
    <p:sldId id="263" r:id="rId5"/>
    <p:sldId id="277" r:id="rId6"/>
    <p:sldId id="262" r:id="rId7"/>
    <p:sldId id="259" r:id="rId8"/>
    <p:sldId id="258" r:id="rId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1"/>
    </p:embeddedFont>
    <p:embeddedFont>
      <p:font typeface="Dosis" pitchFamily="2" charset="0"/>
      <p:regular r:id="rId12"/>
      <p:bold r:id="rId13"/>
    </p:embeddedFont>
    <p:embeddedFont>
      <p:font typeface="Dosis Light" pitchFamily="2" charset="0"/>
      <p:regular r:id="rId14"/>
    </p:embeddedFont>
    <p:embeddedFont>
      <p:font typeface="Nunito Light" pitchFamily="2" charset="-52"/>
      <p:regular r:id="rId15"/>
      <p:italic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30FE363-893C-4C0B-85A0-7B4E55DE27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A061909B-27BE-4047-BD7A-20271C4295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15" autoAdjust="0"/>
  </p:normalViewPr>
  <p:slideViewPr>
    <p:cSldViewPr snapToGrid="0">
      <p:cViewPr varScale="1">
        <p:scale>
          <a:sx n="135" d="100"/>
          <a:sy n="135" d="100"/>
        </p:scale>
        <p:origin x="5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Google Shape;142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1" name="Google Shape;175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g23ddde27ba1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1" name="Google Shape;2601;g23ddde27ba1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6" name="Google Shape;184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50" y="1176000"/>
            <a:ext cx="6551400" cy="20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50" y="3364425"/>
            <a:ext cx="5855400" cy="475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65350" y="3364425"/>
            <a:ext cx="4374600" cy="4374600"/>
          </a:xfrm>
          <a:prstGeom prst="ellipse">
            <a:avLst/>
          </a:prstGeom>
          <a:gradFill>
            <a:gsLst>
              <a:gs pos="0">
                <a:schemeClr val="dk2"/>
              </a:gs>
              <a:gs pos="50000">
                <a:srgbClr val="942290">
                  <a:alpha val="0"/>
                </a:srgbClr>
              </a:gs>
              <a:gs pos="100000">
                <a:srgbClr val="94229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201250" y="-2117950"/>
            <a:ext cx="4374600" cy="43746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07A0B3">
                  <a:alpha val="0"/>
                </a:srgbClr>
              </a:gs>
              <a:gs pos="100000">
                <a:srgbClr val="07A0B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2" name="Google Shape;1282;p33"/>
          <p:cNvGrpSpPr/>
          <p:nvPr/>
        </p:nvGrpSpPr>
        <p:grpSpPr>
          <a:xfrm rot="-720667">
            <a:off x="5884688" y="-1027583"/>
            <a:ext cx="3701159" cy="2946932"/>
            <a:chOff x="6007225" y="-933972"/>
            <a:chExt cx="3701187" cy="2946953"/>
          </a:xfrm>
        </p:grpSpPr>
        <p:sp>
          <p:nvSpPr>
            <p:cNvPr id="1283" name="Google Shape;1283;p33"/>
            <p:cNvSpPr/>
            <p:nvPr/>
          </p:nvSpPr>
          <p:spPr>
            <a:xfrm>
              <a:off x="8729100" y="1485550"/>
              <a:ext cx="60300" cy="6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4" name="Google Shape;1284;p33"/>
            <p:cNvGrpSpPr/>
            <p:nvPr/>
          </p:nvGrpSpPr>
          <p:grpSpPr>
            <a:xfrm>
              <a:off x="6007225" y="-933972"/>
              <a:ext cx="3701187" cy="2946953"/>
              <a:chOff x="6007225" y="-933972"/>
              <a:chExt cx="3701187" cy="2946953"/>
            </a:xfrm>
          </p:grpSpPr>
          <p:grpSp>
            <p:nvGrpSpPr>
              <p:cNvPr id="1285" name="Google Shape;1285;p33"/>
              <p:cNvGrpSpPr/>
              <p:nvPr/>
            </p:nvGrpSpPr>
            <p:grpSpPr>
              <a:xfrm rot="3188769">
                <a:off x="7054543" y="-192525"/>
                <a:ext cx="2585515" cy="1464059"/>
                <a:chOff x="87900" y="-332975"/>
                <a:chExt cx="2585411" cy="1464000"/>
              </a:xfrm>
            </p:grpSpPr>
            <p:sp>
              <p:nvSpPr>
                <p:cNvPr id="1286" name="Google Shape;1286;p33"/>
                <p:cNvSpPr/>
                <p:nvPr/>
              </p:nvSpPr>
              <p:spPr>
                <a:xfrm>
                  <a:off x="1599802" y="-332975"/>
                  <a:ext cx="1073509" cy="543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45" h="20662" fill="none" extrusionOk="0">
                      <a:moveTo>
                        <a:pt x="40844" y="0"/>
                      </a:moveTo>
                      <a:lnTo>
                        <a:pt x="20566" y="3630"/>
                      </a:lnTo>
                      <a:lnTo>
                        <a:pt x="18146" y="17446"/>
                      </a:lnTo>
                      <a:lnTo>
                        <a:pt x="6017" y="20661"/>
                      </a:lnTo>
                      <a:lnTo>
                        <a:pt x="0" y="4234"/>
                      </a:lnTo>
                      <a:lnTo>
                        <a:pt x="20566" y="363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miter lim="318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7" name="Google Shape;1287;p33"/>
                <p:cNvSpPr/>
                <p:nvPr/>
              </p:nvSpPr>
              <p:spPr>
                <a:xfrm>
                  <a:off x="278682" y="-237597"/>
                  <a:ext cx="2264132" cy="1102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146" h="41959" fill="none" extrusionOk="0">
                      <a:moveTo>
                        <a:pt x="50267" y="605"/>
                      </a:moveTo>
                      <a:lnTo>
                        <a:pt x="37024" y="14963"/>
                      </a:lnTo>
                      <a:lnTo>
                        <a:pt x="20056" y="31262"/>
                      </a:lnTo>
                      <a:lnTo>
                        <a:pt x="0" y="29766"/>
                      </a:lnTo>
                      <a:lnTo>
                        <a:pt x="414" y="41959"/>
                      </a:lnTo>
                      <a:lnTo>
                        <a:pt x="20056" y="31262"/>
                      </a:lnTo>
                      <a:lnTo>
                        <a:pt x="43136" y="29511"/>
                      </a:lnTo>
                      <a:lnTo>
                        <a:pt x="37024" y="14963"/>
                      </a:lnTo>
                      <a:lnTo>
                        <a:pt x="56284" y="17032"/>
                      </a:lnTo>
                      <a:lnTo>
                        <a:pt x="70833" y="1"/>
                      </a:lnTo>
                      <a:lnTo>
                        <a:pt x="86145" y="369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miter lim="318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8" name="Google Shape;1288;p33"/>
                <p:cNvSpPr/>
                <p:nvPr/>
              </p:nvSpPr>
              <p:spPr>
                <a:xfrm>
                  <a:off x="112999" y="584039"/>
                  <a:ext cx="692807" cy="52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60" h="19961" fill="none" extrusionOk="0">
                      <a:moveTo>
                        <a:pt x="26360" y="0"/>
                      </a:moveTo>
                      <a:lnTo>
                        <a:pt x="24800" y="9296"/>
                      </a:lnTo>
                      <a:lnTo>
                        <a:pt x="6718" y="10697"/>
                      </a:lnTo>
                      <a:lnTo>
                        <a:pt x="1" y="1996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miter lim="318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9" name="Google Shape;1289;p33"/>
                <p:cNvSpPr/>
                <p:nvPr/>
              </p:nvSpPr>
              <p:spPr>
                <a:xfrm>
                  <a:off x="764795" y="538019"/>
                  <a:ext cx="646786" cy="290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09" h="11047" fill="none" extrusionOk="0">
                      <a:moveTo>
                        <a:pt x="0" y="11047"/>
                      </a:moveTo>
                      <a:lnTo>
                        <a:pt x="24608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miter lim="318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0" name="Google Shape;1290;p33"/>
                <p:cNvGrpSpPr/>
                <p:nvPr/>
              </p:nvGrpSpPr>
              <p:grpSpPr>
                <a:xfrm>
                  <a:off x="87900" y="-262197"/>
                  <a:ext cx="2505918" cy="1393222"/>
                  <a:chOff x="87900" y="-262197"/>
                  <a:chExt cx="2505918" cy="1393222"/>
                </a:xfrm>
              </p:grpSpPr>
              <p:sp>
                <p:nvSpPr>
                  <p:cNvPr id="1291" name="Google Shape;1291;p33"/>
                  <p:cNvSpPr/>
                  <p:nvPr/>
                </p:nvSpPr>
                <p:spPr>
                  <a:xfrm>
                    <a:off x="2052432" y="91089"/>
                    <a:ext cx="50252" cy="44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2" h="1685" extrusionOk="0">
                        <a:moveTo>
                          <a:pt x="969" y="0"/>
                        </a:moveTo>
                        <a:cubicBezTo>
                          <a:pt x="860" y="0"/>
                          <a:pt x="748" y="22"/>
                          <a:pt x="638" y="69"/>
                        </a:cubicBezTo>
                        <a:cubicBezTo>
                          <a:pt x="224" y="260"/>
                          <a:pt x="1" y="738"/>
                          <a:pt x="192" y="1152"/>
                        </a:cubicBezTo>
                        <a:cubicBezTo>
                          <a:pt x="314" y="1493"/>
                          <a:pt x="641" y="1685"/>
                          <a:pt x="973" y="1685"/>
                        </a:cubicBezTo>
                        <a:cubicBezTo>
                          <a:pt x="1075" y="1685"/>
                          <a:pt x="1177" y="1666"/>
                          <a:pt x="1274" y="1629"/>
                        </a:cubicBezTo>
                        <a:cubicBezTo>
                          <a:pt x="1720" y="1438"/>
                          <a:pt x="1911" y="961"/>
                          <a:pt x="1720" y="515"/>
                        </a:cubicBezTo>
                        <a:cubicBezTo>
                          <a:pt x="1600" y="203"/>
                          <a:pt x="1300" y="0"/>
                          <a:pt x="96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2" name="Google Shape;1292;p33"/>
                  <p:cNvSpPr/>
                  <p:nvPr/>
                </p:nvSpPr>
                <p:spPr>
                  <a:xfrm>
                    <a:off x="1578882" y="-242406"/>
                    <a:ext cx="50226" cy="43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1" h="1672" extrusionOk="0">
                        <a:moveTo>
                          <a:pt x="938" y="0"/>
                        </a:moveTo>
                        <a:cubicBezTo>
                          <a:pt x="837" y="0"/>
                          <a:pt x="735" y="18"/>
                          <a:pt x="637" y="56"/>
                        </a:cubicBezTo>
                        <a:cubicBezTo>
                          <a:pt x="191" y="247"/>
                          <a:pt x="0" y="725"/>
                          <a:pt x="160" y="1170"/>
                        </a:cubicBezTo>
                        <a:cubicBezTo>
                          <a:pt x="305" y="1486"/>
                          <a:pt x="617" y="1672"/>
                          <a:pt x="955" y="1672"/>
                        </a:cubicBezTo>
                        <a:cubicBezTo>
                          <a:pt x="1060" y="1672"/>
                          <a:pt x="1168" y="1654"/>
                          <a:pt x="1274" y="1616"/>
                        </a:cubicBezTo>
                        <a:cubicBezTo>
                          <a:pt x="1688" y="1425"/>
                          <a:pt x="1911" y="948"/>
                          <a:pt x="1720" y="502"/>
                        </a:cubicBezTo>
                        <a:cubicBezTo>
                          <a:pt x="1574" y="186"/>
                          <a:pt x="1262" y="0"/>
                          <a:pt x="93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3" name="Google Shape;1293;p33"/>
                  <p:cNvSpPr/>
                  <p:nvPr/>
                </p:nvSpPr>
                <p:spPr>
                  <a:xfrm>
                    <a:off x="1231643" y="139606"/>
                    <a:ext cx="50252" cy="44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2" h="1685" extrusionOk="0">
                        <a:moveTo>
                          <a:pt x="955" y="0"/>
                        </a:moveTo>
                        <a:cubicBezTo>
                          <a:pt x="848" y="0"/>
                          <a:pt x="740" y="22"/>
                          <a:pt x="638" y="70"/>
                        </a:cubicBezTo>
                        <a:cubicBezTo>
                          <a:pt x="192" y="229"/>
                          <a:pt x="1" y="738"/>
                          <a:pt x="192" y="1152"/>
                        </a:cubicBezTo>
                        <a:cubicBezTo>
                          <a:pt x="314" y="1493"/>
                          <a:pt x="622" y="1685"/>
                          <a:pt x="960" y="1685"/>
                        </a:cubicBezTo>
                        <a:cubicBezTo>
                          <a:pt x="1063" y="1685"/>
                          <a:pt x="1170" y="1667"/>
                          <a:pt x="1274" y="1630"/>
                        </a:cubicBezTo>
                        <a:cubicBezTo>
                          <a:pt x="1688" y="1439"/>
                          <a:pt x="1911" y="961"/>
                          <a:pt x="1720" y="515"/>
                        </a:cubicBezTo>
                        <a:cubicBezTo>
                          <a:pt x="1600" y="204"/>
                          <a:pt x="1282" y="0"/>
                          <a:pt x="95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33"/>
                  <p:cNvSpPr/>
                  <p:nvPr/>
                </p:nvSpPr>
                <p:spPr>
                  <a:xfrm>
                    <a:off x="1383107" y="517781"/>
                    <a:ext cx="50226" cy="43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1" h="1672" extrusionOk="0">
                        <a:moveTo>
                          <a:pt x="954" y="1"/>
                        </a:moveTo>
                        <a:cubicBezTo>
                          <a:pt x="847" y="1"/>
                          <a:pt x="739" y="23"/>
                          <a:pt x="637" y="70"/>
                        </a:cubicBezTo>
                        <a:cubicBezTo>
                          <a:pt x="191" y="229"/>
                          <a:pt x="0" y="738"/>
                          <a:pt x="191" y="1152"/>
                        </a:cubicBezTo>
                        <a:cubicBezTo>
                          <a:pt x="309" y="1481"/>
                          <a:pt x="600" y="1672"/>
                          <a:pt x="924" y="1672"/>
                        </a:cubicBezTo>
                        <a:cubicBezTo>
                          <a:pt x="1038" y="1672"/>
                          <a:pt x="1157" y="1648"/>
                          <a:pt x="1273" y="1598"/>
                        </a:cubicBezTo>
                        <a:cubicBezTo>
                          <a:pt x="1687" y="1439"/>
                          <a:pt x="1910" y="929"/>
                          <a:pt x="1719" y="516"/>
                        </a:cubicBezTo>
                        <a:cubicBezTo>
                          <a:pt x="1599" y="204"/>
                          <a:pt x="1281" y="1"/>
                          <a:pt x="9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33"/>
                  <p:cNvSpPr/>
                  <p:nvPr/>
                </p:nvSpPr>
                <p:spPr>
                  <a:xfrm>
                    <a:off x="744715" y="805125"/>
                    <a:ext cx="50226" cy="443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1" h="1686" extrusionOk="0">
                        <a:moveTo>
                          <a:pt x="938" y="1"/>
                        </a:moveTo>
                        <a:cubicBezTo>
                          <a:pt x="836" y="1"/>
                          <a:pt x="734" y="19"/>
                          <a:pt x="637" y="56"/>
                        </a:cubicBezTo>
                        <a:cubicBezTo>
                          <a:pt x="191" y="247"/>
                          <a:pt x="0" y="725"/>
                          <a:pt x="159" y="1170"/>
                        </a:cubicBezTo>
                        <a:cubicBezTo>
                          <a:pt x="303" y="1482"/>
                          <a:pt x="609" y="1685"/>
                          <a:pt x="942" y="1685"/>
                        </a:cubicBezTo>
                        <a:cubicBezTo>
                          <a:pt x="1051" y="1685"/>
                          <a:pt x="1163" y="1663"/>
                          <a:pt x="1273" y="1616"/>
                        </a:cubicBezTo>
                        <a:cubicBezTo>
                          <a:pt x="1687" y="1457"/>
                          <a:pt x="1910" y="948"/>
                          <a:pt x="1719" y="534"/>
                        </a:cubicBezTo>
                        <a:cubicBezTo>
                          <a:pt x="1597" y="193"/>
                          <a:pt x="1270" y="1"/>
                          <a:pt x="938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6" name="Google Shape;1296;p33"/>
                  <p:cNvSpPr/>
                  <p:nvPr/>
                </p:nvSpPr>
                <p:spPr>
                  <a:xfrm>
                    <a:off x="256920" y="523642"/>
                    <a:ext cx="50226" cy="443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1" h="1686" extrusionOk="0">
                        <a:moveTo>
                          <a:pt x="955" y="1"/>
                        </a:moveTo>
                        <a:cubicBezTo>
                          <a:pt x="847" y="1"/>
                          <a:pt x="739" y="23"/>
                          <a:pt x="637" y="70"/>
                        </a:cubicBezTo>
                        <a:cubicBezTo>
                          <a:pt x="191" y="261"/>
                          <a:pt x="0" y="738"/>
                          <a:pt x="159" y="1152"/>
                        </a:cubicBezTo>
                        <a:cubicBezTo>
                          <a:pt x="306" y="1493"/>
                          <a:pt x="620" y="1685"/>
                          <a:pt x="959" y="1685"/>
                        </a:cubicBezTo>
                        <a:cubicBezTo>
                          <a:pt x="1063" y="1685"/>
                          <a:pt x="1169" y="1667"/>
                          <a:pt x="1274" y="1630"/>
                        </a:cubicBezTo>
                        <a:cubicBezTo>
                          <a:pt x="1688" y="1439"/>
                          <a:pt x="1910" y="961"/>
                          <a:pt x="1719" y="515"/>
                        </a:cubicBezTo>
                        <a:cubicBezTo>
                          <a:pt x="1600" y="204"/>
                          <a:pt x="1281" y="1"/>
                          <a:pt x="95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7" name="Google Shape;1297;p33"/>
                  <p:cNvSpPr/>
                  <p:nvPr/>
                </p:nvSpPr>
                <p:spPr>
                  <a:xfrm>
                    <a:off x="87900" y="1086739"/>
                    <a:ext cx="50226" cy="44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1" h="1685" extrusionOk="0">
                        <a:moveTo>
                          <a:pt x="969" y="0"/>
                        </a:moveTo>
                        <a:cubicBezTo>
                          <a:pt x="860" y="0"/>
                          <a:pt x="748" y="22"/>
                          <a:pt x="637" y="69"/>
                        </a:cubicBezTo>
                        <a:cubicBezTo>
                          <a:pt x="224" y="260"/>
                          <a:pt x="1" y="738"/>
                          <a:pt x="192" y="1152"/>
                        </a:cubicBezTo>
                        <a:cubicBezTo>
                          <a:pt x="313" y="1493"/>
                          <a:pt x="640" y="1685"/>
                          <a:pt x="973" y="1685"/>
                        </a:cubicBezTo>
                        <a:cubicBezTo>
                          <a:pt x="1074" y="1685"/>
                          <a:pt x="1177" y="1667"/>
                          <a:pt x="1274" y="1629"/>
                        </a:cubicBezTo>
                        <a:cubicBezTo>
                          <a:pt x="1720" y="1438"/>
                          <a:pt x="1911" y="961"/>
                          <a:pt x="1752" y="515"/>
                        </a:cubicBezTo>
                        <a:cubicBezTo>
                          <a:pt x="1608" y="204"/>
                          <a:pt x="1302" y="0"/>
                          <a:pt x="96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8" name="Google Shape;1298;p33"/>
                  <p:cNvSpPr/>
                  <p:nvPr/>
                </p:nvSpPr>
                <p:spPr>
                  <a:xfrm>
                    <a:off x="2089253" y="-262197"/>
                    <a:ext cx="79531" cy="718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6" h="2732" extrusionOk="0">
                        <a:moveTo>
                          <a:pt x="1521" y="1"/>
                        </a:moveTo>
                        <a:cubicBezTo>
                          <a:pt x="1408" y="1"/>
                          <a:pt x="1293" y="15"/>
                          <a:pt x="1179" y="45"/>
                        </a:cubicBezTo>
                        <a:cubicBezTo>
                          <a:pt x="446" y="236"/>
                          <a:pt x="1" y="1000"/>
                          <a:pt x="192" y="1732"/>
                        </a:cubicBezTo>
                        <a:cubicBezTo>
                          <a:pt x="353" y="2322"/>
                          <a:pt x="920" y="2732"/>
                          <a:pt x="1514" y="2732"/>
                        </a:cubicBezTo>
                        <a:cubicBezTo>
                          <a:pt x="1625" y="2732"/>
                          <a:pt x="1737" y="2717"/>
                          <a:pt x="1847" y="2687"/>
                        </a:cubicBezTo>
                        <a:cubicBezTo>
                          <a:pt x="2579" y="2496"/>
                          <a:pt x="3025" y="1764"/>
                          <a:pt x="2834" y="1032"/>
                        </a:cubicBezTo>
                        <a:cubicBezTo>
                          <a:pt x="2673" y="415"/>
                          <a:pt x="2127" y="1"/>
                          <a:pt x="152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9" name="Google Shape;1299;p33"/>
                  <p:cNvSpPr/>
                  <p:nvPr/>
                </p:nvSpPr>
                <p:spPr>
                  <a:xfrm>
                    <a:off x="2515128" y="-174887"/>
                    <a:ext cx="78690" cy="715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4" h="2723" extrusionOk="0">
                        <a:moveTo>
                          <a:pt x="1460" y="0"/>
                        </a:moveTo>
                        <a:cubicBezTo>
                          <a:pt x="1357" y="0"/>
                          <a:pt x="1252" y="11"/>
                          <a:pt x="1147" y="34"/>
                        </a:cubicBezTo>
                        <a:cubicBezTo>
                          <a:pt x="415" y="225"/>
                          <a:pt x="1" y="989"/>
                          <a:pt x="192" y="1721"/>
                        </a:cubicBezTo>
                        <a:cubicBezTo>
                          <a:pt x="351" y="2333"/>
                          <a:pt x="889" y="2723"/>
                          <a:pt x="1489" y="2723"/>
                        </a:cubicBezTo>
                        <a:cubicBezTo>
                          <a:pt x="1607" y="2723"/>
                          <a:pt x="1727" y="2708"/>
                          <a:pt x="1847" y="2676"/>
                        </a:cubicBezTo>
                        <a:cubicBezTo>
                          <a:pt x="2579" y="2485"/>
                          <a:pt x="2993" y="1753"/>
                          <a:pt x="2802" y="1021"/>
                        </a:cubicBezTo>
                        <a:cubicBezTo>
                          <a:pt x="2639" y="394"/>
                          <a:pt x="2078" y="0"/>
                          <a:pt x="146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0" name="Google Shape;1300;p33"/>
                  <p:cNvSpPr/>
                  <p:nvPr/>
                </p:nvSpPr>
                <p:spPr>
                  <a:xfrm>
                    <a:off x="1716941" y="161184"/>
                    <a:ext cx="79505" cy="718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5" h="2732" extrusionOk="0">
                        <a:moveTo>
                          <a:pt x="1520" y="0"/>
                        </a:moveTo>
                        <a:cubicBezTo>
                          <a:pt x="1408" y="0"/>
                          <a:pt x="1293" y="15"/>
                          <a:pt x="1178" y="44"/>
                        </a:cubicBezTo>
                        <a:cubicBezTo>
                          <a:pt x="446" y="235"/>
                          <a:pt x="0" y="1000"/>
                          <a:pt x="191" y="1732"/>
                        </a:cubicBezTo>
                        <a:cubicBezTo>
                          <a:pt x="352" y="2322"/>
                          <a:pt x="920" y="2731"/>
                          <a:pt x="1533" y="2731"/>
                        </a:cubicBezTo>
                        <a:cubicBezTo>
                          <a:pt x="1647" y="2731"/>
                          <a:pt x="1763" y="2717"/>
                          <a:pt x="1878" y="2687"/>
                        </a:cubicBezTo>
                        <a:cubicBezTo>
                          <a:pt x="2611" y="2496"/>
                          <a:pt x="3025" y="1764"/>
                          <a:pt x="2834" y="1031"/>
                        </a:cubicBezTo>
                        <a:cubicBezTo>
                          <a:pt x="2672" y="414"/>
                          <a:pt x="2127" y="0"/>
                          <a:pt x="152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1" name="Google Shape;1301;p33"/>
                  <p:cNvSpPr/>
                  <p:nvPr/>
                </p:nvSpPr>
                <p:spPr>
                  <a:xfrm>
                    <a:off x="760590" y="551843"/>
                    <a:ext cx="79531" cy="710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6" h="2705" extrusionOk="0">
                        <a:moveTo>
                          <a:pt x="1508" y="1"/>
                        </a:moveTo>
                        <a:cubicBezTo>
                          <a:pt x="1388" y="1"/>
                          <a:pt x="1267" y="16"/>
                          <a:pt x="1147" y="47"/>
                        </a:cubicBezTo>
                        <a:cubicBezTo>
                          <a:pt x="447" y="238"/>
                          <a:pt x="1" y="970"/>
                          <a:pt x="192" y="1703"/>
                        </a:cubicBezTo>
                        <a:cubicBezTo>
                          <a:pt x="352" y="2315"/>
                          <a:pt x="889" y="2704"/>
                          <a:pt x="1489" y="2704"/>
                        </a:cubicBezTo>
                        <a:cubicBezTo>
                          <a:pt x="1607" y="2704"/>
                          <a:pt x="1727" y="2689"/>
                          <a:pt x="1847" y="2658"/>
                        </a:cubicBezTo>
                        <a:cubicBezTo>
                          <a:pt x="2580" y="2467"/>
                          <a:pt x="3025" y="1735"/>
                          <a:pt x="2834" y="1002"/>
                        </a:cubicBezTo>
                        <a:cubicBezTo>
                          <a:pt x="2675" y="390"/>
                          <a:pt x="2115" y="1"/>
                          <a:pt x="1508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2" name="Google Shape;1302;p33"/>
                  <p:cNvSpPr/>
                  <p:nvPr/>
                </p:nvSpPr>
                <p:spPr>
                  <a:xfrm>
                    <a:off x="257761" y="836322"/>
                    <a:ext cx="79505" cy="718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5" h="2734" extrusionOk="0">
                        <a:moveTo>
                          <a:pt x="1537" y="1"/>
                        </a:moveTo>
                        <a:cubicBezTo>
                          <a:pt x="1419" y="1"/>
                          <a:pt x="1298" y="16"/>
                          <a:pt x="1178" y="47"/>
                        </a:cubicBezTo>
                        <a:cubicBezTo>
                          <a:pt x="446" y="238"/>
                          <a:pt x="0" y="970"/>
                          <a:pt x="191" y="1702"/>
                        </a:cubicBezTo>
                        <a:cubicBezTo>
                          <a:pt x="352" y="2320"/>
                          <a:pt x="921" y="2734"/>
                          <a:pt x="1534" y="2734"/>
                        </a:cubicBezTo>
                        <a:cubicBezTo>
                          <a:pt x="1648" y="2734"/>
                          <a:pt x="1764" y="2719"/>
                          <a:pt x="1878" y="2689"/>
                        </a:cubicBezTo>
                        <a:cubicBezTo>
                          <a:pt x="2579" y="2498"/>
                          <a:pt x="3024" y="1734"/>
                          <a:pt x="2833" y="1002"/>
                        </a:cubicBezTo>
                        <a:cubicBezTo>
                          <a:pt x="2674" y="390"/>
                          <a:pt x="2136" y="1"/>
                          <a:pt x="153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03" name="Google Shape;1303;p33"/>
              <p:cNvSpPr/>
              <p:nvPr/>
            </p:nvSpPr>
            <p:spPr>
              <a:xfrm>
                <a:off x="6575975" y="55500"/>
                <a:ext cx="60300" cy="60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3"/>
              <p:cNvSpPr/>
              <p:nvPr/>
            </p:nvSpPr>
            <p:spPr>
              <a:xfrm>
                <a:off x="8317150" y="800700"/>
                <a:ext cx="60300" cy="60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3"/>
              <p:cNvSpPr/>
              <p:nvPr/>
            </p:nvSpPr>
            <p:spPr>
              <a:xfrm>
                <a:off x="7201950" y="840050"/>
                <a:ext cx="36600" cy="36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3"/>
              <p:cNvSpPr/>
              <p:nvPr/>
            </p:nvSpPr>
            <p:spPr>
              <a:xfrm>
                <a:off x="7165350" y="331000"/>
                <a:ext cx="36600" cy="36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3"/>
              <p:cNvSpPr/>
              <p:nvPr/>
            </p:nvSpPr>
            <p:spPr>
              <a:xfrm>
                <a:off x="6007225" y="331000"/>
                <a:ext cx="60300" cy="60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08" name="Google Shape;1308;p33"/>
              <p:cNvCxnSpPr>
                <a:stCxn id="1307" idx="7"/>
                <a:endCxn id="1303" idx="6"/>
              </p:cNvCxnSpPr>
              <p:nvPr/>
            </p:nvCxnSpPr>
            <p:spPr>
              <a:xfrm rot="-10079521" flipH="1">
                <a:off x="6091494" y="28437"/>
                <a:ext cx="511901" cy="3686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9" name="Google Shape;1309;p33"/>
              <p:cNvCxnSpPr>
                <a:stCxn id="1303" idx="1"/>
                <a:endCxn id="1306" idx="6"/>
              </p:cNvCxnSpPr>
              <p:nvPr/>
            </p:nvCxnSpPr>
            <p:spPr>
              <a:xfrm rot="721013">
                <a:off x="6561943" y="131693"/>
                <a:ext cx="662825" cy="1502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0" name="Google Shape;1310;p33"/>
              <p:cNvCxnSpPr>
                <a:stCxn id="1303" idx="6"/>
                <a:endCxn id="1305" idx="5"/>
              </p:cNvCxnSpPr>
              <p:nvPr/>
            </p:nvCxnSpPr>
            <p:spPr>
              <a:xfrm rot="720000">
                <a:off x="6561058" y="156293"/>
                <a:ext cx="747433" cy="64411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1" name="Google Shape;1311;p33"/>
              <p:cNvCxnSpPr>
                <a:stCxn id="1306" idx="4"/>
                <a:endCxn id="1305" idx="4"/>
              </p:cNvCxnSpPr>
              <p:nvPr/>
            </p:nvCxnSpPr>
            <p:spPr>
              <a:xfrm rot="718568">
                <a:off x="7131108" y="376938"/>
                <a:ext cx="141684" cy="49042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2" name="Google Shape;1312;p33"/>
              <p:cNvCxnSpPr>
                <a:stCxn id="1306" idx="2"/>
              </p:cNvCxnSpPr>
              <p:nvPr/>
            </p:nvCxnSpPr>
            <p:spPr>
              <a:xfrm rot="-10078273" flipH="1">
                <a:off x="7174606" y="261102"/>
                <a:ext cx="454888" cy="13709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3" name="Google Shape;1313;p33"/>
              <p:cNvCxnSpPr>
                <a:stCxn id="1305" idx="2"/>
                <a:endCxn id="1304" idx="6"/>
              </p:cNvCxnSpPr>
              <p:nvPr/>
            </p:nvCxnSpPr>
            <p:spPr>
              <a:xfrm rot="-10078974" flipH="1">
                <a:off x="7217614" y="708988"/>
                <a:ext cx="1144072" cy="27142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4" name="Google Shape;1314;p33"/>
              <p:cNvCxnSpPr>
                <a:stCxn id="1304" idx="4"/>
                <a:endCxn id="1283" idx="5"/>
              </p:cNvCxnSpPr>
              <p:nvPr/>
            </p:nvCxnSpPr>
            <p:spPr>
              <a:xfrm rot="721601">
                <a:off x="8281706" y="913553"/>
                <a:ext cx="564388" cy="57109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5" name="Google Shape;1315;p33"/>
              <p:cNvSpPr/>
              <p:nvPr/>
            </p:nvSpPr>
            <p:spPr>
              <a:xfrm>
                <a:off x="7624750" y="603850"/>
                <a:ext cx="36600" cy="36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16" name="Google Shape;1316;p33"/>
              <p:cNvCxnSpPr>
                <a:stCxn id="1315" idx="6"/>
                <a:endCxn id="1306" idx="5"/>
              </p:cNvCxnSpPr>
              <p:nvPr/>
            </p:nvCxnSpPr>
            <p:spPr>
              <a:xfrm rot="-10078847">
                <a:off x="7174726" y="413285"/>
                <a:ext cx="508548" cy="1576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17" name="Google Shape;1317;p33"/>
          <p:cNvSpPr/>
          <p:nvPr/>
        </p:nvSpPr>
        <p:spPr>
          <a:xfrm>
            <a:off x="826875" y="-2582075"/>
            <a:ext cx="4374600" cy="43746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07A0B3">
                  <a:alpha val="0"/>
                </a:srgbClr>
              </a:gs>
              <a:gs pos="100000">
                <a:srgbClr val="07A0B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33"/>
          <p:cNvSpPr/>
          <p:nvPr/>
        </p:nvSpPr>
        <p:spPr>
          <a:xfrm>
            <a:off x="3668350" y="3415400"/>
            <a:ext cx="4374600" cy="4374600"/>
          </a:xfrm>
          <a:prstGeom prst="ellipse">
            <a:avLst/>
          </a:prstGeom>
          <a:gradFill>
            <a:gsLst>
              <a:gs pos="0">
                <a:schemeClr val="dk2"/>
              </a:gs>
              <a:gs pos="50000">
                <a:srgbClr val="942290">
                  <a:alpha val="0"/>
                </a:srgbClr>
              </a:gs>
              <a:gs pos="100000">
                <a:srgbClr val="94229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9" name="Google Shape;1319;p33"/>
          <p:cNvGrpSpPr/>
          <p:nvPr/>
        </p:nvGrpSpPr>
        <p:grpSpPr>
          <a:xfrm rot="-10283071">
            <a:off x="7758720" y="522777"/>
            <a:ext cx="1119208" cy="720947"/>
            <a:chOff x="7714450" y="2073044"/>
            <a:chExt cx="1119226" cy="720958"/>
          </a:xfrm>
        </p:grpSpPr>
        <p:sp>
          <p:nvSpPr>
            <p:cNvPr id="1320" name="Google Shape;1320;p33"/>
            <p:cNvSpPr/>
            <p:nvPr/>
          </p:nvSpPr>
          <p:spPr>
            <a:xfrm>
              <a:off x="7740398" y="2102385"/>
              <a:ext cx="1083165" cy="662294"/>
            </a:xfrm>
            <a:custGeom>
              <a:avLst/>
              <a:gdLst/>
              <a:ahLst/>
              <a:cxnLst/>
              <a:rect l="l" t="t" r="r" b="b"/>
              <a:pathLst>
                <a:path w="30639" h="18734" fill="none" extrusionOk="0">
                  <a:moveTo>
                    <a:pt x="1" y="2266"/>
                  </a:moveTo>
                  <a:lnTo>
                    <a:pt x="12320" y="0"/>
                  </a:lnTo>
                  <a:lnTo>
                    <a:pt x="18703" y="957"/>
                  </a:lnTo>
                  <a:lnTo>
                    <a:pt x="18703" y="5394"/>
                  </a:lnTo>
                  <a:cubicBezTo>
                    <a:pt x="18703" y="5394"/>
                    <a:pt x="30639" y="7947"/>
                    <a:pt x="30479" y="8330"/>
                  </a:cubicBezTo>
                  <a:cubicBezTo>
                    <a:pt x="30319" y="8713"/>
                    <a:pt x="25022" y="18319"/>
                    <a:pt x="25022" y="18319"/>
                  </a:cubicBezTo>
                  <a:lnTo>
                    <a:pt x="12607" y="18734"/>
                  </a:lnTo>
                  <a:lnTo>
                    <a:pt x="18703" y="5394"/>
                  </a:lnTo>
                  <a:lnTo>
                    <a:pt x="25022" y="18319"/>
                  </a:ln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19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3"/>
            <p:cNvSpPr/>
            <p:nvPr/>
          </p:nvSpPr>
          <p:spPr>
            <a:xfrm>
              <a:off x="8175892" y="2102385"/>
              <a:ext cx="225690" cy="190691"/>
            </a:xfrm>
            <a:custGeom>
              <a:avLst/>
              <a:gdLst/>
              <a:ahLst/>
              <a:cxnLst/>
              <a:rect l="l" t="t" r="r" b="b"/>
              <a:pathLst>
                <a:path w="6384" h="5394" fill="none" extrusionOk="0">
                  <a:moveTo>
                    <a:pt x="1" y="0"/>
                  </a:moveTo>
                  <a:lnTo>
                    <a:pt x="6384" y="5394"/>
                  </a:ln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19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2" name="Google Shape;1322;p33"/>
            <p:cNvGrpSpPr/>
            <p:nvPr/>
          </p:nvGrpSpPr>
          <p:grpSpPr>
            <a:xfrm>
              <a:off x="7714450" y="2073044"/>
              <a:ext cx="1119226" cy="720958"/>
              <a:chOff x="7714450" y="2073044"/>
              <a:chExt cx="1119226" cy="720958"/>
            </a:xfrm>
          </p:grpSpPr>
          <p:sp>
            <p:nvSpPr>
              <p:cNvPr id="1323" name="Google Shape;1323;p33"/>
              <p:cNvSpPr/>
              <p:nvPr/>
            </p:nvSpPr>
            <p:spPr>
              <a:xfrm>
                <a:off x="8603502" y="2726267"/>
                <a:ext cx="41787" cy="41787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1182" extrusionOk="0">
                    <a:moveTo>
                      <a:pt x="351" y="160"/>
                    </a:moveTo>
                    <a:cubicBezTo>
                      <a:pt x="607" y="1"/>
                      <a:pt x="894" y="96"/>
                      <a:pt x="1053" y="352"/>
                    </a:cubicBezTo>
                    <a:cubicBezTo>
                      <a:pt x="1181" y="575"/>
                      <a:pt x="1085" y="894"/>
                      <a:pt x="862" y="1022"/>
                    </a:cubicBezTo>
                    <a:cubicBezTo>
                      <a:pt x="607" y="1182"/>
                      <a:pt x="287" y="1086"/>
                      <a:pt x="160" y="830"/>
                    </a:cubicBezTo>
                    <a:cubicBezTo>
                      <a:pt x="0" y="607"/>
                      <a:pt x="96" y="288"/>
                      <a:pt x="351" y="12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3"/>
              <p:cNvSpPr/>
              <p:nvPr/>
            </p:nvSpPr>
            <p:spPr>
              <a:xfrm>
                <a:off x="8793021" y="2376535"/>
                <a:ext cx="40655" cy="41787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82" extrusionOk="0">
                    <a:moveTo>
                      <a:pt x="320" y="160"/>
                    </a:moveTo>
                    <a:cubicBezTo>
                      <a:pt x="575" y="0"/>
                      <a:pt x="894" y="96"/>
                      <a:pt x="1022" y="351"/>
                    </a:cubicBezTo>
                    <a:cubicBezTo>
                      <a:pt x="1150" y="575"/>
                      <a:pt x="1086" y="894"/>
                      <a:pt x="831" y="1021"/>
                    </a:cubicBezTo>
                    <a:cubicBezTo>
                      <a:pt x="575" y="1181"/>
                      <a:pt x="288" y="1085"/>
                      <a:pt x="128" y="830"/>
                    </a:cubicBezTo>
                    <a:cubicBezTo>
                      <a:pt x="1" y="607"/>
                      <a:pt x="97" y="287"/>
                      <a:pt x="320" y="16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3"/>
              <p:cNvSpPr/>
              <p:nvPr/>
            </p:nvSpPr>
            <p:spPr>
              <a:xfrm>
                <a:off x="8380117" y="2271613"/>
                <a:ext cx="40655" cy="41787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82" extrusionOk="0">
                    <a:moveTo>
                      <a:pt x="319" y="128"/>
                    </a:moveTo>
                    <a:cubicBezTo>
                      <a:pt x="575" y="0"/>
                      <a:pt x="894" y="96"/>
                      <a:pt x="1021" y="319"/>
                    </a:cubicBezTo>
                    <a:cubicBezTo>
                      <a:pt x="1149" y="575"/>
                      <a:pt x="1053" y="894"/>
                      <a:pt x="830" y="1021"/>
                    </a:cubicBezTo>
                    <a:cubicBezTo>
                      <a:pt x="575" y="1181"/>
                      <a:pt x="255" y="1085"/>
                      <a:pt x="128" y="830"/>
                    </a:cubicBezTo>
                    <a:cubicBezTo>
                      <a:pt x="0" y="575"/>
                      <a:pt x="64" y="287"/>
                      <a:pt x="319" y="12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3"/>
              <p:cNvSpPr/>
              <p:nvPr/>
            </p:nvSpPr>
            <p:spPr>
              <a:xfrm>
                <a:off x="7714450" y="2159902"/>
                <a:ext cx="40655" cy="41787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82" extrusionOk="0">
                    <a:moveTo>
                      <a:pt x="320" y="160"/>
                    </a:moveTo>
                    <a:cubicBezTo>
                      <a:pt x="575" y="1"/>
                      <a:pt x="894" y="96"/>
                      <a:pt x="1022" y="352"/>
                    </a:cubicBezTo>
                    <a:cubicBezTo>
                      <a:pt x="1150" y="607"/>
                      <a:pt x="1054" y="894"/>
                      <a:pt x="831" y="1054"/>
                    </a:cubicBezTo>
                    <a:cubicBezTo>
                      <a:pt x="575" y="1182"/>
                      <a:pt x="256" y="1086"/>
                      <a:pt x="128" y="862"/>
                    </a:cubicBezTo>
                    <a:cubicBezTo>
                      <a:pt x="1" y="607"/>
                      <a:pt x="65" y="288"/>
                      <a:pt x="320" y="16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3"/>
              <p:cNvSpPr/>
              <p:nvPr/>
            </p:nvSpPr>
            <p:spPr>
              <a:xfrm>
                <a:off x="8381248" y="2115925"/>
                <a:ext cx="40655" cy="40620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49" extrusionOk="0">
                    <a:moveTo>
                      <a:pt x="319" y="128"/>
                    </a:moveTo>
                    <a:cubicBezTo>
                      <a:pt x="575" y="0"/>
                      <a:pt x="894" y="96"/>
                      <a:pt x="1021" y="319"/>
                    </a:cubicBezTo>
                    <a:cubicBezTo>
                      <a:pt x="1149" y="574"/>
                      <a:pt x="1085" y="894"/>
                      <a:pt x="830" y="1021"/>
                    </a:cubicBezTo>
                    <a:cubicBezTo>
                      <a:pt x="575" y="1149"/>
                      <a:pt x="287" y="1085"/>
                      <a:pt x="128" y="830"/>
                    </a:cubicBezTo>
                    <a:cubicBezTo>
                      <a:pt x="0" y="574"/>
                      <a:pt x="96" y="255"/>
                      <a:pt x="319" y="12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3"/>
              <p:cNvSpPr/>
              <p:nvPr/>
            </p:nvSpPr>
            <p:spPr>
              <a:xfrm>
                <a:off x="8155600" y="2725135"/>
                <a:ext cx="67735" cy="68867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48" extrusionOk="0">
                    <a:moveTo>
                      <a:pt x="543" y="224"/>
                    </a:moveTo>
                    <a:cubicBezTo>
                      <a:pt x="958" y="1"/>
                      <a:pt x="1468" y="160"/>
                      <a:pt x="1692" y="543"/>
                    </a:cubicBezTo>
                    <a:cubicBezTo>
                      <a:pt x="1915" y="958"/>
                      <a:pt x="1787" y="1469"/>
                      <a:pt x="1373" y="1724"/>
                    </a:cubicBezTo>
                    <a:cubicBezTo>
                      <a:pt x="958" y="1948"/>
                      <a:pt x="447" y="1788"/>
                      <a:pt x="224" y="1405"/>
                    </a:cubicBezTo>
                    <a:cubicBezTo>
                      <a:pt x="0" y="990"/>
                      <a:pt x="128" y="480"/>
                      <a:pt x="543" y="22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3"/>
              <p:cNvSpPr/>
              <p:nvPr/>
            </p:nvSpPr>
            <p:spPr>
              <a:xfrm>
                <a:off x="8133010" y="2073044"/>
                <a:ext cx="68867" cy="68867"/>
              </a:xfrm>
              <a:custGeom>
                <a:avLst/>
                <a:gdLst/>
                <a:ahLst/>
                <a:cxnLst/>
                <a:rect l="l" t="t" r="r" b="b"/>
                <a:pathLst>
                  <a:path w="1948" h="1948" extrusionOk="0">
                    <a:moveTo>
                      <a:pt x="575" y="256"/>
                    </a:moveTo>
                    <a:cubicBezTo>
                      <a:pt x="958" y="0"/>
                      <a:pt x="1501" y="160"/>
                      <a:pt x="1724" y="575"/>
                    </a:cubicBezTo>
                    <a:cubicBezTo>
                      <a:pt x="1948" y="958"/>
                      <a:pt x="1820" y="1500"/>
                      <a:pt x="1405" y="1724"/>
                    </a:cubicBezTo>
                    <a:cubicBezTo>
                      <a:pt x="990" y="1947"/>
                      <a:pt x="480" y="1819"/>
                      <a:pt x="256" y="1404"/>
                    </a:cubicBezTo>
                    <a:cubicBezTo>
                      <a:pt x="1" y="990"/>
                      <a:pt x="161" y="479"/>
                      <a:pt x="575" y="2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30" name="Google Shape;1330;p33"/>
          <p:cNvGrpSpPr/>
          <p:nvPr/>
        </p:nvGrpSpPr>
        <p:grpSpPr>
          <a:xfrm>
            <a:off x="-330975" y="3169189"/>
            <a:ext cx="3667625" cy="2745984"/>
            <a:chOff x="-330975" y="3169189"/>
            <a:chExt cx="3667625" cy="2745984"/>
          </a:xfrm>
        </p:grpSpPr>
        <p:grpSp>
          <p:nvGrpSpPr>
            <p:cNvPr id="1331" name="Google Shape;1331;p33"/>
            <p:cNvGrpSpPr/>
            <p:nvPr/>
          </p:nvGrpSpPr>
          <p:grpSpPr>
            <a:xfrm>
              <a:off x="1281832" y="4020405"/>
              <a:ext cx="913414" cy="880441"/>
              <a:chOff x="763654" y="5826350"/>
              <a:chExt cx="1008071" cy="971575"/>
            </a:xfrm>
          </p:grpSpPr>
          <p:sp>
            <p:nvSpPr>
              <p:cNvPr id="1332" name="Google Shape;1332;p33"/>
              <p:cNvSpPr/>
              <p:nvPr/>
            </p:nvSpPr>
            <p:spPr>
              <a:xfrm>
                <a:off x="814757" y="6134739"/>
                <a:ext cx="923883" cy="635359"/>
              </a:xfrm>
              <a:custGeom>
                <a:avLst/>
                <a:gdLst/>
                <a:ahLst/>
                <a:cxnLst/>
                <a:rect l="l" t="t" r="r" b="b"/>
                <a:pathLst>
                  <a:path w="22277" h="15320" fill="none" extrusionOk="0">
                    <a:moveTo>
                      <a:pt x="6543" y="1"/>
                    </a:moveTo>
                    <a:lnTo>
                      <a:pt x="1" y="15320"/>
                    </a:lnTo>
                    <a:lnTo>
                      <a:pt x="22277" y="947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3"/>
              <p:cNvSpPr/>
              <p:nvPr/>
            </p:nvSpPr>
            <p:spPr>
              <a:xfrm>
                <a:off x="1086109" y="5858118"/>
                <a:ext cx="41" cy="276663"/>
              </a:xfrm>
              <a:custGeom>
                <a:avLst/>
                <a:gdLst/>
                <a:ahLst/>
                <a:cxnLst/>
                <a:rect l="l" t="t" r="r" b="b"/>
                <a:pathLst>
                  <a:path w="1" h="6671" fill="none" extrusionOk="0">
                    <a:moveTo>
                      <a:pt x="0" y="6671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3"/>
              <p:cNvSpPr/>
              <p:nvPr/>
            </p:nvSpPr>
            <p:spPr>
              <a:xfrm>
                <a:off x="1067571" y="6109607"/>
                <a:ext cx="42385" cy="42385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1022" extrusionOk="0">
                    <a:moveTo>
                      <a:pt x="1022" y="511"/>
                    </a:moveTo>
                    <a:cubicBezTo>
                      <a:pt x="1022" y="766"/>
                      <a:pt x="798" y="1022"/>
                      <a:pt x="511" y="1022"/>
                    </a:cubicBezTo>
                    <a:cubicBezTo>
                      <a:pt x="224" y="1022"/>
                      <a:pt x="0" y="766"/>
                      <a:pt x="0" y="511"/>
                    </a:cubicBezTo>
                    <a:cubicBezTo>
                      <a:pt x="0" y="224"/>
                      <a:pt x="224" y="1"/>
                      <a:pt x="511" y="1"/>
                    </a:cubicBezTo>
                    <a:cubicBezTo>
                      <a:pt x="798" y="1"/>
                      <a:pt x="1022" y="224"/>
                      <a:pt x="1022" y="51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3"/>
              <p:cNvSpPr/>
              <p:nvPr/>
            </p:nvSpPr>
            <p:spPr>
              <a:xfrm>
                <a:off x="1067571" y="5826350"/>
                <a:ext cx="42385" cy="42426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1023" extrusionOk="0">
                    <a:moveTo>
                      <a:pt x="1022" y="511"/>
                    </a:moveTo>
                    <a:cubicBezTo>
                      <a:pt x="1022" y="799"/>
                      <a:pt x="798" y="1022"/>
                      <a:pt x="511" y="1022"/>
                    </a:cubicBezTo>
                    <a:cubicBezTo>
                      <a:pt x="224" y="1022"/>
                      <a:pt x="0" y="799"/>
                      <a:pt x="0" y="511"/>
                    </a:cubicBezTo>
                    <a:cubicBezTo>
                      <a:pt x="0" y="224"/>
                      <a:pt x="224" y="1"/>
                      <a:pt x="511" y="1"/>
                    </a:cubicBezTo>
                    <a:cubicBezTo>
                      <a:pt x="798" y="1"/>
                      <a:pt x="1022" y="224"/>
                      <a:pt x="1022" y="51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3"/>
              <p:cNvSpPr/>
              <p:nvPr/>
            </p:nvSpPr>
            <p:spPr>
              <a:xfrm>
                <a:off x="763654" y="6727712"/>
                <a:ext cx="71499" cy="70213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1693" extrusionOk="0">
                    <a:moveTo>
                      <a:pt x="1723" y="830"/>
                    </a:moveTo>
                    <a:cubicBezTo>
                      <a:pt x="1723" y="1309"/>
                      <a:pt x="1340" y="1692"/>
                      <a:pt x="862" y="1692"/>
                    </a:cubicBezTo>
                    <a:cubicBezTo>
                      <a:pt x="383" y="1692"/>
                      <a:pt x="0" y="1309"/>
                      <a:pt x="0" y="830"/>
                    </a:cubicBezTo>
                    <a:cubicBezTo>
                      <a:pt x="0" y="384"/>
                      <a:pt x="383" y="1"/>
                      <a:pt x="862" y="1"/>
                    </a:cubicBezTo>
                    <a:cubicBezTo>
                      <a:pt x="1340" y="1"/>
                      <a:pt x="1723" y="384"/>
                      <a:pt x="1723" y="83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3"/>
              <p:cNvSpPr/>
              <p:nvPr/>
            </p:nvSpPr>
            <p:spPr>
              <a:xfrm>
                <a:off x="1701554" y="6481532"/>
                <a:ext cx="70171" cy="70171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1692" extrusionOk="0">
                    <a:moveTo>
                      <a:pt x="1692" y="862"/>
                    </a:moveTo>
                    <a:cubicBezTo>
                      <a:pt x="1692" y="1341"/>
                      <a:pt x="1309" y="1692"/>
                      <a:pt x="830" y="1692"/>
                    </a:cubicBezTo>
                    <a:cubicBezTo>
                      <a:pt x="351" y="1692"/>
                      <a:pt x="0" y="1341"/>
                      <a:pt x="0" y="862"/>
                    </a:cubicBezTo>
                    <a:cubicBezTo>
                      <a:pt x="0" y="383"/>
                      <a:pt x="351" y="0"/>
                      <a:pt x="830" y="0"/>
                    </a:cubicBezTo>
                    <a:cubicBezTo>
                      <a:pt x="1309" y="0"/>
                      <a:pt x="1692" y="383"/>
                      <a:pt x="1692" y="86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8" name="Google Shape;1338;p33"/>
            <p:cNvGrpSpPr/>
            <p:nvPr/>
          </p:nvGrpSpPr>
          <p:grpSpPr>
            <a:xfrm>
              <a:off x="-330975" y="3169189"/>
              <a:ext cx="3667625" cy="2745984"/>
              <a:chOff x="-330975" y="3169189"/>
              <a:chExt cx="3667625" cy="2745984"/>
            </a:xfrm>
          </p:grpSpPr>
          <p:sp>
            <p:nvSpPr>
              <p:cNvPr id="1339" name="Google Shape;1339;p33"/>
              <p:cNvSpPr/>
              <p:nvPr/>
            </p:nvSpPr>
            <p:spPr>
              <a:xfrm rot="-10103830">
                <a:off x="2092001" y="4693018"/>
                <a:ext cx="485146" cy="590226"/>
              </a:xfrm>
              <a:custGeom>
                <a:avLst/>
                <a:gdLst/>
                <a:ahLst/>
                <a:cxnLst/>
                <a:rect l="l" t="t" r="r" b="b"/>
                <a:pathLst>
                  <a:path w="15282" h="18592" fill="none" extrusionOk="0">
                    <a:moveTo>
                      <a:pt x="14740" y="96"/>
                    </a:moveTo>
                    <a:lnTo>
                      <a:pt x="1" y="0"/>
                    </a:lnTo>
                    <a:lnTo>
                      <a:pt x="15281" y="18592"/>
                    </a:lnTo>
                    <a:lnTo>
                      <a:pt x="414" y="15249"/>
                    </a:ln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8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3"/>
              <p:cNvSpPr/>
              <p:nvPr/>
            </p:nvSpPr>
            <p:spPr>
              <a:xfrm rot="-10103830">
                <a:off x="2174238" y="4473717"/>
                <a:ext cx="313335" cy="210255"/>
              </a:xfrm>
              <a:custGeom>
                <a:avLst/>
                <a:gdLst/>
                <a:ahLst/>
                <a:cxnLst/>
                <a:rect l="l" t="t" r="r" b="b"/>
                <a:pathLst>
                  <a:path w="9870" h="6623" fill="none" extrusionOk="0">
                    <a:moveTo>
                      <a:pt x="9869" y="1"/>
                    </a:moveTo>
                    <a:lnTo>
                      <a:pt x="8628" y="6622"/>
                    </a:lnTo>
                    <a:lnTo>
                      <a:pt x="1" y="633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8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3"/>
              <p:cNvSpPr/>
              <p:nvPr/>
            </p:nvSpPr>
            <p:spPr>
              <a:xfrm rot="-10103830">
                <a:off x="1952735" y="4120438"/>
                <a:ext cx="1004609" cy="692322"/>
              </a:xfrm>
              <a:custGeom>
                <a:avLst/>
                <a:gdLst/>
                <a:ahLst/>
                <a:cxnLst/>
                <a:rect l="l" t="t" r="r" b="b"/>
                <a:pathLst>
                  <a:path w="31645" h="21808" fill="none" extrusionOk="0">
                    <a:moveTo>
                      <a:pt x="14008" y="9679"/>
                    </a:moveTo>
                    <a:lnTo>
                      <a:pt x="9009" y="1"/>
                    </a:lnTo>
                    <a:lnTo>
                      <a:pt x="0" y="3535"/>
                    </a:lnTo>
                    <a:lnTo>
                      <a:pt x="5699" y="9551"/>
                    </a:lnTo>
                    <a:lnTo>
                      <a:pt x="14008" y="9679"/>
                    </a:lnTo>
                    <a:lnTo>
                      <a:pt x="22412" y="21808"/>
                    </a:lnTo>
                    <a:lnTo>
                      <a:pt x="22635" y="9965"/>
                    </a:lnTo>
                    <a:lnTo>
                      <a:pt x="31644" y="9042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8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3"/>
              <p:cNvSpPr/>
              <p:nvPr/>
            </p:nvSpPr>
            <p:spPr>
              <a:xfrm rot="-10103830">
                <a:off x="2652662" y="4079949"/>
                <a:ext cx="574067" cy="524543"/>
              </a:xfrm>
              <a:custGeom>
                <a:avLst/>
                <a:gdLst/>
                <a:ahLst/>
                <a:cxnLst/>
                <a:rect l="l" t="t" r="r" b="b"/>
                <a:pathLst>
                  <a:path w="18083" h="16523" fill="none" extrusionOk="0">
                    <a:moveTo>
                      <a:pt x="1" y="16523"/>
                    </a:moveTo>
                    <a:lnTo>
                      <a:pt x="18083" y="10601"/>
                    </a:lnTo>
                    <a:lnTo>
                      <a:pt x="13085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8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3"/>
              <p:cNvSpPr/>
              <p:nvPr/>
            </p:nvSpPr>
            <p:spPr>
              <a:xfrm rot="-10103830">
                <a:off x="2244705" y="4131728"/>
                <a:ext cx="530606" cy="692322"/>
              </a:xfrm>
              <a:custGeom>
                <a:avLst/>
                <a:gdLst/>
                <a:ahLst/>
                <a:cxnLst/>
                <a:rect l="l" t="t" r="r" b="b"/>
                <a:pathLst>
                  <a:path w="16714" h="21808" fill="none" extrusionOk="0">
                    <a:moveTo>
                      <a:pt x="4999" y="20152"/>
                    </a:moveTo>
                    <a:lnTo>
                      <a:pt x="16714" y="21808"/>
                    </a:lnTo>
                    <a:lnTo>
                      <a:pt x="1" y="9551"/>
                    </a:lnTo>
                    <a:lnTo>
                      <a:pt x="3311" y="1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8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3"/>
              <p:cNvSpPr/>
              <p:nvPr/>
            </p:nvSpPr>
            <p:spPr>
              <a:xfrm rot="-10103830">
                <a:off x="932764" y="4350705"/>
                <a:ext cx="685242" cy="1482644"/>
              </a:xfrm>
              <a:custGeom>
                <a:avLst/>
                <a:gdLst/>
                <a:ahLst/>
                <a:cxnLst/>
                <a:rect l="l" t="t" r="r" b="b"/>
                <a:pathLst>
                  <a:path w="21585" h="46703" fill="none" extrusionOk="0">
                    <a:moveTo>
                      <a:pt x="11843" y="46702"/>
                    </a:moveTo>
                    <a:lnTo>
                      <a:pt x="21585" y="19515"/>
                    </a:lnTo>
                    <a:lnTo>
                      <a:pt x="1" y="1"/>
                    </a:lnTo>
                    <a:lnTo>
                      <a:pt x="10697" y="26774"/>
                    </a:lnTo>
                    <a:lnTo>
                      <a:pt x="21585" y="1951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8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3"/>
              <p:cNvSpPr/>
              <p:nvPr/>
            </p:nvSpPr>
            <p:spPr>
              <a:xfrm rot="-10103830">
                <a:off x="425785" y="3922116"/>
                <a:ext cx="959117" cy="1205722"/>
              </a:xfrm>
              <a:custGeom>
                <a:avLst/>
                <a:gdLst/>
                <a:ahLst/>
                <a:cxnLst/>
                <a:rect l="l" t="t" r="r" b="b"/>
                <a:pathLst>
                  <a:path w="30212" h="37980" fill="none" extrusionOk="0">
                    <a:moveTo>
                      <a:pt x="30212" y="37979"/>
                    </a:moveTo>
                    <a:lnTo>
                      <a:pt x="21807" y="28333"/>
                    </a:lnTo>
                    <a:lnTo>
                      <a:pt x="23240" y="17732"/>
                    </a:lnTo>
                    <a:lnTo>
                      <a:pt x="17732" y="16618"/>
                    </a:lnTo>
                    <a:lnTo>
                      <a:pt x="10888" y="0"/>
                    </a:lnTo>
                    <a:lnTo>
                      <a:pt x="19738" y="4903"/>
                    </a:lnTo>
                    <a:lnTo>
                      <a:pt x="26996" y="6686"/>
                    </a:lnTo>
                    <a:lnTo>
                      <a:pt x="17732" y="16618"/>
                    </a:lnTo>
                    <a:lnTo>
                      <a:pt x="0" y="7259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8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3"/>
              <p:cNvSpPr/>
              <p:nvPr/>
            </p:nvSpPr>
            <p:spPr>
              <a:xfrm rot="-10103830">
                <a:off x="-127217" y="3484175"/>
                <a:ext cx="3315925" cy="1808043"/>
              </a:xfrm>
              <a:custGeom>
                <a:avLst/>
                <a:gdLst/>
                <a:ahLst/>
                <a:cxnLst/>
                <a:rect l="l" t="t" r="r" b="b"/>
                <a:pathLst>
                  <a:path w="104451" h="56953" fill="none" extrusionOk="0">
                    <a:moveTo>
                      <a:pt x="4457" y="56952"/>
                    </a:moveTo>
                    <a:lnTo>
                      <a:pt x="1" y="47084"/>
                    </a:lnTo>
                    <a:lnTo>
                      <a:pt x="29798" y="42818"/>
                    </a:lnTo>
                    <a:lnTo>
                      <a:pt x="39030" y="30052"/>
                    </a:lnTo>
                    <a:lnTo>
                      <a:pt x="31262" y="24354"/>
                    </a:lnTo>
                    <a:lnTo>
                      <a:pt x="30721" y="5858"/>
                    </a:lnTo>
                    <a:lnTo>
                      <a:pt x="43614" y="0"/>
                    </a:lnTo>
                    <a:lnTo>
                      <a:pt x="55552" y="8564"/>
                    </a:lnTo>
                    <a:lnTo>
                      <a:pt x="56698" y="28492"/>
                    </a:lnTo>
                    <a:lnTo>
                      <a:pt x="85764" y="39284"/>
                    </a:lnTo>
                    <a:lnTo>
                      <a:pt x="104451" y="22571"/>
                    </a:lnTo>
                    <a:lnTo>
                      <a:pt x="77359" y="29638"/>
                    </a:lnTo>
                    <a:lnTo>
                      <a:pt x="56698" y="28492"/>
                    </a:lnTo>
                    <a:lnTo>
                      <a:pt x="56698" y="28492"/>
                    </a:lnTo>
                    <a:lnTo>
                      <a:pt x="73284" y="17923"/>
                    </a:lnTo>
                    <a:lnTo>
                      <a:pt x="77359" y="29638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8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3"/>
              <p:cNvSpPr/>
              <p:nvPr/>
            </p:nvSpPr>
            <p:spPr>
              <a:xfrm rot="-10103830">
                <a:off x="708079" y="4571784"/>
                <a:ext cx="63715" cy="37193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1716" fill="none" extrusionOk="0">
                    <a:moveTo>
                      <a:pt x="0" y="11716"/>
                    </a:moveTo>
                    <a:lnTo>
                      <a:pt x="2006" y="1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8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3"/>
              <p:cNvSpPr/>
              <p:nvPr/>
            </p:nvSpPr>
            <p:spPr>
              <a:xfrm rot="-10103830">
                <a:off x="1373981" y="4385515"/>
                <a:ext cx="276954" cy="148604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4681" fill="none" extrusionOk="0">
                    <a:moveTo>
                      <a:pt x="8723" y="468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8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3"/>
              <p:cNvSpPr/>
              <p:nvPr/>
            </p:nvSpPr>
            <p:spPr>
              <a:xfrm rot="-10103830">
                <a:off x="1573911" y="4874811"/>
                <a:ext cx="498257" cy="491178"/>
              </a:xfrm>
              <a:custGeom>
                <a:avLst/>
                <a:gdLst/>
                <a:ahLst/>
                <a:cxnLst/>
                <a:rect l="l" t="t" r="r" b="b"/>
                <a:pathLst>
                  <a:path w="15695" h="15472" fill="none" extrusionOk="0">
                    <a:moveTo>
                      <a:pt x="12893" y="0"/>
                    </a:moveTo>
                    <a:lnTo>
                      <a:pt x="15695" y="15472"/>
                    </a:lnTo>
                    <a:lnTo>
                      <a:pt x="0" y="5858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8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50" name="Google Shape;1350;p33"/>
              <p:cNvGrpSpPr/>
              <p:nvPr/>
            </p:nvGrpSpPr>
            <p:grpSpPr>
              <a:xfrm>
                <a:off x="-330975" y="3779650"/>
                <a:ext cx="3630870" cy="2135522"/>
                <a:chOff x="-330975" y="3779650"/>
                <a:chExt cx="3630870" cy="2135522"/>
              </a:xfrm>
            </p:grpSpPr>
            <p:sp>
              <p:nvSpPr>
                <p:cNvPr id="1351" name="Google Shape;1351;p33"/>
                <p:cNvSpPr/>
                <p:nvPr/>
              </p:nvSpPr>
              <p:spPr>
                <a:xfrm rot="-10103830">
                  <a:off x="-303084" y="3922950"/>
                  <a:ext cx="205208" cy="298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4" h="9393" fill="none" extrusionOk="0">
                      <a:moveTo>
                        <a:pt x="1" y="1"/>
                      </a:moveTo>
                      <a:lnTo>
                        <a:pt x="6463" y="9392"/>
                      </a:lnTo>
                    </a:path>
                  </a:pathLst>
                </a:custGeom>
                <a:solidFill>
                  <a:schemeClr val="accent2"/>
                </a:solidFill>
                <a:ln w="7175" cap="flat" cmpd="sng">
                  <a:solidFill>
                    <a:schemeClr val="accent2"/>
                  </a:solidFill>
                  <a:prstDash val="solid"/>
                  <a:miter lim="318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3"/>
                <p:cNvSpPr/>
                <p:nvPr/>
              </p:nvSpPr>
              <p:spPr>
                <a:xfrm rot="-10103830">
                  <a:off x="3242437" y="4114743"/>
                  <a:ext cx="52603" cy="53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89" extrusionOk="0">
                      <a:moveTo>
                        <a:pt x="829" y="1"/>
                      </a:moveTo>
                      <a:cubicBezTo>
                        <a:pt x="383" y="1"/>
                        <a:pt x="1" y="383"/>
                        <a:pt x="1" y="860"/>
                      </a:cubicBezTo>
                      <a:cubicBezTo>
                        <a:pt x="1" y="1306"/>
                        <a:pt x="383" y="1688"/>
                        <a:pt x="829" y="1688"/>
                      </a:cubicBezTo>
                      <a:cubicBezTo>
                        <a:pt x="1306" y="1688"/>
                        <a:pt x="1656" y="1306"/>
                        <a:pt x="1656" y="860"/>
                      </a:cubicBezTo>
                      <a:cubicBezTo>
                        <a:pt x="1656" y="383"/>
                        <a:pt x="1306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3"/>
                <p:cNvSpPr/>
                <p:nvPr/>
              </p:nvSpPr>
              <p:spPr>
                <a:xfrm rot="-10103830">
                  <a:off x="2472516" y="4487991"/>
                  <a:ext cx="52572" cy="53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" h="1689" extrusionOk="0">
                      <a:moveTo>
                        <a:pt x="828" y="1"/>
                      </a:moveTo>
                      <a:cubicBezTo>
                        <a:pt x="350" y="1"/>
                        <a:pt x="0" y="383"/>
                        <a:pt x="0" y="829"/>
                      </a:cubicBezTo>
                      <a:cubicBezTo>
                        <a:pt x="0" y="1306"/>
                        <a:pt x="350" y="1688"/>
                        <a:pt x="828" y="1688"/>
                      </a:cubicBezTo>
                      <a:cubicBezTo>
                        <a:pt x="1273" y="1688"/>
                        <a:pt x="1655" y="1306"/>
                        <a:pt x="1655" y="829"/>
                      </a:cubicBezTo>
                      <a:cubicBezTo>
                        <a:pt x="1655" y="383"/>
                        <a:pt x="1273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" name="Google Shape;1354;p33"/>
                <p:cNvSpPr/>
                <p:nvPr/>
              </p:nvSpPr>
              <p:spPr>
                <a:xfrm rot="-10103830">
                  <a:off x="2873828" y="4769595"/>
                  <a:ext cx="53588" cy="53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" h="1689" extrusionOk="0">
                      <a:moveTo>
                        <a:pt x="860" y="1"/>
                      </a:moveTo>
                      <a:cubicBezTo>
                        <a:pt x="383" y="1"/>
                        <a:pt x="1" y="383"/>
                        <a:pt x="1" y="829"/>
                      </a:cubicBezTo>
                      <a:cubicBezTo>
                        <a:pt x="1" y="1306"/>
                        <a:pt x="383" y="1688"/>
                        <a:pt x="860" y="1688"/>
                      </a:cubicBezTo>
                      <a:cubicBezTo>
                        <a:pt x="1306" y="1688"/>
                        <a:pt x="1688" y="1306"/>
                        <a:pt x="1688" y="829"/>
                      </a:cubicBezTo>
                      <a:cubicBezTo>
                        <a:pt x="1688" y="383"/>
                        <a:pt x="1306" y="1"/>
                        <a:pt x="86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" name="Google Shape;1355;p33"/>
                <p:cNvSpPr/>
                <p:nvPr/>
              </p:nvSpPr>
              <p:spPr>
                <a:xfrm rot="-10103830">
                  <a:off x="1929998" y="4402398"/>
                  <a:ext cx="52572" cy="52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" h="1657" extrusionOk="0">
                      <a:moveTo>
                        <a:pt x="828" y="1"/>
                      </a:moveTo>
                      <a:cubicBezTo>
                        <a:pt x="351" y="1"/>
                        <a:pt x="0" y="351"/>
                        <a:pt x="0" y="829"/>
                      </a:cubicBezTo>
                      <a:cubicBezTo>
                        <a:pt x="0" y="1274"/>
                        <a:pt x="351" y="1656"/>
                        <a:pt x="828" y="1656"/>
                      </a:cubicBezTo>
                      <a:cubicBezTo>
                        <a:pt x="1274" y="1656"/>
                        <a:pt x="1656" y="1274"/>
                        <a:pt x="1656" y="829"/>
                      </a:cubicBezTo>
                      <a:cubicBezTo>
                        <a:pt x="1656" y="351"/>
                        <a:pt x="1274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" name="Google Shape;1356;p33"/>
                <p:cNvSpPr/>
                <p:nvPr/>
              </p:nvSpPr>
              <p:spPr>
                <a:xfrm rot="-10103830">
                  <a:off x="2218565" y="4423475"/>
                  <a:ext cx="52572" cy="53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" h="1688" extrusionOk="0">
                      <a:moveTo>
                        <a:pt x="828" y="0"/>
                      </a:moveTo>
                      <a:cubicBezTo>
                        <a:pt x="382" y="0"/>
                        <a:pt x="0" y="382"/>
                        <a:pt x="0" y="860"/>
                      </a:cubicBezTo>
                      <a:cubicBezTo>
                        <a:pt x="0" y="1305"/>
                        <a:pt x="382" y="1687"/>
                        <a:pt x="828" y="1687"/>
                      </a:cubicBezTo>
                      <a:cubicBezTo>
                        <a:pt x="1306" y="1687"/>
                        <a:pt x="1656" y="1305"/>
                        <a:pt x="1656" y="860"/>
                      </a:cubicBezTo>
                      <a:cubicBezTo>
                        <a:pt x="1656" y="382"/>
                        <a:pt x="1306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" name="Google Shape;1357;p33"/>
                <p:cNvSpPr/>
                <p:nvPr/>
              </p:nvSpPr>
              <p:spPr>
                <a:xfrm rot="-10103830">
                  <a:off x="2288855" y="4061463"/>
                  <a:ext cx="53619" cy="5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9" h="1656" extrusionOk="0">
                      <a:moveTo>
                        <a:pt x="828" y="0"/>
                      </a:moveTo>
                      <a:cubicBezTo>
                        <a:pt x="383" y="0"/>
                        <a:pt x="1" y="351"/>
                        <a:pt x="1" y="828"/>
                      </a:cubicBezTo>
                      <a:cubicBezTo>
                        <a:pt x="1" y="1274"/>
                        <a:pt x="383" y="1656"/>
                        <a:pt x="828" y="1656"/>
                      </a:cubicBezTo>
                      <a:cubicBezTo>
                        <a:pt x="1306" y="1656"/>
                        <a:pt x="1688" y="1274"/>
                        <a:pt x="1688" y="828"/>
                      </a:cubicBezTo>
                      <a:cubicBezTo>
                        <a:pt x="1688" y="351"/>
                        <a:pt x="1306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" name="Google Shape;1358;p33"/>
                <p:cNvSpPr/>
                <p:nvPr/>
              </p:nvSpPr>
              <p:spPr>
                <a:xfrm rot="-10103830">
                  <a:off x="2482713" y="5287565"/>
                  <a:ext cx="52603" cy="53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89" extrusionOk="0">
                      <a:moveTo>
                        <a:pt x="829" y="1"/>
                      </a:moveTo>
                      <a:cubicBezTo>
                        <a:pt x="383" y="1"/>
                        <a:pt x="1" y="383"/>
                        <a:pt x="1" y="860"/>
                      </a:cubicBezTo>
                      <a:cubicBezTo>
                        <a:pt x="1" y="1306"/>
                        <a:pt x="383" y="1688"/>
                        <a:pt x="829" y="1688"/>
                      </a:cubicBezTo>
                      <a:cubicBezTo>
                        <a:pt x="1306" y="1688"/>
                        <a:pt x="1656" y="1306"/>
                        <a:pt x="1656" y="860"/>
                      </a:cubicBezTo>
                      <a:cubicBezTo>
                        <a:pt x="1656" y="383"/>
                        <a:pt x="1306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" name="Google Shape;1359;p33"/>
                <p:cNvSpPr/>
                <p:nvPr/>
              </p:nvSpPr>
              <p:spPr>
                <a:xfrm rot="-10103830">
                  <a:off x="1599905" y="4804155"/>
                  <a:ext cx="53619" cy="5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9" h="1656" extrusionOk="0">
                      <a:moveTo>
                        <a:pt x="860" y="0"/>
                      </a:moveTo>
                      <a:cubicBezTo>
                        <a:pt x="383" y="0"/>
                        <a:pt x="1" y="382"/>
                        <a:pt x="1" y="828"/>
                      </a:cubicBezTo>
                      <a:cubicBezTo>
                        <a:pt x="1" y="1305"/>
                        <a:pt x="383" y="1656"/>
                        <a:pt x="860" y="1656"/>
                      </a:cubicBezTo>
                      <a:cubicBezTo>
                        <a:pt x="1306" y="1656"/>
                        <a:pt x="1688" y="1305"/>
                        <a:pt x="1688" y="828"/>
                      </a:cubicBezTo>
                      <a:cubicBezTo>
                        <a:pt x="1688" y="382"/>
                        <a:pt x="1306" y="0"/>
                        <a:pt x="86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" name="Google Shape;1360;p33"/>
                <p:cNvSpPr/>
                <p:nvPr/>
              </p:nvSpPr>
              <p:spPr>
                <a:xfrm rot="-10103830">
                  <a:off x="1441452" y="5856846"/>
                  <a:ext cx="52572" cy="53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" h="1688" extrusionOk="0">
                      <a:moveTo>
                        <a:pt x="828" y="0"/>
                      </a:moveTo>
                      <a:cubicBezTo>
                        <a:pt x="382" y="0"/>
                        <a:pt x="0" y="382"/>
                        <a:pt x="0" y="860"/>
                      </a:cubicBezTo>
                      <a:cubicBezTo>
                        <a:pt x="0" y="1305"/>
                        <a:pt x="382" y="1687"/>
                        <a:pt x="828" y="1687"/>
                      </a:cubicBezTo>
                      <a:cubicBezTo>
                        <a:pt x="1305" y="1687"/>
                        <a:pt x="1655" y="1305"/>
                        <a:pt x="1655" y="860"/>
                      </a:cubicBezTo>
                      <a:cubicBezTo>
                        <a:pt x="1655" y="382"/>
                        <a:pt x="1305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" name="Google Shape;1361;p33"/>
                <p:cNvSpPr/>
                <p:nvPr/>
              </p:nvSpPr>
              <p:spPr>
                <a:xfrm rot="-10103830">
                  <a:off x="2034413" y="5207115"/>
                  <a:ext cx="36413" cy="37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1179" extrusionOk="0">
                      <a:moveTo>
                        <a:pt x="574" y="0"/>
                      </a:moveTo>
                      <a:cubicBezTo>
                        <a:pt x="255" y="0"/>
                        <a:pt x="1" y="287"/>
                        <a:pt x="1" y="605"/>
                      </a:cubicBezTo>
                      <a:cubicBezTo>
                        <a:pt x="1" y="923"/>
                        <a:pt x="255" y="1178"/>
                        <a:pt x="574" y="1178"/>
                      </a:cubicBezTo>
                      <a:cubicBezTo>
                        <a:pt x="892" y="1178"/>
                        <a:pt x="1147" y="923"/>
                        <a:pt x="1147" y="605"/>
                      </a:cubicBezTo>
                      <a:cubicBezTo>
                        <a:pt x="1147" y="287"/>
                        <a:pt x="892" y="0"/>
                        <a:pt x="57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" name="Google Shape;1362;p33"/>
                <p:cNvSpPr/>
                <p:nvPr/>
              </p:nvSpPr>
              <p:spPr>
                <a:xfrm rot="-10103830">
                  <a:off x="2142667" y="4630030"/>
                  <a:ext cx="37429" cy="36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9" h="1147" extrusionOk="0">
                      <a:moveTo>
                        <a:pt x="605" y="0"/>
                      </a:moveTo>
                      <a:cubicBezTo>
                        <a:pt x="287" y="0"/>
                        <a:pt x="0" y="255"/>
                        <a:pt x="0" y="573"/>
                      </a:cubicBezTo>
                      <a:cubicBezTo>
                        <a:pt x="0" y="891"/>
                        <a:pt x="287" y="1146"/>
                        <a:pt x="605" y="1146"/>
                      </a:cubicBezTo>
                      <a:cubicBezTo>
                        <a:pt x="923" y="1146"/>
                        <a:pt x="1178" y="891"/>
                        <a:pt x="1178" y="573"/>
                      </a:cubicBezTo>
                      <a:cubicBezTo>
                        <a:pt x="1178" y="255"/>
                        <a:pt x="923" y="0"/>
                        <a:pt x="6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" name="Google Shape;1363;p33"/>
                <p:cNvSpPr/>
                <p:nvPr/>
              </p:nvSpPr>
              <p:spPr>
                <a:xfrm rot="-10103830">
                  <a:off x="2661525" y="4192794"/>
                  <a:ext cx="36413" cy="37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1178" extrusionOk="0">
                      <a:moveTo>
                        <a:pt x="574" y="0"/>
                      </a:moveTo>
                      <a:cubicBezTo>
                        <a:pt x="255" y="0"/>
                        <a:pt x="1" y="255"/>
                        <a:pt x="1" y="573"/>
                      </a:cubicBezTo>
                      <a:cubicBezTo>
                        <a:pt x="1" y="923"/>
                        <a:pt x="255" y="1178"/>
                        <a:pt x="574" y="1178"/>
                      </a:cubicBezTo>
                      <a:cubicBezTo>
                        <a:pt x="892" y="1178"/>
                        <a:pt x="1147" y="923"/>
                        <a:pt x="1147" y="573"/>
                      </a:cubicBezTo>
                      <a:cubicBezTo>
                        <a:pt x="1147" y="255"/>
                        <a:pt x="892" y="0"/>
                        <a:pt x="57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" name="Google Shape;1364;p33"/>
                <p:cNvSpPr/>
                <p:nvPr/>
              </p:nvSpPr>
              <p:spPr>
                <a:xfrm rot="-10103830">
                  <a:off x="2578185" y="4829864"/>
                  <a:ext cx="37429" cy="37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9" h="1179" extrusionOk="0">
                      <a:moveTo>
                        <a:pt x="573" y="1"/>
                      </a:moveTo>
                      <a:cubicBezTo>
                        <a:pt x="255" y="1"/>
                        <a:pt x="0" y="256"/>
                        <a:pt x="0" y="574"/>
                      </a:cubicBezTo>
                      <a:cubicBezTo>
                        <a:pt x="0" y="924"/>
                        <a:pt x="255" y="1179"/>
                        <a:pt x="573" y="1179"/>
                      </a:cubicBezTo>
                      <a:cubicBezTo>
                        <a:pt x="924" y="1179"/>
                        <a:pt x="1178" y="924"/>
                        <a:pt x="1178" y="574"/>
                      </a:cubicBezTo>
                      <a:cubicBezTo>
                        <a:pt x="1178" y="256"/>
                        <a:pt x="924" y="1"/>
                        <a:pt x="5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5" name="Google Shape;1365;p33"/>
                <p:cNvSpPr/>
                <p:nvPr/>
              </p:nvSpPr>
              <p:spPr>
                <a:xfrm rot="-10103830">
                  <a:off x="1281959" y="4968147"/>
                  <a:ext cx="37429" cy="36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9" h="1147" extrusionOk="0">
                      <a:moveTo>
                        <a:pt x="605" y="1"/>
                      </a:moveTo>
                      <a:cubicBezTo>
                        <a:pt x="287" y="1"/>
                        <a:pt x="1" y="255"/>
                        <a:pt x="1" y="574"/>
                      </a:cubicBezTo>
                      <a:cubicBezTo>
                        <a:pt x="1" y="892"/>
                        <a:pt x="287" y="1147"/>
                        <a:pt x="605" y="1147"/>
                      </a:cubicBezTo>
                      <a:cubicBezTo>
                        <a:pt x="924" y="1147"/>
                        <a:pt x="1178" y="892"/>
                        <a:pt x="1178" y="574"/>
                      </a:cubicBezTo>
                      <a:cubicBezTo>
                        <a:pt x="1178" y="255"/>
                        <a:pt x="924" y="1"/>
                        <a:pt x="6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" name="Google Shape;1366;p33"/>
                <p:cNvSpPr/>
                <p:nvPr/>
              </p:nvSpPr>
              <p:spPr>
                <a:xfrm rot="-10103830">
                  <a:off x="440477" y="4798254"/>
                  <a:ext cx="53588" cy="5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" h="1656" extrusionOk="0">
                      <a:moveTo>
                        <a:pt x="860" y="0"/>
                      </a:moveTo>
                      <a:cubicBezTo>
                        <a:pt x="382" y="0"/>
                        <a:pt x="0" y="382"/>
                        <a:pt x="0" y="828"/>
                      </a:cubicBezTo>
                      <a:cubicBezTo>
                        <a:pt x="0" y="1306"/>
                        <a:pt x="382" y="1656"/>
                        <a:pt x="860" y="1656"/>
                      </a:cubicBezTo>
                      <a:cubicBezTo>
                        <a:pt x="1305" y="1656"/>
                        <a:pt x="1687" y="1306"/>
                        <a:pt x="1687" y="828"/>
                      </a:cubicBezTo>
                      <a:cubicBezTo>
                        <a:pt x="1687" y="382"/>
                        <a:pt x="1305" y="0"/>
                        <a:pt x="86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" name="Google Shape;1367;p33"/>
                <p:cNvSpPr/>
                <p:nvPr/>
              </p:nvSpPr>
              <p:spPr>
                <a:xfrm rot="-10103830">
                  <a:off x="-157175" y="4211300"/>
                  <a:ext cx="53588" cy="53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" h="1688" extrusionOk="0">
                      <a:moveTo>
                        <a:pt x="860" y="0"/>
                      </a:moveTo>
                      <a:cubicBezTo>
                        <a:pt x="382" y="0"/>
                        <a:pt x="0" y="382"/>
                        <a:pt x="0" y="828"/>
                      </a:cubicBezTo>
                      <a:cubicBezTo>
                        <a:pt x="0" y="1305"/>
                        <a:pt x="382" y="1687"/>
                        <a:pt x="860" y="1687"/>
                      </a:cubicBezTo>
                      <a:cubicBezTo>
                        <a:pt x="1305" y="1687"/>
                        <a:pt x="1688" y="1305"/>
                        <a:pt x="1688" y="828"/>
                      </a:cubicBezTo>
                      <a:cubicBezTo>
                        <a:pt x="1688" y="382"/>
                        <a:pt x="1305" y="0"/>
                        <a:pt x="86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8" name="Google Shape;1368;p33"/>
                <p:cNvSpPr/>
                <p:nvPr/>
              </p:nvSpPr>
              <p:spPr>
                <a:xfrm rot="-10103830">
                  <a:off x="-290565" y="3881541"/>
                  <a:ext cx="52603" cy="5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56" extrusionOk="0">
                      <a:moveTo>
                        <a:pt x="829" y="1"/>
                      </a:moveTo>
                      <a:cubicBezTo>
                        <a:pt x="383" y="1"/>
                        <a:pt x="1" y="351"/>
                        <a:pt x="1" y="828"/>
                      </a:cubicBezTo>
                      <a:cubicBezTo>
                        <a:pt x="1" y="1274"/>
                        <a:pt x="383" y="1656"/>
                        <a:pt x="829" y="1656"/>
                      </a:cubicBezTo>
                      <a:cubicBezTo>
                        <a:pt x="1306" y="1656"/>
                        <a:pt x="1656" y="1274"/>
                        <a:pt x="1656" y="828"/>
                      </a:cubicBezTo>
                      <a:cubicBezTo>
                        <a:pt x="1656" y="351"/>
                        <a:pt x="1306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9" name="Google Shape;1369;p33"/>
                <p:cNvSpPr/>
                <p:nvPr/>
              </p:nvSpPr>
              <p:spPr>
                <a:xfrm rot="-10103830">
                  <a:off x="536753" y="3816257"/>
                  <a:ext cx="53588" cy="53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" h="1688" extrusionOk="0">
                      <a:moveTo>
                        <a:pt x="828" y="0"/>
                      </a:moveTo>
                      <a:cubicBezTo>
                        <a:pt x="382" y="0"/>
                        <a:pt x="0" y="382"/>
                        <a:pt x="0" y="828"/>
                      </a:cubicBezTo>
                      <a:cubicBezTo>
                        <a:pt x="0" y="1305"/>
                        <a:pt x="382" y="1687"/>
                        <a:pt x="828" y="1687"/>
                      </a:cubicBezTo>
                      <a:cubicBezTo>
                        <a:pt x="1306" y="1687"/>
                        <a:pt x="1688" y="1305"/>
                        <a:pt x="1688" y="828"/>
                      </a:cubicBezTo>
                      <a:cubicBezTo>
                        <a:pt x="1688" y="382"/>
                        <a:pt x="1306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0" name="Google Shape;1370;p33"/>
                <p:cNvSpPr/>
                <p:nvPr/>
              </p:nvSpPr>
              <p:spPr>
                <a:xfrm rot="-10103830">
                  <a:off x="1366543" y="4337285"/>
                  <a:ext cx="52572" cy="53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" h="1688" extrusionOk="0">
                      <a:moveTo>
                        <a:pt x="828" y="0"/>
                      </a:moveTo>
                      <a:cubicBezTo>
                        <a:pt x="350" y="0"/>
                        <a:pt x="0" y="382"/>
                        <a:pt x="0" y="828"/>
                      </a:cubicBezTo>
                      <a:cubicBezTo>
                        <a:pt x="0" y="1305"/>
                        <a:pt x="350" y="1687"/>
                        <a:pt x="828" y="1687"/>
                      </a:cubicBezTo>
                      <a:cubicBezTo>
                        <a:pt x="1273" y="1687"/>
                        <a:pt x="1656" y="1305"/>
                        <a:pt x="1656" y="828"/>
                      </a:cubicBezTo>
                      <a:cubicBezTo>
                        <a:pt x="1656" y="382"/>
                        <a:pt x="1273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1" name="Google Shape;1371;p33"/>
                <p:cNvSpPr/>
                <p:nvPr/>
              </p:nvSpPr>
              <p:spPr>
                <a:xfrm rot="-10103830">
                  <a:off x="1084980" y="4809854"/>
                  <a:ext cx="53588" cy="5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" h="1656" extrusionOk="0">
                      <a:moveTo>
                        <a:pt x="828" y="0"/>
                      </a:moveTo>
                      <a:cubicBezTo>
                        <a:pt x="383" y="0"/>
                        <a:pt x="1" y="350"/>
                        <a:pt x="1" y="828"/>
                      </a:cubicBezTo>
                      <a:cubicBezTo>
                        <a:pt x="1" y="1273"/>
                        <a:pt x="383" y="1655"/>
                        <a:pt x="828" y="1655"/>
                      </a:cubicBezTo>
                      <a:cubicBezTo>
                        <a:pt x="1306" y="1655"/>
                        <a:pt x="1688" y="1273"/>
                        <a:pt x="1688" y="828"/>
                      </a:cubicBezTo>
                      <a:cubicBezTo>
                        <a:pt x="1688" y="350"/>
                        <a:pt x="1306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2" name="Google Shape;1372;p33"/>
                <p:cNvSpPr/>
                <p:nvPr/>
              </p:nvSpPr>
              <p:spPr>
                <a:xfrm rot="-10103830">
                  <a:off x="779641" y="4558363"/>
                  <a:ext cx="53588" cy="52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" h="1657" extrusionOk="0">
                      <a:moveTo>
                        <a:pt x="860" y="1"/>
                      </a:moveTo>
                      <a:cubicBezTo>
                        <a:pt x="383" y="1"/>
                        <a:pt x="1" y="383"/>
                        <a:pt x="1" y="828"/>
                      </a:cubicBezTo>
                      <a:cubicBezTo>
                        <a:pt x="1" y="1306"/>
                        <a:pt x="383" y="1656"/>
                        <a:pt x="860" y="1656"/>
                      </a:cubicBezTo>
                      <a:cubicBezTo>
                        <a:pt x="1306" y="1656"/>
                        <a:pt x="1688" y="1306"/>
                        <a:pt x="1688" y="828"/>
                      </a:cubicBezTo>
                      <a:cubicBezTo>
                        <a:pt x="1688" y="383"/>
                        <a:pt x="1306" y="1"/>
                        <a:pt x="86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3" name="Google Shape;1373;p33"/>
                <p:cNvSpPr/>
                <p:nvPr/>
              </p:nvSpPr>
              <p:spPr>
                <a:xfrm rot="-10103830">
                  <a:off x="729522" y="4164307"/>
                  <a:ext cx="53588" cy="5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" h="1656" extrusionOk="0">
                      <a:moveTo>
                        <a:pt x="860" y="0"/>
                      </a:moveTo>
                      <a:cubicBezTo>
                        <a:pt x="383" y="0"/>
                        <a:pt x="1" y="350"/>
                        <a:pt x="1" y="828"/>
                      </a:cubicBezTo>
                      <a:cubicBezTo>
                        <a:pt x="1" y="1274"/>
                        <a:pt x="383" y="1656"/>
                        <a:pt x="860" y="1656"/>
                      </a:cubicBezTo>
                      <a:cubicBezTo>
                        <a:pt x="1306" y="1656"/>
                        <a:pt x="1688" y="1274"/>
                        <a:pt x="1688" y="828"/>
                      </a:cubicBezTo>
                      <a:cubicBezTo>
                        <a:pt x="1688" y="350"/>
                        <a:pt x="1306" y="0"/>
                        <a:pt x="86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4" name="Google Shape;1374;p33"/>
                <p:cNvSpPr/>
                <p:nvPr/>
              </p:nvSpPr>
              <p:spPr>
                <a:xfrm rot="-10103830">
                  <a:off x="615891" y="4486468"/>
                  <a:ext cx="52603" cy="52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57" extrusionOk="0">
                      <a:moveTo>
                        <a:pt x="829" y="1"/>
                      </a:moveTo>
                      <a:cubicBezTo>
                        <a:pt x="383" y="1"/>
                        <a:pt x="1" y="351"/>
                        <a:pt x="1" y="828"/>
                      </a:cubicBezTo>
                      <a:cubicBezTo>
                        <a:pt x="1" y="1274"/>
                        <a:pt x="383" y="1656"/>
                        <a:pt x="829" y="1656"/>
                      </a:cubicBezTo>
                      <a:cubicBezTo>
                        <a:pt x="1306" y="1656"/>
                        <a:pt x="1656" y="1274"/>
                        <a:pt x="1656" y="828"/>
                      </a:cubicBezTo>
                      <a:cubicBezTo>
                        <a:pt x="1656" y="351"/>
                        <a:pt x="1306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5" name="Google Shape;1375;p33"/>
                <p:cNvSpPr/>
                <p:nvPr/>
              </p:nvSpPr>
              <p:spPr>
                <a:xfrm rot="-10103830">
                  <a:off x="641039" y="4901337"/>
                  <a:ext cx="53588" cy="53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" h="1688" extrusionOk="0">
                      <a:moveTo>
                        <a:pt x="860" y="0"/>
                      </a:moveTo>
                      <a:cubicBezTo>
                        <a:pt x="383" y="0"/>
                        <a:pt x="1" y="382"/>
                        <a:pt x="1" y="828"/>
                      </a:cubicBezTo>
                      <a:cubicBezTo>
                        <a:pt x="1" y="1306"/>
                        <a:pt x="383" y="1688"/>
                        <a:pt x="860" y="1688"/>
                      </a:cubicBezTo>
                      <a:cubicBezTo>
                        <a:pt x="1306" y="1688"/>
                        <a:pt x="1688" y="1306"/>
                        <a:pt x="1688" y="828"/>
                      </a:cubicBezTo>
                      <a:cubicBezTo>
                        <a:pt x="1688" y="382"/>
                        <a:pt x="1306" y="0"/>
                        <a:pt x="86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6" name="Google Shape;1376;p33"/>
                <p:cNvSpPr/>
                <p:nvPr/>
              </p:nvSpPr>
              <p:spPr>
                <a:xfrm rot="-10103830">
                  <a:off x="1609870" y="4539014"/>
                  <a:ext cx="53619" cy="53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9" h="1688" extrusionOk="0">
                      <a:moveTo>
                        <a:pt x="860" y="1"/>
                      </a:moveTo>
                      <a:cubicBezTo>
                        <a:pt x="383" y="1"/>
                        <a:pt x="1" y="383"/>
                        <a:pt x="1" y="860"/>
                      </a:cubicBezTo>
                      <a:cubicBezTo>
                        <a:pt x="1" y="1306"/>
                        <a:pt x="383" y="1688"/>
                        <a:pt x="860" y="1688"/>
                      </a:cubicBezTo>
                      <a:cubicBezTo>
                        <a:pt x="1306" y="1688"/>
                        <a:pt x="1688" y="1306"/>
                        <a:pt x="1688" y="860"/>
                      </a:cubicBezTo>
                      <a:cubicBezTo>
                        <a:pt x="1688" y="383"/>
                        <a:pt x="1306" y="1"/>
                        <a:pt x="86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7" name="Google Shape;1377;p33"/>
                <p:cNvSpPr/>
                <p:nvPr/>
              </p:nvSpPr>
              <p:spPr>
                <a:xfrm rot="-10103830">
                  <a:off x="3170975" y="3784393"/>
                  <a:ext cx="52603" cy="53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88" extrusionOk="0">
                      <a:moveTo>
                        <a:pt x="828" y="0"/>
                      </a:moveTo>
                      <a:cubicBezTo>
                        <a:pt x="351" y="0"/>
                        <a:pt x="1" y="382"/>
                        <a:pt x="1" y="828"/>
                      </a:cubicBezTo>
                      <a:cubicBezTo>
                        <a:pt x="1" y="1305"/>
                        <a:pt x="351" y="1688"/>
                        <a:pt x="828" y="1688"/>
                      </a:cubicBezTo>
                      <a:cubicBezTo>
                        <a:pt x="1274" y="1688"/>
                        <a:pt x="1656" y="1305"/>
                        <a:pt x="1656" y="828"/>
                      </a:cubicBezTo>
                      <a:cubicBezTo>
                        <a:pt x="1656" y="382"/>
                        <a:pt x="1274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78" name="Google Shape;1378;p33"/>
              <p:cNvSpPr/>
              <p:nvPr/>
            </p:nvSpPr>
            <p:spPr>
              <a:xfrm rot="-9916259">
                <a:off x="184518" y="4885062"/>
                <a:ext cx="60177" cy="60177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79" name="Google Shape;1379;p33"/>
              <p:cNvCxnSpPr>
                <a:endCxn id="1378" idx="6"/>
              </p:cNvCxnSpPr>
              <p:nvPr/>
            </p:nvCxnSpPr>
            <p:spPr>
              <a:xfrm flipH="1">
                <a:off x="185506" y="4822301"/>
                <a:ext cx="28530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0" name="Google Shape;1380;p33"/>
              <p:cNvCxnSpPr>
                <a:stCxn id="1378" idx="1"/>
              </p:cNvCxnSpPr>
              <p:nvPr/>
            </p:nvCxnSpPr>
            <p:spPr>
              <a:xfrm rot="10800000">
                <a:off x="-128426" y="4249937"/>
                <a:ext cx="358200" cy="69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1" name="Google Shape;1381;p33"/>
              <p:cNvCxnSpPr>
                <a:stCxn id="1378" idx="7"/>
              </p:cNvCxnSpPr>
              <p:nvPr/>
            </p:nvCxnSpPr>
            <p:spPr>
              <a:xfrm rot="10800000" flipH="1">
                <a:off x="188620" y="4518718"/>
                <a:ext cx="439200" cy="41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3" name="Google Shape;1383;p34"/>
          <p:cNvCxnSpPr/>
          <p:nvPr/>
        </p:nvCxnSpPr>
        <p:spPr>
          <a:xfrm rot="10800000">
            <a:off x="7593125" y="-28575"/>
            <a:ext cx="681300" cy="633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84" name="Google Shape;1384;p34"/>
          <p:cNvGrpSpPr/>
          <p:nvPr/>
        </p:nvGrpSpPr>
        <p:grpSpPr>
          <a:xfrm rot="-891035">
            <a:off x="8020564" y="76060"/>
            <a:ext cx="927927" cy="503476"/>
            <a:chOff x="3176988" y="6051975"/>
            <a:chExt cx="927925" cy="503475"/>
          </a:xfrm>
        </p:grpSpPr>
        <p:sp>
          <p:nvSpPr>
            <p:cNvPr id="1385" name="Google Shape;1385;p34"/>
            <p:cNvSpPr/>
            <p:nvPr/>
          </p:nvSpPr>
          <p:spPr>
            <a:xfrm>
              <a:off x="3198538" y="6072725"/>
              <a:ext cx="893625" cy="472350"/>
            </a:xfrm>
            <a:custGeom>
              <a:avLst/>
              <a:gdLst/>
              <a:ahLst/>
              <a:cxnLst/>
              <a:rect l="l" t="t" r="r" b="b"/>
              <a:pathLst>
                <a:path w="35745" h="18894" fill="none" extrusionOk="0">
                  <a:moveTo>
                    <a:pt x="0" y="1"/>
                  </a:moveTo>
                  <a:lnTo>
                    <a:pt x="6862" y="17809"/>
                  </a:lnTo>
                  <a:lnTo>
                    <a:pt x="35744" y="18894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19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4079363" y="6529900"/>
              <a:ext cx="25550" cy="25550"/>
            </a:xfrm>
            <a:custGeom>
              <a:avLst/>
              <a:gdLst/>
              <a:ahLst/>
              <a:cxnLst/>
              <a:rect l="l" t="t" r="r" b="b"/>
              <a:pathLst>
                <a:path w="1022" h="1022" extrusionOk="0">
                  <a:moveTo>
                    <a:pt x="1022" y="511"/>
                  </a:moveTo>
                  <a:cubicBezTo>
                    <a:pt x="1022" y="798"/>
                    <a:pt x="798" y="1022"/>
                    <a:pt x="511" y="1022"/>
                  </a:cubicBezTo>
                  <a:cubicBezTo>
                    <a:pt x="224" y="1022"/>
                    <a:pt x="0" y="798"/>
                    <a:pt x="0" y="511"/>
                  </a:cubicBezTo>
                  <a:cubicBezTo>
                    <a:pt x="0" y="224"/>
                    <a:pt x="224" y="1"/>
                    <a:pt x="511" y="1"/>
                  </a:cubicBezTo>
                  <a:cubicBezTo>
                    <a:pt x="798" y="1"/>
                    <a:pt x="1022" y="224"/>
                    <a:pt x="1022" y="51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3176988" y="6051975"/>
              <a:ext cx="42300" cy="42325"/>
            </a:xfrm>
            <a:custGeom>
              <a:avLst/>
              <a:gdLst/>
              <a:ahLst/>
              <a:cxnLst/>
              <a:rect l="l" t="t" r="r" b="b"/>
              <a:pathLst>
                <a:path w="1692" h="1693" extrusionOk="0">
                  <a:moveTo>
                    <a:pt x="1692" y="831"/>
                  </a:moveTo>
                  <a:cubicBezTo>
                    <a:pt x="1692" y="1309"/>
                    <a:pt x="1309" y="1692"/>
                    <a:pt x="862" y="1692"/>
                  </a:cubicBezTo>
                  <a:cubicBezTo>
                    <a:pt x="383" y="1692"/>
                    <a:pt x="0" y="1309"/>
                    <a:pt x="0" y="831"/>
                  </a:cubicBezTo>
                  <a:cubicBezTo>
                    <a:pt x="0" y="384"/>
                    <a:pt x="383" y="1"/>
                    <a:pt x="862" y="1"/>
                  </a:cubicBezTo>
                  <a:cubicBezTo>
                    <a:pt x="1309" y="1"/>
                    <a:pt x="1692" y="384"/>
                    <a:pt x="1692" y="83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3354113" y="6491600"/>
              <a:ext cx="42300" cy="42325"/>
            </a:xfrm>
            <a:custGeom>
              <a:avLst/>
              <a:gdLst/>
              <a:ahLst/>
              <a:cxnLst/>
              <a:rect l="l" t="t" r="r" b="b"/>
              <a:pathLst>
                <a:path w="1692" h="1693" extrusionOk="0">
                  <a:moveTo>
                    <a:pt x="1692" y="830"/>
                  </a:moveTo>
                  <a:cubicBezTo>
                    <a:pt x="1692" y="1309"/>
                    <a:pt x="1309" y="1692"/>
                    <a:pt x="862" y="1692"/>
                  </a:cubicBezTo>
                  <a:cubicBezTo>
                    <a:pt x="383" y="1692"/>
                    <a:pt x="0" y="1309"/>
                    <a:pt x="0" y="830"/>
                  </a:cubicBezTo>
                  <a:cubicBezTo>
                    <a:pt x="0" y="384"/>
                    <a:pt x="383" y="1"/>
                    <a:pt x="862" y="1"/>
                  </a:cubicBezTo>
                  <a:cubicBezTo>
                    <a:pt x="1309" y="1"/>
                    <a:pt x="1692" y="384"/>
                    <a:pt x="1692" y="83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4"/>
          <p:cNvGrpSpPr/>
          <p:nvPr/>
        </p:nvGrpSpPr>
        <p:grpSpPr>
          <a:xfrm rot="-2257478">
            <a:off x="8284968" y="432526"/>
            <a:ext cx="1006030" cy="902745"/>
            <a:chOff x="7450975" y="7791850"/>
            <a:chExt cx="683775" cy="613575"/>
          </a:xfrm>
        </p:grpSpPr>
        <p:sp>
          <p:nvSpPr>
            <p:cNvPr id="1390" name="Google Shape;1390;p34"/>
            <p:cNvSpPr/>
            <p:nvPr/>
          </p:nvSpPr>
          <p:spPr>
            <a:xfrm>
              <a:off x="7461350" y="7807000"/>
              <a:ext cx="657450" cy="597625"/>
            </a:xfrm>
            <a:custGeom>
              <a:avLst/>
              <a:gdLst/>
              <a:ahLst/>
              <a:cxnLst/>
              <a:rect l="l" t="t" r="r" b="b"/>
              <a:pathLst>
                <a:path w="26298" h="23905" fill="none" extrusionOk="0">
                  <a:moveTo>
                    <a:pt x="26297" y="0"/>
                  </a:moveTo>
                  <a:lnTo>
                    <a:pt x="22212" y="11841"/>
                  </a:lnTo>
                  <a:lnTo>
                    <a:pt x="18223" y="16947"/>
                  </a:lnTo>
                  <a:lnTo>
                    <a:pt x="14361" y="14777"/>
                  </a:lnTo>
                  <a:cubicBezTo>
                    <a:pt x="14361" y="14777"/>
                    <a:pt x="6255" y="23904"/>
                    <a:pt x="6000" y="23553"/>
                  </a:cubicBezTo>
                  <a:cubicBezTo>
                    <a:pt x="5745" y="23234"/>
                    <a:pt x="0" y="13883"/>
                    <a:pt x="0" y="13883"/>
                  </a:cubicBezTo>
                  <a:lnTo>
                    <a:pt x="5777" y="2873"/>
                  </a:lnTo>
                  <a:lnTo>
                    <a:pt x="14361" y="14777"/>
                  </a:lnTo>
                  <a:lnTo>
                    <a:pt x="0" y="1388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19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7820375" y="8103000"/>
              <a:ext cx="196300" cy="73425"/>
            </a:xfrm>
            <a:custGeom>
              <a:avLst/>
              <a:gdLst/>
              <a:ahLst/>
              <a:cxnLst/>
              <a:rect l="l" t="t" r="r" b="b"/>
              <a:pathLst>
                <a:path w="7852" h="2937" fill="none" extrusionOk="0">
                  <a:moveTo>
                    <a:pt x="7851" y="1"/>
                  </a:moveTo>
                  <a:lnTo>
                    <a:pt x="0" y="2937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19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7450975" y="8142100"/>
              <a:ext cx="25550" cy="25550"/>
            </a:xfrm>
            <a:custGeom>
              <a:avLst/>
              <a:gdLst/>
              <a:ahLst/>
              <a:cxnLst/>
              <a:rect l="l" t="t" r="r" b="b"/>
              <a:pathLst>
                <a:path w="1022" h="1022" extrusionOk="0">
                  <a:moveTo>
                    <a:pt x="1021" y="511"/>
                  </a:moveTo>
                  <a:cubicBezTo>
                    <a:pt x="1021" y="798"/>
                    <a:pt x="766" y="1022"/>
                    <a:pt x="511" y="1022"/>
                  </a:cubicBezTo>
                  <a:cubicBezTo>
                    <a:pt x="224" y="1022"/>
                    <a:pt x="0" y="798"/>
                    <a:pt x="0" y="511"/>
                  </a:cubicBezTo>
                  <a:cubicBezTo>
                    <a:pt x="0" y="224"/>
                    <a:pt x="224" y="0"/>
                    <a:pt x="511" y="0"/>
                  </a:cubicBezTo>
                  <a:cubicBezTo>
                    <a:pt x="766" y="0"/>
                    <a:pt x="1021" y="224"/>
                    <a:pt x="1021" y="5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7600175" y="8379850"/>
              <a:ext cx="25550" cy="25575"/>
            </a:xfrm>
            <a:custGeom>
              <a:avLst/>
              <a:gdLst/>
              <a:ahLst/>
              <a:cxnLst/>
              <a:rect l="l" t="t" r="r" b="b"/>
              <a:pathLst>
                <a:path w="1022" h="1023" extrusionOk="0">
                  <a:moveTo>
                    <a:pt x="1021" y="512"/>
                  </a:moveTo>
                  <a:cubicBezTo>
                    <a:pt x="1021" y="799"/>
                    <a:pt x="798" y="1022"/>
                    <a:pt x="511" y="1022"/>
                  </a:cubicBezTo>
                  <a:cubicBezTo>
                    <a:pt x="224" y="1022"/>
                    <a:pt x="0" y="799"/>
                    <a:pt x="0" y="512"/>
                  </a:cubicBezTo>
                  <a:cubicBezTo>
                    <a:pt x="0" y="224"/>
                    <a:pt x="224" y="1"/>
                    <a:pt x="511" y="1"/>
                  </a:cubicBezTo>
                  <a:cubicBezTo>
                    <a:pt x="798" y="1"/>
                    <a:pt x="1021" y="224"/>
                    <a:pt x="1021" y="5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7808400" y="8162850"/>
              <a:ext cx="25575" cy="25550"/>
            </a:xfrm>
            <a:custGeom>
              <a:avLst/>
              <a:gdLst/>
              <a:ahLst/>
              <a:cxnLst/>
              <a:rect l="l" t="t" r="r" b="b"/>
              <a:pathLst>
                <a:path w="1023" h="1022" extrusionOk="0">
                  <a:moveTo>
                    <a:pt x="1022" y="511"/>
                  </a:moveTo>
                  <a:cubicBezTo>
                    <a:pt x="1022" y="766"/>
                    <a:pt x="799" y="1022"/>
                    <a:pt x="511" y="1022"/>
                  </a:cubicBezTo>
                  <a:cubicBezTo>
                    <a:pt x="224" y="1022"/>
                    <a:pt x="1" y="766"/>
                    <a:pt x="1" y="511"/>
                  </a:cubicBezTo>
                  <a:cubicBezTo>
                    <a:pt x="1" y="224"/>
                    <a:pt x="224" y="0"/>
                    <a:pt x="511" y="0"/>
                  </a:cubicBezTo>
                  <a:cubicBezTo>
                    <a:pt x="799" y="0"/>
                    <a:pt x="1022" y="224"/>
                    <a:pt x="1022" y="5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8109200" y="7791850"/>
              <a:ext cx="25550" cy="25550"/>
            </a:xfrm>
            <a:custGeom>
              <a:avLst/>
              <a:gdLst/>
              <a:ahLst/>
              <a:cxnLst/>
              <a:rect l="l" t="t" r="r" b="b"/>
              <a:pathLst>
                <a:path w="1022" h="1022" extrusionOk="0">
                  <a:moveTo>
                    <a:pt x="1022" y="511"/>
                  </a:moveTo>
                  <a:cubicBezTo>
                    <a:pt x="1022" y="798"/>
                    <a:pt x="798" y="1021"/>
                    <a:pt x="511" y="1021"/>
                  </a:cubicBezTo>
                  <a:cubicBezTo>
                    <a:pt x="224" y="1021"/>
                    <a:pt x="0" y="798"/>
                    <a:pt x="0" y="511"/>
                  </a:cubicBezTo>
                  <a:cubicBezTo>
                    <a:pt x="0" y="223"/>
                    <a:pt x="224" y="0"/>
                    <a:pt x="511" y="0"/>
                  </a:cubicBezTo>
                  <a:cubicBezTo>
                    <a:pt x="798" y="0"/>
                    <a:pt x="1022" y="223"/>
                    <a:pt x="1022" y="5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7904150" y="8217900"/>
              <a:ext cx="25550" cy="25550"/>
            </a:xfrm>
            <a:custGeom>
              <a:avLst/>
              <a:gdLst/>
              <a:ahLst/>
              <a:cxnLst/>
              <a:rect l="l" t="t" r="r" b="b"/>
              <a:pathLst>
                <a:path w="1022" h="1022" extrusionOk="0">
                  <a:moveTo>
                    <a:pt x="1022" y="511"/>
                  </a:moveTo>
                  <a:cubicBezTo>
                    <a:pt x="1022" y="798"/>
                    <a:pt x="798" y="1022"/>
                    <a:pt x="511" y="1022"/>
                  </a:cubicBezTo>
                  <a:cubicBezTo>
                    <a:pt x="224" y="1022"/>
                    <a:pt x="0" y="798"/>
                    <a:pt x="0" y="511"/>
                  </a:cubicBezTo>
                  <a:cubicBezTo>
                    <a:pt x="0" y="224"/>
                    <a:pt x="224" y="0"/>
                    <a:pt x="511" y="0"/>
                  </a:cubicBezTo>
                  <a:cubicBezTo>
                    <a:pt x="798" y="0"/>
                    <a:pt x="1022" y="224"/>
                    <a:pt x="1022" y="5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7586600" y="7861250"/>
              <a:ext cx="42325" cy="43100"/>
            </a:xfrm>
            <a:custGeom>
              <a:avLst/>
              <a:gdLst/>
              <a:ahLst/>
              <a:cxnLst/>
              <a:rect l="l" t="t" r="r" b="b"/>
              <a:pathLst>
                <a:path w="1693" h="1724" extrusionOk="0">
                  <a:moveTo>
                    <a:pt x="1692" y="862"/>
                  </a:moveTo>
                  <a:cubicBezTo>
                    <a:pt x="1692" y="1341"/>
                    <a:pt x="1309" y="1724"/>
                    <a:pt x="830" y="1724"/>
                  </a:cubicBezTo>
                  <a:cubicBezTo>
                    <a:pt x="352" y="1724"/>
                    <a:pt x="1" y="1341"/>
                    <a:pt x="1" y="862"/>
                  </a:cubicBezTo>
                  <a:cubicBezTo>
                    <a:pt x="1" y="384"/>
                    <a:pt x="352" y="1"/>
                    <a:pt x="830" y="1"/>
                  </a:cubicBezTo>
                  <a:cubicBezTo>
                    <a:pt x="1309" y="1"/>
                    <a:pt x="1692" y="384"/>
                    <a:pt x="1692" y="8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7995100" y="8075075"/>
              <a:ext cx="42325" cy="43125"/>
            </a:xfrm>
            <a:custGeom>
              <a:avLst/>
              <a:gdLst/>
              <a:ahLst/>
              <a:cxnLst/>
              <a:rect l="l" t="t" r="r" b="b"/>
              <a:pathLst>
                <a:path w="1693" h="1725" extrusionOk="0">
                  <a:moveTo>
                    <a:pt x="1692" y="862"/>
                  </a:moveTo>
                  <a:cubicBezTo>
                    <a:pt x="1692" y="1341"/>
                    <a:pt x="1309" y="1724"/>
                    <a:pt x="830" y="1724"/>
                  </a:cubicBezTo>
                  <a:cubicBezTo>
                    <a:pt x="384" y="1724"/>
                    <a:pt x="1" y="1341"/>
                    <a:pt x="1" y="862"/>
                  </a:cubicBezTo>
                  <a:cubicBezTo>
                    <a:pt x="1" y="384"/>
                    <a:pt x="384" y="1"/>
                    <a:pt x="830" y="1"/>
                  </a:cubicBezTo>
                  <a:cubicBezTo>
                    <a:pt x="1309" y="1"/>
                    <a:pt x="1692" y="384"/>
                    <a:pt x="1692" y="8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99" name="Google Shape;1399;p34"/>
          <p:cNvCxnSpPr/>
          <p:nvPr/>
        </p:nvCxnSpPr>
        <p:spPr>
          <a:xfrm rot="10800000">
            <a:off x="8009550" y="230450"/>
            <a:ext cx="1043700" cy="459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0" name="Google Shape;1400;p34"/>
          <p:cNvSpPr/>
          <p:nvPr/>
        </p:nvSpPr>
        <p:spPr>
          <a:xfrm rot="-2257478">
            <a:off x="7961678" y="190435"/>
            <a:ext cx="62272" cy="63449"/>
          </a:xfrm>
          <a:custGeom>
            <a:avLst/>
            <a:gdLst/>
            <a:ahLst/>
            <a:cxnLst/>
            <a:rect l="l" t="t" r="r" b="b"/>
            <a:pathLst>
              <a:path w="1693" h="1725" extrusionOk="0">
                <a:moveTo>
                  <a:pt x="1692" y="862"/>
                </a:moveTo>
                <a:cubicBezTo>
                  <a:pt x="1692" y="1341"/>
                  <a:pt x="1309" y="1724"/>
                  <a:pt x="830" y="1724"/>
                </a:cubicBezTo>
                <a:cubicBezTo>
                  <a:pt x="384" y="1724"/>
                  <a:pt x="1" y="1341"/>
                  <a:pt x="1" y="862"/>
                </a:cubicBezTo>
                <a:cubicBezTo>
                  <a:pt x="1" y="384"/>
                  <a:pt x="384" y="1"/>
                  <a:pt x="830" y="1"/>
                </a:cubicBezTo>
                <a:cubicBezTo>
                  <a:pt x="1309" y="1"/>
                  <a:pt x="1692" y="384"/>
                  <a:pt x="1692" y="86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01" name="Google Shape;1401;p34"/>
          <p:cNvCxnSpPr/>
          <p:nvPr/>
        </p:nvCxnSpPr>
        <p:spPr>
          <a:xfrm>
            <a:off x="7998600" y="219525"/>
            <a:ext cx="892500" cy="162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2" name="Google Shape;1402;p34"/>
          <p:cNvCxnSpPr/>
          <p:nvPr/>
        </p:nvCxnSpPr>
        <p:spPr>
          <a:xfrm flipH="1">
            <a:off x="8847775" y="922625"/>
            <a:ext cx="21630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3" name="Google Shape;1403;p34"/>
          <p:cNvCxnSpPr/>
          <p:nvPr/>
        </p:nvCxnSpPr>
        <p:spPr>
          <a:xfrm>
            <a:off x="8842325" y="1382350"/>
            <a:ext cx="443400" cy="540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4" name="Google Shape;1404;p34"/>
          <p:cNvCxnSpPr/>
          <p:nvPr/>
        </p:nvCxnSpPr>
        <p:spPr>
          <a:xfrm flipH="1">
            <a:off x="8366250" y="673825"/>
            <a:ext cx="676200" cy="108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05" name="Google Shape;1405;p34"/>
          <p:cNvGrpSpPr/>
          <p:nvPr/>
        </p:nvGrpSpPr>
        <p:grpSpPr>
          <a:xfrm rot="-8100000">
            <a:off x="-295009" y="4309087"/>
            <a:ext cx="1119216" cy="720951"/>
            <a:chOff x="7714450" y="2073044"/>
            <a:chExt cx="1119226" cy="720958"/>
          </a:xfrm>
        </p:grpSpPr>
        <p:sp>
          <p:nvSpPr>
            <p:cNvPr id="1406" name="Google Shape;1406;p34"/>
            <p:cNvSpPr/>
            <p:nvPr/>
          </p:nvSpPr>
          <p:spPr>
            <a:xfrm>
              <a:off x="7740398" y="2102385"/>
              <a:ext cx="1083165" cy="662294"/>
            </a:xfrm>
            <a:custGeom>
              <a:avLst/>
              <a:gdLst/>
              <a:ahLst/>
              <a:cxnLst/>
              <a:rect l="l" t="t" r="r" b="b"/>
              <a:pathLst>
                <a:path w="30639" h="18734" fill="none" extrusionOk="0">
                  <a:moveTo>
                    <a:pt x="1" y="2266"/>
                  </a:moveTo>
                  <a:lnTo>
                    <a:pt x="12320" y="0"/>
                  </a:lnTo>
                  <a:lnTo>
                    <a:pt x="18703" y="957"/>
                  </a:lnTo>
                  <a:lnTo>
                    <a:pt x="18703" y="5394"/>
                  </a:lnTo>
                  <a:cubicBezTo>
                    <a:pt x="18703" y="5394"/>
                    <a:pt x="30639" y="7947"/>
                    <a:pt x="30479" y="8330"/>
                  </a:cubicBezTo>
                  <a:cubicBezTo>
                    <a:pt x="30319" y="8713"/>
                    <a:pt x="25022" y="18319"/>
                    <a:pt x="25022" y="18319"/>
                  </a:cubicBezTo>
                  <a:lnTo>
                    <a:pt x="12607" y="18734"/>
                  </a:lnTo>
                  <a:lnTo>
                    <a:pt x="18703" y="5394"/>
                  </a:lnTo>
                  <a:lnTo>
                    <a:pt x="25022" y="1831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19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8175892" y="2102385"/>
              <a:ext cx="225690" cy="190691"/>
            </a:xfrm>
            <a:custGeom>
              <a:avLst/>
              <a:gdLst/>
              <a:ahLst/>
              <a:cxnLst/>
              <a:rect l="l" t="t" r="r" b="b"/>
              <a:pathLst>
                <a:path w="6384" h="5394" fill="none" extrusionOk="0">
                  <a:moveTo>
                    <a:pt x="1" y="0"/>
                  </a:moveTo>
                  <a:lnTo>
                    <a:pt x="6384" y="5394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19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8" name="Google Shape;1408;p34"/>
            <p:cNvGrpSpPr/>
            <p:nvPr/>
          </p:nvGrpSpPr>
          <p:grpSpPr>
            <a:xfrm>
              <a:off x="7714450" y="2073044"/>
              <a:ext cx="1119226" cy="720958"/>
              <a:chOff x="7714450" y="2073044"/>
              <a:chExt cx="1119226" cy="720958"/>
            </a:xfrm>
          </p:grpSpPr>
          <p:sp>
            <p:nvSpPr>
              <p:cNvPr id="1409" name="Google Shape;1409;p34"/>
              <p:cNvSpPr/>
              <p:nvPr/>
            </p:nvSpPr>
            <p:spPr>
              <a:xfrm>
                <a:off x="8603502" y="2726267"/>
                <a:ext cx="41787" cy="41787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1182" extrusionOk="0">
                    <a:moveTo>
                      <a:pt x="351" y="160"/>
                    </a:moveTo>
                    <a:cubicBezTo>
                      <a:pt x="607" y="1"/>
                      <a:pt x="894" y="96"/>
                      <a:pt x="1053" y="352"/>
                    </a:cubicBezTo>
                    <a:cubicBezTo>
                      <a:pt x="1181" y="575"/>
                      <a:pt x="1085" y="894"/>
                      <a:pt x="862" y="1022"/>
                    </a:cubicBezTo>
                    <a:cubicBezTo>
                      <a:pt x="607" y="1182"/>
                      <a:pt x="287" y="1086"/>
                      <a:pt x="160" y="830"/>
                    </a:cubicBezTo>
                    <a:cubicBezTo>
                      <a:pt x="0" y="607"/>
                      <a:pt x="96" y="288"/>
                      <a:pt x="351" y="1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4"/>
              <p:cNvSpPr/>
              <p:nvPr/>
            </p:nvSpPr>
            <p:spPr>
              <a:xfrm>
                <a:off x="8793021" y="2376535"/>
                <a:ext cx="40655" cy="41787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82" extrusionOk="0">
                    <a:moveTo>
                      <a:pt x="320" y="160"/>
                    </a:moveTo>
                    <a:cubicBezTo>
                      <a:pt x="575" y="0"/>
                      <a:pt x="894" y="96"/>
                      <a:pt x="1022" y="351"/>
                    </a:cubicBezTo>
                    <a:cubicBezTo>
                      <a:pt x="1150" y="575"/>
                      <a:pt x="1086" y="894"/>
                      <a:pt x="831" y="1021"/>
                    </a:cubicBezTo>
                    <a:cubicBezTo>
                      <a:pt x="575" y="1181"/>
                      <a:pt x="288" y="1085"/>
                      <a:pt x="128" y="830"/>
                    </a:cubicBezTo>
                    <a:cubicBezTo>
                      <a:pt x="1" y="607"/>
                      <a:pt x="97" y="287"/>
                      <a:pt x="320" y="1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4"/>
              <p:cNvSpPr/>
              <p:nvPr/>
            </p:nvSpPr>
            <p:spPr>
              <a:xfrm>
                <a:off x="8380117" y="2271613"/>
                <a:ext cx="40655" cy="41787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82" extrusionOk="0">
                    <a:moveTo>
                      <a:pt x="319" y="128"/>
                    </a:moveTo>
                    <a:cubicBezTo>
                      <a:pt x="575" y="0"/>
                      <a:pt x="894" y="96"/>
                      <a:pt x="1021" y="319"/>
                    </a:cubicBezTo>
                    <a:cubicBezTo>
                      <a:pt x="1149" y="575"/>
                      <a:pt x="1053" y="894"/>
                      <a:pt x="830" y="1021"/>
                    </a:cubicBezTo>
                    <a:cubicBezTo>
                      <a:pt x="575" y="1181"/>
                      <a:pt x="255" y="1085"/>
                      <a:pt x="128" y="830"/>
                    </a:cubicBezTo>
                    <a:cubicBezTo>
                      <a:pt x="0" y="575"/>
                      <a:pt x="64" y="287"/>
                      <a:pt x="319" y="1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4"/>
              <p:cNvSpPr/>
              <p:nvPr/>
            </p:nvSpPr>
            <p:spPr>
              <a:xfrm>
                <a:off x="7714450" y="2159902"/>
                <a:ext cx="40655" cy="41787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82" extrusionOk="0">
                    <a:moveTo>
                      <a:pt x="320" y="160"/>
                    </a:moveTo>
                    <a:cubicBezTo>
                      <a:pt x="575" y="1"/>
                      <a:pt x="894" y="96"/>
                      <a:pt x="1022" y="352"/>
                    </a:cubicBezTo>
                    <a:cubicBezTo>
                      <a:pt x="1150" y="607"/>
                      <a:pt x="1054" y="894"/>
                      <a:pt x="831" y="1054"/>
                    </a:cubicBezTo>
                    <a:cubicBezTo>
                      <a:pt x="575" y="1182"/>
                      <a:pt x="256" y="1086"/>
                      <a:pt x="128" y="862"/>
                    </a:cubicBezTo>
                    <a:cubicBezTo>
                      <a:pt x="1" y="607"/>
                      <a:pt x="65" y="288"/>
                      <a:pt x="320" y="1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4"/>
              <p:cNvSpPr/>
              <p:nvPr/>
            </p:nvSpPr>
            <p:spPr>
              <a:xfrm>
                <a:off x="8381248" y="2115925"/>
                <a:ext cx="40655" cy="40620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49" extrusionOk="0">
                    <a:moveTo>
                      <a:pt x="319" y="128"/>
                    </a:moveTo>
                    <a:cubicBezTo>
                      <a:pt x="575" y="0"/>
                      <a:pt x="894" y="96"/>
                      <a:pt x="1021" y="319"/>
                    </a:cubicBezTo>
                    <a:cubicBezTo>
                      <a:pt x="1149" y="574"/>
                      <a:pt x="1085" y="894"/>
                      <a:pt x="830" y="1021"/>
                    </a:cubicBezTo>
                    <a:cubicBezTo>
                      <a:pt x="575" y="1149"/>
                      <a:pt x="287" y="1085"/>
                      <a:pt x="128" y="830"/>
                    </a:cubicBezTo>
                    <a:cubicBezTo>
                      <a:pt x="0" y="574"/>
                      <a:pt x="96" y="255"/>
                      <a:pt x="319" y="1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4"/>
              <p:cNvSpPr/>
              <p:nvPr/>
            </p:nvSpPr>
            <p:spPr>
              <a:xfrm>
                <a:off x="8155600" y="2725135"/>
                <a:ext cx="67735" cy="68867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48" extrusionOk="0">
                    <a:moveTo>
                      <a:pt x="543" y="224"/>
                    </a:moveTo>
                    <a:cubicBezTo>
                      <a:pt x="958" y="1"/>
                      <a:pt x="1468" y="160"/>
                      <a:pt x="1692" y="543"/>
                    </a:cubicBezTo>
                    <a:cubicBezTo>
                      <a:pt x="1915" y="958"/>
                      <a:pt x="1787" y="1469"/>
                      <a:pt x="1373" y="1724"/>
                    </a:cubicBezTo>
                    <a:cubicBezTo>
                      <a:pt x="958" y="1948"/>
                      <a:pt x="447" y="1788"/>
                      <a:pt x="224" y="1405"/>
                    </a:cubicBezTo>
                    <a:cubicBezTo>
                      <a:pt x="0" y="990"/>
                      <a:pt x="128" y="480"/>
                      <a:pt x="543" y="2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4"/>
              <p:cNvSpPr/>
              <p:nvPr/>
            </p:nvSpPr>
            <p:spPr>
              <a:xfrm>
                <a:off x="8133010" y="2073044"/>
                <a:ext cx="68867" cy="68867"/>
              </a:xfrm>
              <a:custGeom>
                <a:avLst/>
                <a:gdLst/>
                <a:ahLst/>
                <a:cxnLst/>
                <a:rect l="l" t="t" r="r" b="b"/>
                <a:pathLst>
                  <a:path w="1948" h="1948" extrusionOk="0">
                    <a:moveTo>
                      <a:pt x="575" y="256"/>
                    </a:moveTo>
                    <a:cubicBezTo>
                      <a:pt x="958" y="0"/>
                      <a:pt x="1501" y="160"/>
                      <a:pt x="1724" y="575"/>
                    </a:cubicBezTo>
                    <a:cubicBezTo>
                      <a:pt x="1948" y="958"/>
                      <a:pt x="1820" y="1500"/>
                      <a:pt x="1405" y="1724"/>
                    </a:cubicBezTo>
                    <a:cubicBezTo>
                      <a:pt x="990" y="1947"/>
                      <a:pt x="480" y="1819"/>
                      <a:pt x="256" y="1404"/>
                    </a:cubicBezTo>
                    <a:cubicBezTo>
                      <a:pt x="1" y="990"/>
                      <a:pt x="161" y="479"/>
                      <a:pt x="575" y="25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6" name="Google Shape;1416;p34"/>
          <p:cNvSpPr/>
          <p:nvPr/>
        </p:nvSpPr>
        <p:spPr>
          <a:xfrm>
            <a:off x="-2676025" y="782125"/>
            <a:ext cx="4374600" cy="43746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07A0B3">
                  <a:alpha val="0"/>
                </a:srgbClr>
              </a:gs>
              <a:gs pos="100000">
                <a:srgbClr val="07A0B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34"/>
          <p:cNvSpPr/>
          <p:nvPr/>
        </p:nvSpPr>
        <p:spPr>
          <a:xfrm>
            <a:off x="6989263" y="2899075"/>
            <a:ext cx="4374600" cy="4374600"/>
          </a:xfrm>
          <a:prstGeom prst="ellipse">
            <a:avLst/>
          </a:prstGeom>
          <a:gradFill>
            <a:gsLst>
              <a:gs pos="0">
                <a:schemeClr val="dk2"/>
              </a:gs>
              <a:gs pos="50000">
                <a:srgbClr val="942290">
                  <a:alpha val="0"/>
                </a:srgbClr>
              </a:gs>
              <a:gs pos="100000">
                <a:srgbClr val="94229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028652"/>
            <a:ext cx="4280400" cy="167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842800" y="891150"/>
            <a:ext cx="957300" cy="962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842800" y="3868650"/>
            <a:ext cx="4157700" cy="375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2384700" y="-2667750"/>
            <a:ext cx="4374600" cy="43746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07A0B3">
                  <a:alpha val="0"/>
                </a:srgbClr>
              </a:gs>
              <a:gs pos="100000">
                <a:srgbClr val="07A0B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 rot="5895050">
            <a:off x="6542258" y="245061"/>
            <a:ext cx="1119171" cy="720923"/>
            <a:chOff x="7714450" y="2073044"/>
            <a:chExt cx="1119226" cy="720958"/>
          </a:xfrm>
        </p:grpSpPr>
        <p:sp>
          <p:nvSpPr>
            <p:cNvPr id="19" name="Google Shape;19;p3"/>
            <p:cNvSpPr/>
            <p:nvPr/>
          </p:nvSpPr>
          <p:spPr>
            <a:xfrm>
              <a:off x="7740398" y="2102385"/>
              <a:ext cx="1083165" cy="662294"/>
            </a:xfrm>
            <a:custGeom>
              <a:avLst/>
              <a:gdLst/>
              <a:ahLst/>
              <a:cxnLst/>
              <a:rect l="l" t="t" r="r" b="b"/>
              <a:pathLst>
                <a:path w="30639" h="18734" fill="none" extrusionOk="0">
                  <a:moveTo>
                    <a:pt x="1" y="2266"/>
                  </a:moveTo>
                  <a:lnTo>
                    <a:pt x="12320" y="0"/>
                  </a:lnTo>
                  <a:lnTo>
                    <a:pt x="18703" y="957"/>
                  </a:lnTo>
                  <a:lnTo>
                    <a:pt x="18703" y="5394"/>
                  </a:lnTo>
                  <a:cubicBezTo>
                    <a:pt x="18703" y="5394"/>
                    <a:pt x="30639" y="7947"/>
                    <a:pt x="30479" y="8330"/>
                  </a:cubicBezTo>
                  <a:cubicBezTo>
                    <a:pt x="30319" y="8713"/>
                    <a:pt x="25022" y="18319"/>
                    <a:pt x="25022" y="18319"/>
                  </a:cubicBezTo>
                  <a:lnTo>
                    <a:pt x="12607" y="18734"/>
                  </a:lnTo>
                  <a:lnTo>
                    <a:pt x="18703" y="5394"/>
                  </a:lnTo>
                  <a:lnTo>
                    <a:pt x="25022" y="18319"/>
                  </a:ln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19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8175892" y="2102385"/>
              <a:ext cx="225690" cy="190691"/>
            </a:xfrm>
            <a:custGeom>
              <a:avLst/>
              <a:gdLst/>
              <a:ahLst/>
              <a:cxnLst/>
              <a:rect l="l" t="t" r="r" b="b"/>
              <a:pathLst>
                <a:path w="6384" h="5394" fill="none" extrusionOk="0">
                  <a:moveTo>
                    <a:pt x="1" y="0"/>
                  </a:moveTo>
                  <a:lnTo>
                    <a:pt x="6384" y="5394"/>
                  </a:ln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19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3"/>
            <p:cNvGrpSpPr/>
            <p:nvPr/>
          </p:nvGrpSpPr>
          <p:grpSpPr>
            <a:xfrm>
              <a:off x="7714450" y="2073044"/>
              <a:ext cx="1119226" cy="720958"/>
              <a:chOff x="7714450" y="2073044"/>
              <a:chExt cx="1119226" cy="720958"/>
            </a:xfrm>
          </p:grpSpPr>
          <p:sp>
            <p:nvSpPr>
              <p:cNvPr id="22" name="Google Shape;22;p3"/>
              <p:cNvSpPr/>
              <p:nvPr/>
            </p:nvSpPr>
            <p:spPr>
              <a:xfrm>
                <a:off x="8603502" y="2726267"/>
                <a:ext cx="41787" cy="41787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1182" extrusionOk="0">
                    <a:moveTo>
                      <a:pt x="351" y="160"/>
                    </a:moveTo>
                    <a:cubicBezTo>
                      <a:pt x="607" y="1"/>
                      <a:pt x="894" y="96"/>
                      <a:pt x="1053" y="352"/>
                    </a:cubicBezTo>
                    <a:cubicBezTo>
                      <a:pt x="1181" y="575"/>
                      <a:pt x="1085" y="894"/>
                      <a:pt x="862" y="1022"/>
                    </a:cubicBezTo>
                    <a:cubicBezTo>
                      <a:pt x="607" y="1182"/>
                      <a:pt x="287" y="1086"/>
                      <a:pt x="160" y="830"/>
                    </a:cubicBezTo>
                    <a:cubicBezTo>
                      <a:pt x="0" y="607"/>
                      <a:pt x="96" y="288"/>
                      <a:pt x="351" y="12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8793021" y="2376535"/>
                <a:ext cx="40655" cy="41787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82" extrusionOk="0">
                    <a:moveTo>
                      <a:pt x="320" y="160"/>
                    </a:moveTo>
                    <a:cubicBezTo>
                      <a:pt x="575" y="0"/>
                      <a:pt x="894" y="96"/>
                      <a:pt x="1022" y="351"/>
                    </a:cubicBezTo>
                    <a:cubicBezTo>
                      <a:pt x="1150" y="575"/>
                      <a:pt x="1086" y="894"/>
                      <a:pt x="831" y="1021"/>
                    </a:cubicBezTo>
                    <a:cubicBezTo>
                      <a:pt x="575" y="1181"/>
                      <a:pt x="288" y="1085"/>
                      <a:pt x="128" y="830"/>
                    </a:cubicBezTo>
                    <a:cubicBezTo>
                      <a:pt x="1" y="607"/>
                      <a:pt x="97" y="287"/>
                      <a:pt x="320" y="16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8380117" y="2271613"/>
                <a:ext cx="40655" cy="41787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82" extrusionOk="0">
                    <a:moveTo>
                      <a:pt x="319" y="128"/>
                    </a:moveTo>
                    <a:cubicBezTo>
                      <a:pt x="575" y="0"/>
                      <a:pt x="894" y="96"/>
                      <a:pt x="1021" y="319"/>
                    </a:cubicBezTo>
                    <a:cubicBezTo>
                      <a:pt x="1149" y="575"/>
                      <a:pt x="1053" y="894"/>
                      <a:pt x="830" y="1021"/>
                    </a:cubicBezTo>
                    <a:cubicBezTo>
                      <a:pt x="575" y="1181"/>
                      <a:pt x="255" y="1085"/>
                      <a:pt x="128" y="830"/>
                    </a:cubicBezTo>
                    <a:cubicBezTo>
                      <a:pt x="0" y="575"/>
                      <a:pt x="64" y="287"/>
                      <a:pt x="319" y="12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7714450" y="2159902"/>
                <a:ext cx="40655" cy="41787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82" extrusionOk="0">
                    <a:moveTo>
                      <a:pt x="320" y="160"/>
                    </a:moveTo>
                    <a:cubicBezTo>
                      <a:pt x="575" y="1"/>
                      <a:pt x="894" y="96"/>
                      <a:pt x="1022" y="352"/>
                    </a:cubicBezTo>
                    <a:cubicBezTo>
                      <a:pt x="1150" y="607"/>
                      <a:pt x="1054" y="894"/>
                      <a:pt x="831" y="1054"/>
                    </a:cubicBezTo>
                    <a:cubicBezTo>
                      <a:pt x="575" y="1182"/>
                      <a:pt x="256" y="1086"/>
                      <a:pt x="128" y="862"/>
                    </a:cubicBezTo>
                    <a:cubicBezTo>
                      <a:pt x="1" y="607"/>
                      <a:pt x="65" y="288"/>
                      <a:pt x="320" y="16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8381248" y="2115925"/>
                <a:ext cx="40655" cy="40620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49" extrusionOk="0">
                    <a:moveTo>
                      <a:pt x="319" y="128"/>
                    </a:moveTo>
                    <a:cubicBezTo>
                      <a:pt x="575" y="0"/>
                      <a:pt x="894" y="96"/>
                      <a:pt x="1021" y="319"/>
                    </a:cubicBezTo>
                    <a:cubicBezTo>
                      <a:pt x="1149" y="574"/>
                      <a:pt x="1085" y="894"/>
                      <a:pt x="830" y="1021"/>
                    </a:cubicBezTo>
                    <a:cubicBezTo>
                      <a:pt x="575" y="1149"/>
                      <a:pt x="287" y="1085"/>
                      <a:pt x="128" y="830"/>
                    </a:cubicBezTo>
                    <a:cubicBezTo>
                      <a:pt x="0" y="574"/>
                      <a:pt x="96" y="255"/>
                      <a:pt x="319" y="12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8155600" y="2725135"/>
                <a:ext cx="67735" cy="68867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48" extrusionOk="0">
                    <a:moveTo>
                      <a:pt x="543" y="224"/>
                    </a:moveTo>
                    <a:cubicBezTo>
                      <a:pt x="958" y="1"/>
                      <a:pt x="1468" y="160"/>
                      <a:pt x="1692" y="543"/>
                    </a:cubicBezTo>
                    <a:cubicBezTo>
                      <a:pt x="1915" y="958"/>
                      <a:pt x="1787" y="1469"/>
                      <a:pt x="1373" y="1724"/>
                    </a:cubicBezTo>
                    <a:cubicBezTo>
                      <a:pt x="958" y="1948"/>
                      <a:pt x="447" y="1788"/>
                      <a:pt x="224" y="1405"/>
                    </a:cubicBezTo>
                    <a:cubicBezTo>
                      <a:pt x="0" y="990"/>
                      <a:pt x="128" y="480"/>
                      <a:pt x="543" y="22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8133010" y="2073044"/>
                <a:ext cx="68867" cy="68867"/>
              </a:xfrm>
              <a:custGeom>
                <a:avLst/>
                <a:gdLst/>
                <a:ahLst/>
                <a:cxnLst/>
                <a:rect l="l" t="t" r="r" b="b"/>
                <a:pathLst>
                  <a:path w="1948" h="1948" extrusionOk="0">
                    <a:moveTo>
                      <a:pt x="575" y="256"/>
                    </a:moveTo>
                    <a:cubicBezTo>
                      <a:pt x="958" y="0"/>
                      <a:pt x="1501" y="160"/>
                      <a:pt x="1724" y="575"/>
                    </a:cubicBezTo>
                    <a:cubicBezTo>
                      <a:pt x="1948" y="958"/>
                      <a:pt x="1820" y="1500"/>
                      <a:pt x="1405" y="1724"/>
                    </a:cubicBezTo>
                    <a:cubicBezTo>
                      <a:pt x="990" y="1947"/>
                      <a:pt x="480" y="1819"/>
                      <a:pt x="256" y="1404"/>
                    </a:cubicBezTo>
                    <a:cubicBezTo>
                      <a:pt x="1" y="990"/>
                      <a:pt x="161" y="479"/>
                      <a:pt x="575" y="2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" name="Google Shape;29;p3"/>
          <p:cNvSpPr/>
          <p:nvPr/>
        </p:nvSpPr>
        <p:spPr>
          <a:xfrm>
            <a:off x="7441800" y="252300"/>
            <a:ext cx="4374600" cy="4374600"/>
          </a:xfrm>
          <a:prstGeom prst="ellipse">
            <a:avLst/>
          </a:prstGeom>
          <a:gradFill>
            <a:gsLst>
              <a:gs pos="0">
                <a:schemeClr val="dk2"/>
              </a:gs>
              <a:gs pos="50000">
                <a:srgbClr val="942290">
                  <a:alpha val="0"/>
                </a:srgbClr>
              </a:gs>
              <a:gs pos="100000">
                <a:srgbClr val="94229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3252375" y="-2491258"/>
            <a:ext cx="6402625" cy="4740413"/>
            <a:chOff x="2825075" y="-2463858"/>
            <a:chExt cx="6402625" cy="4740413"/>
          </a:xfrm>
        </p:grpSpPr>
        <p:grpSp>
          <p:nvGrpSpPr>
            <p:cNvPr id="31" name="Google Shape;31;p3"/>
            <p:cNvGrpSpPr/>
            <p:nvPr/>
          </p:nvGrpSpPr>
          <p:grpSpPr>
            <a:xfrm rot="9743438">
              <a:off x="3169130" y="-1673494"/>
              <a:ext cx="5714514" cy="3159685"/>
              <a:chOff x="7432275" y="5642550"/>
              <a:chExt cx="7056275" cy="3901575"/>
            </a:xfrm>
          </p:grpSpPr>
          <p:sp>
            <p:nvSpPr>
              <p:cNvPr id="32" name="Google Shape;32;p3"/>
              <p:cNvSpPr/>
              <p:nvPr/>
            </p:nvSpPr>
            <p:spPr>
              <a:xfrm>
                <a:off x="7432275" y="5642550"/>
                <a:ext cx="7032350" cy="3883225"/>
              </a:xfrm>
              <a:custGeom>
                <a:avLst/>
                <a:gdLst/>
                <a:ahLst/>
                <a:cxnLst/>
                <a:rect l="l" t="t" r="r" b="b"/>
                <a:pathLst>
                  <a:path w="281294" h="155329" fill="none" extrusionOk="0">
                    <a:moveTo>
                      <a:pt x="1" y="1"/>
                    </a:moveTo>
                    <a:lnTo>
                      <a:pt x="44489" y="36511"/>
                    </a:lnTo>
                    <a:lnTo>
                      <a:pt x="86680" y="32394"/>
                    </a:lnTo>
                    <a:lnTo>
                      <a:pt x="98361" y="54064"/>
                    </a:lnTo>
                    <a:lnTo>
                      <a:pt x="134137" y="55500"/>
                    </a:lnTo>
                    <a:lnTo>
                      <a:pt x="107073" y="86329"/>
                    </a:lnTo>
                    <a:lnTo>
                      <a:pt x="139881" y="94435"/>
                    </a:lnTo>
                    <a:lnTo>
                      <a:pt x="173583" y="83202"/>
                    </a:lnTo>
                    <a:lnTo>
                      <a:pt x="200135" y="117861"/>
                    </a:lnTo>
                    <a:lnTo>
                      <a:pt x="264124" y="131265"/>
                    </a:lnTo>
                    <a:lnTo>
                      <a:pt x="281293" y="155328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8544500" y="6555300"/>
                <a:ext cx="596825" cy="495500"/>
              </a:xfrm>
              <a:custGeom>
                <a:avLst/>
                <a:gdLst/>
                <a:ahLst/>
                <a:cxnLst/>
                <a:rect l="l" t="t" r="r" b="b"/>
                <a:pathLst>
                  <a:path w="23873" h="19820" fill="none" extrusionOk="0">
                    <a:moveTo>
                      <a:pt x="23872" y="19820"/>
                    </a:moveTo>
                    <a:lnTo>
                      <a:pt x="0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7653300" y="5734300"/>
                <a:ext cx="567300" cy="2388825"/>
              </a:xfrm>
              <a:custGeom>
                <a:avLst/>
                <a:gdLst/>
                <a:ahLst/>
                <a:cxnLst/>
                <a:rect l="l" t="t" r="r" b="b"/>
                <a:pathLst>
                  <a:path w="22692" h="95553" fill="none" extrusionOk="0">
                    <a:moveTo>
                      <a:pt x="2936" y="1"/>
                    </a:moveTo>
                    <a:lnTo>
                      <a:pt x="22691" y="48702"/>
                    </a:lnTo>
                    <a:lnTo>
                      <a:pt x="0" y="95553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7778550" y="6452375"/>
                <a:ext cx="2112750" cy="1353200"/>
              </a:xfrm>
              <a:custGeom>
                <a:avLst/>
                <a:gdLst/>
                <a:ahLst/>
                <a:cxnLst/>
                <a:rect l="l" t="t" r="r" b="b"/>
                <a:pathLst>
                  <a:path w="84510" h="54128" fill="none" extrusionOk="0">
                    <a:moveTo>
                      <a:pt x="1" y="53521"/>
                    </a:moveTo>
                    <a:lnTo>
                      <a:pt x="36000" y="27702"/>
                    </a:lnTo>
                    <a:lnTo>
                      <a:pt x="30638" y="4118"/>
                    </a:lnTo>
                    <a:lnTo>
                      <a:pt x="17681" y="19979"/>
                    </a:lnTo>
                    <a:lnTo>
                      <a:pt x="36000" y="27702"/>
                    </a:lnTo>
                    <a:lnTo>
                      <a:pt x="54510" y="23937"/>
                    </a:lnTo>
                    <a:lnTo>
                      <a:pt x="65776" y="54128"/>
                    </a:lnTo>
                    <a:lnTo>
                      <a:pt x="84510" y="21671"/>
                    </a:lnTo>
                    <a:lnTo>
                      <a:pt x="54510" y="23937"/>
                    </a:lnTo>
                    <a:lnTo>
                      <a:pt x="72829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8371350" y="7030025"/>
                <a:ext cx="2414350" cy="775550"/>
              </a:xfrm>
              <a:custGeom>
                <a:avLst/>
                <a:gdLst/>
                <a:ahLst/>
                <a:cxnLst/>
                <a:rect l="l" t="t" r="r" b="b"/>
                <a:pathLst>
                  <a:path w="96574" h="31022" fill="none" extrusionOk="0">
                    <a:moveTo>
                      <a:pt x="1" y="29554"/>
                    </a:moveTo>
                    <a:lnTo>
                      <a:pt x="12288" y="4596"/>
                    </a:lnTo>
                    <a:lnTo>
                      <a:pt x="13756" y="21256"/>
                    </a:lnTo>
                    <a:lnTo>
                      <a:pt x="42064" y="31022"/>
                    </a:lnTo>
                    <a:lnTo>
                      <a:pt x="96574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8544500" y="6043875"/>
                <a:ext cx="435650" cy="511450"/>
              </a:xfrm>
              <a:custGeom>
                <a:avLst/>
                <a:gdLst/>
                <a:ahLst/>
                <a:cxnLst/>
                <a:rect l="l" t="t" r="r" b="b"/>
                <a:pathLst>
                  <a:path w="17426" h="20458" fill="none" extrusionOk="0">
                    <a:moveTo>
                      <a:pt x="0" y="20458"/>
                    </a:moveTo>
                    <a:lnTo>
                      <a:pt x="17426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" name="Google Shape;38;p3"/>
              <p:cNvGrpSpPr/>
              <p:nvPr/>
            </p:nvGrpSpPr>
            <p:grpSpPr>
              <a:xfrm>
                <a:off x="7815250" y="6023125"/>
                <a:ext cx="6673300" cy="3521000"/>
                <a:chOff x="7815250" y="6023125"/>
                <a:chExt cx="6673300" cy="3521000"/>
              </a:xfrm>
            </p:grpSpPr>
            <p:sp>
              <p:nvSpPr>
                <p:cNvPr id="39" name="Google Shape;39;p3"/>
                <p:cNvSpPr/>
                <p:nvPr/>
              </p:nvSpPr>
              <p:spPr>
                <a:xfrm>
                  <a:off x="8526150" y="6537750"/>
                  <a:ext cx="367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37" extrusionOk="0">
                      <a:moveTo>
                        <a:pt x="1468" y="703"/>
                      </a:moveTo>
                      <a:cubicBezTo>
                        <a:pt x="1468" y="1118"/>
                        <a:pt x="1149" y="1437"/>
                        <a:pt x="734" y="1437"/>
                      </a:cubicBezTo>
                      <a:cubicBezTo>
                        <a:pt x="351" y="1437"/>
                        <a:pt x="0" y="1118"/>
                        <a:pt x="0" y="703"/>
                      </a:cubicBezTo>
                      <a:cubicBezTo>
                        <a:pt x="0" y="320"/>
                        <a:pt x="351" y="1"/>
                        <a:pt x="734" y="1"/>
                      </a:cubicBezTo>
                      <a:cubicBezTo>
                        <a:pt x="1149" y="1"/>
                        <a:pt x="1468" y="320"/>
                        <a:pt x="1468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3"/>
                <p:cNvSpPr/>
                <p:nvPr/>
              </p:nvSpPr>
              <p:spPr>
                <a:xfrm>
                  <a:off x="9129325" y="703322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03"/>
                      </a:moveTo>
                      <a:cubicBezTo>
                        <a:pt x="1437" y="1117"/>
                        <a:pt x="1117" y="1437"/>
                        <a:pt x="735" y="1437"/>
                      </a:cubicBezTo>
                      <a:cubicBezTo>
                        <a:pt x="320" y="1437"/>
                        <a:pt x="0" y="1117"/>
                        <a:pt x="0" y="703"/>
                      </a:cubicBezTo>
                      <a:cubicBezTo>
                        <a:pt x="0" y="320"/>
                        <a:pt x="320" y="0"/>
                        <a:pt x="735" y="0"/>
                      </a:cubicBezTo>
                      <a:cubicBezTo>
                        <a:pt x="1117" y="0"/>
                        <a:pt x="1437" y="320"/>
                        <a:pt x="1437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3"/>
                <p:cNvSpPr/>
                <p:nvPr/>
              </p:nvSpPr>
              <p:spPr>
                <a:xfrm>
                  <a:off x="8699275" y="754067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02"/>
                      </a:moveTo>
                      <a:cubicBezTo>
                        <a:pt x="1437" y="1117"/>
                        <a:pt x="1118" y="1436"/>
                        <a:pt x="735" y="1436"/>
                      </a:cubicBezTo>
                      <a:cubicBezTo>
                        <a:pt x="320" y="1436"/>
                        <a:pt x="1" y="1117"/>
                        <a:pt x="1" y="702"/>
                      </a:cubicBezTo>
                      <a:cubicBezTo>
                        <a:pt x="1" y="319"/>
                        <a:pt x="320" y="0"/>
                        <a:pt x="735" y="0"/>
                      </a:cubicBezTo>
                      <a:cubicBezTo>
                        <a:pt x="1118" y="0"/>
                        <a:pt x="1437" y="319"/>
                        <a:pt x="1437" y="70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3"/>
                <p:cNvSpPr/>
                <p:nvPr/>
              </p:nvSpPr>
              <p:spPr>
                <a:xfrm>
                  <a:off x="14017000" y="8906600"/>
                  <a:ext cx="367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37" extrusionOk="0">
                      <a:moveTo>
                        <a:pt x="1469" y="703"/>
                      </a:moveTo>
                      <a:cubicBezTo>
                        <a:pt x="1469" y="1118"/>
                        <a:pt x="1118" y="1437"/>
                        <a:pt x="735" y="1437"/>
                      </a:cubicBezTo>
                      <a:cubicBezTo>
                        <a:pt x="352" y="1437"/>
                        <a:pt x="1" y="1118"/>
                        <a:pt x="1" y="703"/>
                      </a:cubicBezTo>
                      <a:cubicBezTo>
                        <a:pt x="1" y="320"/>
                        <a:pt x="352" y="1"/>
                        <a:pt x="735" y="1"/>
                      </a:cubicBezTo>
                      <a:cubicBezTo>
                        <a:pt x="1118" y="1"/>
                        <a:pt x="1469" y="320"/>
                        <a:pt x="1469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3"/>
                <p:cNvSpPr/>
                <p:nvPr/>
              </p:nvSpPr>
              <p:spPr>
                <a:xfrm>
                  <a:off x="9586500" y="6439625"/>
                  <a:ext cx="25550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1022" extrusionOk="0">
                      <a:moveTo>
                        <a:pt x="1022" y="511"/>
                      </a:moveTo>
                      <a:cubicBezTo>
                        <a:pt x="1022" y="798"/>
                        <a:pt x="798" y="1021"/>
                        <a:pt x="511" y="1021"/>
                      </a:cubicBezTo>
                      <a:cubicBezTo>
                        <a:pt x="224" y="1021"/>
                        <a:pt x="0" y="798"/>
                        <a:pt x="0" y="511"/>
                      </a:cubicBezTo>
                      <a:cubicBezTo>
                        <a:pt x="0" y="224"/>
                        <a:pt x="224" y="0"/>
                        <a:pt x="511" y="0"/>
                      </a:cubicBezTo>
                      <a:cubicBezTo>
                        <a:pt x="798" y="0"/>
                        <a:pt x="1022" y="224"/>
                        <a:pt x="1022" y="5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3"/>
                <p:cNvSpPr/>
                <p:nvPr/>
              </p:nvSpPr>
              <p:spPr>
                <a:xfrm>
                  <a:off x="8207800" y="6939075"/>
                  <a:ext cx="25550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1022" extrusionOk="0">
                      <a:moveTo>
                        <a:pt x="1022" y="511"/>
                      </a:moveTo>
                      <a:cubicBezTo>
                        <a:pt x="1022" y="798"/>
                        <a:pt x="798" y="1022"/>
                        <a:pt x="511" y="1022"/>
                      </a:cubicBezTo>
                      <a:cubicBezTo>
                        <a:pt x="224" y="1022"/>
                        <a:pt x="0" y="798"/>
                        <a:pt x="0" y="511"/>
                      </a:cubicBezTo>
                      <a:cubicBezTo>
                        <a:pt x="0" y="256"/>
                        <a:pt x="224" y="1"/>
                        <a:pt x="511" y="1"/>
                      </a:cubicBezTo>
                      <a:cubicBezTo>
                        <a:pt x="798" y="1"/>
                        <a:pt x="1022" y="256"/>
                        <a:pt x="1022" y="5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3"/>
                <p:cNvSpPr/>
                <p:nvPr/>
              </p:nvSpPr>
              <p:spPr>
                <a:xfrm>
                  <a:off x="8959375" y="60231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31" y="1692"/>
                      </a:cubicBezTo>
                      <a:cubicBezTo>
                        <a:pt x="384" y="1692"/>
                        <a:pt x="1" y="1309"/>
                        <a:pt x="1" y="831"/>
                      </a:cubicBezTo>
                      <a:cubicBezTo>
                        <a:pt x="1" y="384"/>
                        <a:pt x="384" y="1"/>
                        <a:pt x="831" y="1"/>
                      </a:cubicBezTo>
                      <a:cubicBezTo>
                        <a:pt x="1309" y="1"/>
                        <a:pt x="1692" y="384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3"/>
                <p:cNvSpPr/>
                <p:nvPr/>
              </p:nvSpPr>
              <p:spPr>
                <a:xfrm>
                  <a:off x="9869725" y="697257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09"/>
                        <a:pt x="1309" y="1692"/>
                        <a:pt x="831" y="1692"/>
                      </a:cubicBezTo>
                      <a:cubicBezTo>
                        <a:pt x="384" y="1692"/>
                        <a:pt x="1" y="1309"/>
                        <a:pt x="1" y="863"/>
                      </a:cubicBezTo>
                      <a:cubicBezTo>
                        <a:pt x="1" y="384"/>
                        <a:pt x="384" y="1"/>
                        <a:pt x="831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3"/>
                <p:cNvSpPr/>
                <p:nvPr/>
              </p:nvSpPr>
              <p:spPr>
                <a:xfrm>
                  <a:off x="10761750" y="7009300"/>
                  <a:ext cx="42300" cy="4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724" extrusionOk="0">
                      <a:moveTo>
                        <a:pt x="1692" y="862"/>
                      </a:moveTo>
                      <a:cubicBezTo>
                        <a:pt x="1692" y="1340"/>
                        <a:pt x="1309" y="1723"/>
                        <a:pt x="830" y="1723"/>
                      </a:cubicBezTo>
                      <a:cubicBezTo>
                        <a:pt x="351" y="1723"/>
                        <a:pt x="0" y="1340"/>
                        <a:pt x="0" y="862"/>
                      </a:cubicBezTo>
                      <a:cubicBezTo>
                        <a:pt x="0" y="383"/>
                        <a:pt x="351" y="0"/>
                        <a:pt x="830" y="0"/>
                      </a:cubicBezTo>
                      <a:cubicBezTo>
                        <a:pt x="1309" y="0"/>
                        <a:pt x="1692" y="383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3"/>
                <p:cNvSpPr/>
                <p:nvPr/>
              </p:nvSpPr>
              <p:spPr>
                <a:xfrm>
                  <a:off x="11751075" y="77010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41"/>
                        <a:pt x="1309" y="1692"/>
                        <a:pt x="831" y="1692"/>
                      </a:cubicBezTo>
                      <a:cubicBezTo>
                        <a:pt x="352" y="1692"/>
                        <a:pt x="1" y="1341"/>
                        <a:pt x="1" y="863"/>
                      </a:cubicBezTo>
                      <a:cubicBezTo>
                        <a:pt x="1" y="384"/>
                        <a:pt x="352" y="1"/>
                        <a:pt x="831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3"/>
                <p:cNvSpPr/>
                <p:nvPr/>
              </p:nvSpPr>
              <p:spPr>
                <a:xfrm>
                  <a:off x="14446250" y="9501800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30"/>
                      </a:moveTo>
                      <a:cubicBezTo>
                        <a:pt x="1692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30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41" y="1"/>
                        <a:pt x="1692" y="384"/>
                        <a:pt x="1692" y="83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3"/>
                <p:cNvSpPr/>
                <p:nvPr/>
              </p:nvSpPr>
              <p:spPr>
                <a:xfrm>
                  <a:off x="12419700" y="8567500"/>
                  <a:ext cx="431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3" extrusionOk="0">
                      <a:moveTo>
                        <a:pt x="1723" y="863"/>
                      </a:moveTo>
                      <a:cubicBezTo>
                        <a:pt x="1723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63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41" y="1"/>
                        <a:pt x="1723" y="384"/>
                        <a:pt x="1723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3"/>
                <p:cNvSpPr/>
                <p:nvPr/>
              </p:nvSpPr>
              <p:spPr>
                <a:xfrm>
                  <a:off x="9401400" y="7784000"/>
                  <a:ext cx="42300" cy="4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725" extrusionOk="0">
                      <a:moveTo>
                        <a:pt x="1692" y="863"/>
                      </a:moveTo>
                      <a:cubicBezTo>
                        <a:pt x="1692" y="1341"/>
                        <a:pt x="1309" y="1724"/>
                        <a:pt x="862" y="1724"/>
                      </a:cubicBezTo>
                      <a:cubicBezTo>
                        <a:pt x="383" y="1724"/>
                        <a:pt x="0" y="1341"/>
                        <a:pt x="0" y="863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3"/>
                <p:cNvSpPr/>
                <p:nvPr/>
              </p:nvSpPr>
              <p:spPr>
                <a:xfrm>
                  <a:off x="10907750" y="7981875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62"/>
                      </a:moveTo>
                      <a:cubicBezTo>
                        <a:pt x="1692" y="1341"/>
                        <a:pt x="1309" y="1692"/>
                        <a:pt x="862" y="1692"/>
                      </a:cubicBezTo>
                      <a:cubicBezTo>
                        <a:pt x="383" y="1692"/>
                        <a:pt x="0" y="1341"/>
                        <a:pt x="0" y="862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3"/>
                <p:cNvSpPr/>
                <p:nvPr/>
              </p:nvSpPr>
              <p:spPr>
                <a:xfrm>
                  <a:off x="10089150" y="7779225"/>
                  <a:ext cx="43100" cy="4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2" extrusionOk="0">
                      <a:moveTo>
                        <a:pt x="1724" y="862"/>
                      </a:moveTo>
                      <a:cubicBezTo>
                        <a:pt x="1724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62"/>
                      </a:cubicBezTo>
                      <a:cubicBezTo>
                        <a:pt x="0" y="383"/>
                        <a:pt x="383" y="0"/>
                        <a:pt x="862" y="0"/>
                      </a:cubicBezTo>
                      <a:cubicBezTo>
                        <a:pt x="1341" y="0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3"/>
                <p:cNvSpPr/>
                <p:nvPr/>
              </p:nvSpPr>
              <p:spPr>
                <a:xfrm>
                  <a:off x="8353800" y="7746500"/>
                  <a:ext cx="431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693" extrusionOk="0">
                      <a:moveTo>
                        <a:pt x="1724" y="863"/>
                      </a:moveTo>
                      <a:cubicBezTo>
                        <a:pt x="1724" y="1341"/>
                        <a:pt x="1341" y="1692"/>
                        <a:pt x="862" y="1692"/>
                      </a:cubicBezTo>
                      <a:cubicBezTo>
                        <a:pt x="384" y="1692"/>
                        <a:pt x="1" y="1341"/>
                        <a:pt x="1" y="863"/>
                      </a:cubicBezTo>
                      <a:cubicBezTo>
                        <a:pt x="1" y="384"/>
                        <a:pt x="384" y="1"/>
                        <a:pt x="862" y="1"/>
                      </a:cubicBezTo>
                      <a:cubicBezTo>
                        <a:pt x="1341" y="1"/>
                        <a:pt x="1724" y="384"/>
                        <a:pt x="1724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3"/>
                <p:cNvSpPr/>
                <p:nvPr/>
              </p:nvSpPr>
              <p:spPr>
                <a:xfrm>
                  <a:off x="8654600" y="7123375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62" y="1692"/>
                      </a:cubicBezTo>
                      <a:cubicBezTo>
                        <a:pt x="383" y="1692"/>
                        <a:pt x="0" y="1309"/>
                        <a:pt x="0" y="831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3"/>
                <p:cNvSpPr/>
                <p:nvPr/>
              </p:nvSpPr>
              <p:spPr>
                <a:xfrm>
                  <a:off x="7815250" y="7722575"/>
                  <a:ext cx="43100" cy="4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724" extrusionOk="0">
                      <a:moveTo>
                        <a:pt x="1724" y="862"/>
                      </a:moveTo>
                      <a:cubicBezTo>
                        <a:pt x="1724" y="1341"/>
                        <a:pt x="1341" y="1724"/>
                        <a:pt x="862" y="1724"/>
                      </a:cubicBezTo>
                      <a:cubicBezTo>
                        <a:pt x="384" y="1724"/>
                        <a:pt x="1" y="1341"/>
                        <a:pt x="1" y="862"/>
                      </a:cubicBezTo>
                      <a:cubicBezTo>
                        <a:pt x="1" y="383"/>
                        <a:pt x="384" y="1"/>
                        <a:pt x="862" y="1"/>
                      </a:cubicBezTo>
                      <a:cubicBezTo>
                        <a:pt x="1341" y="1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" name="Google Shape;57;p3"/>
            <p:cNvGrpSpPr/>
            <p:nvPr/>
          </p:nvGrpSpPr>
          <p:grpSpPr>
            <a:xfrm rot="-2420379">
              <a:off x="5087881" y="90915"/>
              <a:ext cx="1119196" cy="720939"/>
              <a:chOff x="7714450" y="2073044"/>
              <a:chExt cx="1119226" cy="720958"/>
            </a:xfrm>
          </p:grpSpPr>
          <p:sp>
            <p:nvSpPr>
              <p:cNvPr id="58" name="Google Shape;58;p3"/>
              <p:cNvSpPr/>
              <p:nvPr/>
            </p:nvSpPr>
            <p:spPr>
              <a:xfrm>
                <a:off x="7740398" y="2102385"/>
                <a:ext cx="1083165" cy="662294"/>
              </a:xfrm>
              <a:custGeom>
                <a:avLst/>
                <a:gdLst/>
                <a:ahLst/>
                <a:cxnLst/>
                <a:rect l="l" t="t" r="r" b="b"/>
                <a:pathLst>
                  <a:path w="30639" h="18734" fill="none" extrusionOk="0">
                    <a:moveTo>
                      <a:pt x="1" y="2266"/>
                    </a:moveTo>
                    <a:lnTo>
                      <a:pt x="12320" y="0"/>
                    </a:lnTo>
                    <a:lnTo>
                      <a:pt x="18703" y="957"/>
                    </a:lnTo>
                    <a:lnTo>
                      <a:pt x="18703" y="5394"/>
                    </a:lnTo>
                    <a:cubicBezTo>
                      <a:pt x="18703" y="5394"/>
                      <a:pt x="30639" y="7947"/>
                      <a:pt x="30479" y="8330"/>
                    </a:cubicBezTo>
                    <a:cubicBezTo>
                      <a:pt x="30319" y="8713"/>
                      <a:pt x="25022" y="18319"/>
                      <a:pt x="25022" y="18319"/>
                    </a:cubicBezTo>
                    <a:lnTo>
                      <a:pt x="12607" y="18734"/>
                    </a:lnTo>
                    <a:lnTo>
                      <a:pt x="18703" y="5394"/>
                    </a:lnTo>
                    <a:lnTo>
                      <a:pt x="25022" y="18319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8175892" y="2102385"/>
                <a:ext cx="225690" cy="190691"/>
              </a:xfrm>
              <a:custGeom>
                <a:avLst/>
                <a:gdLst/>
                <a:ahLst/>
                <a:cxnLst/>
                <a:rect l="l" t="t" r="r" b="b"/>
                <a:pathLst>
                  <a:path w="6384" h="5394" fill="none" extrusionOk="0">
                    <a:moveTo>
                      <a:pt x="1" y="0"/>
                    </a:moveTo>
                    <a:lnTo>
                      <a:pt x="6384" y="539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0" name="Google Shape;60;p3"/>
              <p:cNvGrpSpPr/>
              <p:nvPr/>
            </p:nvGrpSpPr>
            <p:grpSpPr>
              <a:xfrm>
                <a:off x="7714450" y="2073044"/>
                <a:ext cx="1119226" cy="720958"/>
                <a:chOff x="7714450" y="2073044"/>
                <a:chExt cx="1119226" cy="720958"/>
              </a:xfrm>
            </p:grpSpPr>
            <p:sp>
              <p:nvSpPr>
                <p:cNvPr id="61" name="Google Shape;61;p3"/>
                <p:cNvSpPr/>
                <p:nvPr/>
              </p:nvSpPr>
              <p:spPr>
                <a:xfrm>
                  <a:off x="8603502" y="2726267"/>
                  <a:ext cx="41787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2" h="1182" extrusionOk="0">
                      <a:moveTo>
                        <a:pt x="351" y="160"/>
                      </a:moveTo>
                      <a:cubicBezTo>
                        <a:pt x="607" y="1"/>
                        <a:pt x="894" y="96"/>
                        <a:pt x="1053" y="352"/>
                      </a:cubicBezTo>
                      <a:cubicBezTo>
                        <a:pt x="1181" y="575"/>
                        <a:pt x="1085" y="894"/>
                        <a:pt x="862" y="1022"/>
                      </a:cubicBezTo>
                      <a:cubicBezTo>
                        <a:pt x="607" y="1182"/>
                        <a:pt x="287" y="1086"/>
                        <a:pt x="160" y="830"/>
                      </a:cubicBezTo>
                      <a:cubicBezTo>
                        <a:pt x="0" y="607"/>
                        <a:pt x="96" y="288"/>
                        <a:pt x="351" y="1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3"/>
                <p:cNvSpPr/>
                <p:nvPr/>
              </p:nvSpPr>
              <p:spPr>
                <a:xfrm>
                  <a:off x="8793021" y="2376535"/>
                  <a:ext cx="40655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82" extrusionOk="0">
                      <a:moveTo>
                        <a:pt x="320" y="160"/>
                      </a:moveTo>
                      <a:cubicBezTo>
                        <a:pt x="575" y="0"/>
                        <a:pt x="894" y="96"/>
                        <a:pt x="1022" y="351"/>
                      </a:cubicBezTo>
                      <a:cubicBezTo>
                        <a:pt x="1150" y="575"/>
                        <a:pt x="1086" y="894"/>
                        <a:pt x="831" y="1021"/>
                      </a:cubicBezTo>
                      <a:cubicBezTo>
                        <a:pt x="575" y="1181"/>
                        <a:pt x="288" y="1085"/>
                        <a:pt x="128" y="830"/>
                      </a:cubicBezTo>
                      <a:cubicBezTo>
                        <a:pt x="1" y="607"/>
                        <a:pt x="97" y="287"/>
                        <a:pt x="320" y="1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3"/>
                <p:cNvSpPr/>
                <p:nvPr/>
              </p:nvSpPr>
              <p:spPr>
                <a:xfrm>
                  <a:off x="8380117" y="2271613"/>
                  <a:ext cx="40655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82" extrusionOk="0">
                      <a:moveTo>
                        <a:pt x="319" y="128"/>
                      </a:moveTo>
                      <a:cubicBezTo>
                        <a:pt x="575" y="0"/>
                        <a:pt x="894" y="96"/>
                        <a:pt x="1021" y="319"/>
                      </a:cubicBezTo>
                      <a:cubicBezTo>
                        <a:pt x="1149" y="575"/>
                        <a:pt x="1053" y="894"/>
                        <a:pt x="830" y="1021"/>
                      </a:cubicBezTo>
                      <a:cubicBezTo>
                        <a:pt x="575" y="1181"/>
                        <a:pt x="255" y="1085"/>
                        <a:pt x="128" y="830"/>
                      </a:cubicBezTo>
                      <a:cubicBezTo>
                        <a:pt x="0" y="575"/>
                        <a:pt x="64" y="287"/>
                        <a:pt x="319" y="1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3"/>
                <p:cNvSpPr/>
                <p:nvPr/>
              </p:nvSpPr>
              <p:spPr>
                <a:xfrm>
                  <a:off x="7714450" y="2159902"/>
                  <a:ext cx="40655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82" extrusionOk="0">
                      <a:moveTo>
                        <a:pt x="320" y="160"/>
                      </a:moveTo>
                      <a:cubicBezTo>
                        <a:pt x="575" y="1"/>
                        <a:pt x="894" y="96"/>
                        <a:pt x="1022" y="352"/>
                      </a:cubicBezTo>
                      <a:cubicBezTo>
                        <a:pt x="1150" y="607"/>
                        <a:pt x="1054" y="894"/>
                        <a:pt x="831" y="1054"/>
                      </a:cubicBezTo>
                      <a:cubicBezTo>
                        <a:pt x="575" y="1182"/>
                        <a:pt x="256" y="1086"/>
                        <a:pt x="128" y="862"/>
                      </a:cubicBezTo>
                      <a:cubicBezTo>
                        <a:pt x="1" y="607"/>
                        <a:pt x="65" y="288"/>
                        <a:pt x="320" y="1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3"/>
                <p:cNvSpPr/>
                <p:nvPr/>
              </p:nvSpPr>
              <p:spPr>
                <a:xfrm>
                  <a:off x="8381248" y="2115925"/>
                  <a:ext cx="40655" cy="40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49" extrusionOk="0">
                      <a:moveTo>
                        <a:pt x="319" y="128"/>
                      </a:moveTo>
                      <a:cubicBezTo>
                        <a:pt x="575" y="0"/>
                        <a:pt x="894" y="96"/>
                        <a:pt x="1021" y="319"/>
                      </a:cubicBezTo>
                      <a:cubicBezTo>
                        <a:pt x="1149" y="574"/>
                        <a:pt x="1085" y="894"/>
                        <a:pt x="830" y="1021"/>
                      </a:cubicBezTo>
                      <a:cubicBezTo>
                        <a:pt x="575" y="1149"/>
                        <a:pt x="287" y="1085"/>
                        <a:pt x="128" y="830"/>
                      </a:cubicBezTo>
                      <a:cubicBezTo>
                        <a:pt x="0" y="574"/>
                        <a:pt x="96" y="255"/>
                        <a:pt x="319" y="1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3"/>
                <p:cNvSpPr/>
                <p:nvPr/>
              </p:nvSpPr>
              <p:spPr>
                <a:xfrm>
                  <a:off x="8155600" y="2725135"/>
                  <a:ext cx="67735" cy="6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6" h="1948" extrusionOk="0">
                      <a:moveTo>
                        <a:pt x="543" y="224"/>
                      </a:moveTo>
                      <a:cubicBezTo>
                        <a:pt x="958" y="1"/>
                        <a:pt x="1468" y="160"/>
                        <a:pt x="1692" y="543"/>
                      </a:cubicBezTo>
                      <a:cubicBezTo>
                        <a:pt x="1915" y="958"/>
                        <a:pt x="1787" y="1469"/>
                        <a:pt x="1373" y="1724"/>
                      </a:cubicBezTo>
                      <a:cubicBezTo>
                        <a:pt x="958" y="1948"/>
                        <a:pt x="447" y="1788"/>
                        <a:pt x="224" y="1405"/>
                      </a:cubicBezTo>
                      <a:cubicBezTo>
                        <a:pt x="0" y="990"/>
                        <a:pt x="128" y="480"/>
                        <a:pt x="543" y="22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3"/>
                <p:cNvSpPr/>
                <p:nvPr/>
              </p:nvSpPr>
              <p:spPr>
                <a:xfrm>
                  <a:off x="8133010" y="2073044"/>
                  <a:ext cx="68867" cy="6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" h="1948" extrusionOk="0">
                      <a:moveTo>
                        <a:pt x="575" y="256"/>
                      </a:moveTo>
                      <a:cubicBezTo>
                        <a:pt x="958" y="0"/>
                        <a:pt x="1501" y="160"/>
                        <a:pt x="1724" y="575"/>
                      </a:cubicBezTo>
                      <a:cubicBezTo>
                        <a:pt x="1948" y="958"/>
                        <a:pt x="1820" y="1500"/>
                        <a:pt x="1405" y="1724"/>
                      </a:cubicBezTo>
                      <a:cubicBezTo>
                        <a:pt x="990" y="1947"/>
                        <a:pt x="480" y="1819"/>
                        <a:pt x="256" y="1404"/>
                      </a:cubicBezTo>
                      <a:cubicBezTo>
                        <a:pt x="1" y="990"/>
                        <a:pt x="161" y="479"/>
                        <a:pt x="575" y="25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68" name="Google Shape;68;p3"/>
            <p:cNvCxnSpPr/>
            <p:nvPr/>
          </p:nvCxnSpPr>
          <p:spPr>
            <a:xfrm rot="8379401" flipH="1">
              <a:off x="5934222" y="-208196"/>
              <a:ext cx="802174" cy="20858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3"/>
            <p:cNvCxnSpPr/>
            <p:nvPr/>
          </p:nvCxnSpPr>
          <p:spPr>
            <a:xfrm rot="-2419988" flipH="1">
              <a:off x="5870070" y="-378814"/>
              <a:ext cx="250297" cy="421848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3"/>
            <p:cNvCxnSpPr/>
            <p:nvPr/>
          </p:nvCxnSpPr>
          <p:spPr>
            <a:xfrm rot="-2421872">
              <a:off x="5436097" y="-42466"/>
              <a:ext cx="47248" cy="233051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3"/>
            <p:cNvCxnSpPr/>
            <p:nvPr/>
          </p:nvCxnSpPr>
          <p:spPr>
            <a:xfrm rot="-2420839">
              <a:off x="5586763" y="-20800"/>
              <a:ext cx="418430" cy="25264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>
            <a:spLocks noGrp="1"/>
          </p:cNvSpPr>
          <p:nvPr>
            <p:ph type="subTitle" idx="1"/>
          </p:nvPr>
        </p:nvSpPr>
        <p:spPr>
          <a:xfrm>
            <a:off x="720000" y="1719325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osis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95" name="Google Shape;195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7"/>
          <p:cNvSpPr/>
          <p:nvPr/>
        </p:nvSpPr>
        <p:spPr>
          <a:xfrm>
            <a:off x="6339750" y="-2221800"/>
            <a:ext cx="4374600" cy="4374600"/>
          </a:xfrm>
          <a:prstGeom prst="ellipse">
            <a:avLst/>
          </a:prstGeom>
          <a:gradFill>
            <a:gsLst>
              <a:gs pos="0">
                <a:schemeClr val="dk2"/>
              </a:gs>
              <a:gs pos="50000">
                <a:srgbClr val="942290">
                  <a:alpha val="0"/>
                </a:srgbClr>
              </a:gs>
              <a:gs pos="100000">
                <a:srgbClr val="94229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"/>
          <p:cNvSpPr/>
          <p:nvPr/>
        </p:nvSpPr>
        <p:spPr>
          <a:xfrm>
            <a:off x="2208213" y="3293875"/>
            <a:ext cx="4374600" cy="43746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07A0B3">
                  <a:alpha val="0"/>
                </a:srgbClr>
              </a:gs>
              <a:gs pos="100000">
                <a:srgbClr val="07A0B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"/>
          <p:cNvSpPr txBox="1">
            <a:spLocks noGrp="1"/>
          </p:cNvSpPr>
          <p:nvPr>
            <p:ph type="title"/>
          </p:nvPr>
        </p:nvSpPr>
        <p:spPr>
          <a:xfrm>
            <a:off x="2135550" y="1538050"/>
            <a:ext cx="4872900" cy="10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9"/>
          <p:cNvSpPr txBox="1">
            <a:spLocks noGrp="1"/>
          </p:cNvSpPr>
          <p:nvPr>
            <p:ph type="subTitle" idx="1"/>
          </p:nvPr>
        </p:nvSpPr>
        <p:spPr>
          <a:xfrm>
            <a:off x="2355975" y="2685525"/>
            <a:ext cx="4432200" cy="650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9"/>
          <p:cNvSpPr/>
          <p:nvPr/>
        </p:nvSpPr>
        <p:spPr>
          <a:xfrm>
            <a:off x="6933075" y="2035475"/>
            <a:ext cx="6032100" cy="60321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07A0B3">
                  <a:alpha val="0"/>
                </a:srgbClr>
              </a:gs>
              <a:gs pos="100000">
                <a:srgbClr val="07A0B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9"/>
          <p:cNvSpPr/>
          <p:nvPr/>
        </p:nvSpPr>
        <p:spPr>
          <a:xfrm>
            <a:off x="-3781400" y="-3063575"/>
            <a:ext cx="6753300" cy="6753300"/>
          </a:xfrm>
          <a:prstGeom prst="ellipse">
            <a:avLst/>
          </a:prstGeom>
          <a:gradFill>
            <a:gsLst>
              <a:gs pos="0">
                <a:schemeClr val="dk2"/>
              </a:gs>
              <a:gs pos="50000">
                <a:srgbClr val="942290">
                  <a:alpha val="0"/>
                </a:srgbClr>
              </a:gs>
              <a:gs pos="100000">
                <a:srgbClr val="94229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13"/>
          <p:cNvSpPr txBox="1">
            <a:spLocks noGrp="1"/>
          </p:cNvSpPr>
          <p:nvPr>
            <p:ph type="subTitle" idx="1"/>
          </p:nvPr>
        </p:nvSpPr>
        <p:spPr>
          <a:xfrm>
            <a:off x="1444725" y="1627350"/>
            <a:ext cx="34590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3"/>
          <p:cNvSpPr txBox="1">
            <a:spLocks noGrp="1"/>
          </p:cNvSpPr>
          <p:nvPr>
            <p:ph type="title" idx="2" hasCustomPrompt="1"/>
          </p:nvPr>
        </p:nvSpPr>
        <p:spPr>
          <a:xfrm>
            <a:off x="815275" y="1379175"/>
            <a:ext cx="501300" cy="5160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3" name="Google Shape;353;p13"/>
          <p:cNvSpPr txBox="1">
            <a:spLocks noGrp="1"/>
          </p:cNvSpPr>
          <p:nvPr>
            <p:ph type="subTitle" idx="3"/>
          </p:nvPr>
        </p:nvSpPr>
        <p:spPr>
          <a:xfrm>
            <a:off x="1444725" y="1271000"/>
            <a:ext cx="3459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354" name="Google Shape;354;p13"/>
          <p:cNvSpPr txBox="1">
            <a:spLocks noGrp="1"/>
          </p:cNvSpPr>
          <p:nvPr>
            <p:ph type="subTitle" idx="4"/>
          </p:nvPr>
        </p:nvSpPr>
        <p:spPr>
          <a:xfrm>
            <a:off x="1444725" y="2510067"/>
            <a:ext cx="34590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13"/>
          <p:cNvSpPr txBox="1">
            <a:spLocks noGrp="1"/>
          </p:cNvSpPr>
          <p:nvPr>
            <p:ph type="title" idx="5" hasCustomPrompt="1"/>
          </p:nvPr>
        </p:nvSpPr>
        <p:spPr>
          <a:xfrm>
            <a:off x="815275" y="2261892"/>
            <a:ext cx="501300" cy="5160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6" name="Google Shape;356;p13"/>
          <p:cNvSpPr txBox="1">
            <a:spLocks noGrp="1"/>
          </p:cNvSpPr>
          <p:nvPr>
            <p:ph type="subTitle" idx="6"/>
          </p:nvPr>
        </p:nvSpPr>
        <p:spPr>
          <a:xfrm>
            <a:off x="1444725" y="2153717"/>
            <a:ext cx="3459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357" name="Google Shape;357;p13"/>
          <p:cNvSpPr txBox="1">
            <a:spLocks noGrp="1"/>
          </p:cNvSpPr>
          <p:nvPr>
            <p:ph type="subTitle" idx="7"/>
          </p:nvPr>
        </p:nvSpPr>
        <p:spPr>
          <a:xfrm>
            <a:off x="1444725" y="3392783"/>
            <a:ext cx="34590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13"/>
          <p:cNvSpPr txBox="1">
            <a:spLocks noGrp="1"/>
          </p:cNvSpPr>
          <p:nvPr>
            <p:ph type="title" idx="8" hasCustomPrompt="1"/>
          </p:nvPr>
        </p:nvSpPr>
        <p:spPr>
          <a:xfrm>
            <a:off x="815275" y="3144608"/>
            <a:ext cx="501300" cy="5160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9"/>
          </p:nvPr>
        </p:nvSpPr>
        <p:spPr>
          <a:xfrm>
            <a:off x="1444725" y="3036433"/>
            <a:ext cx="3459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subTitle" idx="13"/>
          </p:nvPr>
        </p:nvSpPr>
        <p:spPr>
          <a:xfrm>
            <a:off x="1444725" y="4275500"/>
            <a:ext cx="34590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title" idx="14" hasCustomPrompt="1"/>
          </p:nvPr>
        </p:nvSpPr>
        <p:spPr>
          <a:xfrm>
            <a:off x="815275" y="4027325"/>
            <a:ext cx="501300" cy="5160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15"/>
          </p:nvPr>
        </p:nvSpPr>
        <p:spPr>
          <a:xfrm>
            <a:off x="1444725" y="3919150"/>
            <a:ext cx="3459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363" name="Google Shape;363;p13"/>
          <p:cNvSpPr/>
          <p:nvPr/>
        </p:nvSpPr>
        <p:spPr>
          <a:xfrm>
            <a:off x="2074850" y="3484025"/>
            <a:ext cx="4374600" cy="43746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07A0B3">
                  <a:alpha val="0"/>
                </a:srgbClr>
              </a:gs>
              <a:gs pos="100000">
                <a:srgbClr val="07A0B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3"/>
          <p:cNvSpPr/>
          <p:nvPr/>
        </p:nvSpPr>
        <p:spPr>
          <a:xfrm>
            <a:off x="6106925" y="-1940375"/>
            <a:ext cx="4374600" cy="4374600"/>
          </a:xfrm>
          <a:prstGeom prst="ellipse">
            <a:avLst/>
          </a:prstGeom>
          <a:gradFill>
            <a:gsLst>
              <a:gs pos="0">
                <a:schemeClr val="dk2"/>
              </a:gs>
              <a:gs pos="50000">
                <a:srgbClr val="942290">
                  <a:alpha val="0"/>
                </a:srgbClr>
              </a:gs>
              <a:gs pos="100000">
                <a:srgbClr val="94229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5" name="Google Shape;365;p13"/>
          <p:cNvGrpSpPr/>
          <p:nvPr/>
        </p:nvGrpSpPr>
        <p:grpSpPr>
          <a:xfrm rot="3578081">
            <a:off x="205413" y="-13418"/>
            <a:ext cx="584837" cy="594436"/>
            <a:chOff x="2214950" y="5878400"/>
            <a:chExt cx="584850" cy="594450"/>
          </a:xfrm>
        </p:grpSpPr>
        <p:sp>
          <p:nvSpPr>
            <p:cNvPr id="366" name="Google Shape;366;p13"/>
            <p:cNvSpPr/>
            <p:nvPr/>
          </p:nvSpPr>
          <p:spPr>
            <a:xfrm>
              <a:off x="2228500" y="5891175"/>
              <a:ext cx="546575" cy="562525"/>
            </a:xfrm>
            <a:custGeom>
              <a:avLst/>
              <a:gdLst/>
              <a:ahLst/>
              <a:cxnLst/>
              <a:rect l="l" t="t" r="r" b="b"/>
              <a:pathLst>
                <a:path w="21863" h="22501" fill="none" extrusionOk="0">
                  <a:moveTo>
                    <a:pt x="14969" y="1"/>
                  </a:moveTo>
                  <a:lnTo>
                    <a:pt x="1" y="17202"/>
                  </a:lnTo>
                  <a:lnTo>
                    <a:pt x="21862" y="22500"/>
                  </a:lnTo>
                  <a:lnTo>
                    <a:pt x="16213" y="12192"/>
                  </a:lnTo>
                  <a:lnTo>
                    <a:pt x="1" y="17202"/>
                  </a:ln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19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2589950" y="5878400"/>
              <a:ext cx="25550" cy="25575"/>
            </a:xfrm>
            <a:custGeom>
              <a:avLst/>
              <a:gdLst/>
              <a:ahLst/>
              <a:cxnLst/>
              <a:rect l="l" t="t" r="r" b="b"/>
              <a:pathLst>
                <a:path w="1022" h="1023" extrusionOk="0">
                  <a:moveTo>
                    <a:pt x="1021" y="512"/>
                  </a:moveTo>
                  <a:cubicBezTo>
                    <a:pt x="1021" y="799"/>
                    <a:pt x="798" y="1022"/>
                    <a:pt x="511" y="1022"/>
                  </a:cubicBezTo>
                  <a:cubicBezTo>
                    <a:pt x="224" y="1022"/>
                    <a:pt x="0" y="799"/>
                    <a:pt x="0" y="512"/>
                  </a:cubicBezTo>
                  <a:cubicBezTo>
                    <a:pt x="0" y="256"/>
                    <a:pt x="224" y="1"/>
                    <a:pt x="511" y="1"/>
                  </a:cubicBezTo>
                  <a:cubicBezTo>
                    <a:pt x="798" y="1"/>
                    <a:pt x="1021" y="256"/>
                    <a:pt x="1021" y="51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2621050" y="6183200"/>
              <a:ext cx="25575" cy="25550"/>
            </a:xfrm>
            <a:custGeom>
              <a:avLst/>
              <a:gdLst/>
              <a:ahLst/>
              <a:cxnLst/>
              <a:rect l="l" t="t" r="r" b="b"/>
              <a:pathLst>
                <a:path w="1023" h="1022" extrusionOk="0">
                  <a:moveTo>
                    <a:pt x="1022" y="511"/>
                  </a:moveTo>
                  <a:cubicBezTo>
                    <a:pt x="1022" y="798"/>
                    <a:pt x="799" y="1021"/>
                    <a:pt x="511" y="1021"/>
                  </a:cubicBezTo>
                  <a:cubicBezTo>
                    <a:pt x="224" y="1021"/>
                    <a:pt x="1" y="798"/>
                    <a:pt x="1" y="511"/>
                  </a:cubicBezTo>
                  <a:cubicBezTo>
                    <a:pt x="1" y="224"/>
                    <a:pt x="224" y="0"/>
                    <a:pt x="511" y="0"/>
                  </a:cubicBezTo>
                  <a:cubicBezTo>
                    <a:pt x="799" y="0"/>
                    <a:pt x="1022" y="224"/>
                    <a:pt x="1022" y="51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2214950" y="6294100"/>
              <a:ext cx="42300" cy="42300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1692" y="830"/>
                  </a:moveTo>
                  <a:cubicBezTo>
                    <a:pt x="1692" y="1309"/>
                    <a:pt x="1309" y="1692"/>
                    <a:pt x="830" y="1692"/>
                  </a:cubicBezTo>
                  <a:cubicBezTo>
                    <a:pt x="383" y="1692"/>
                    <a:pt x="0" y="1309"/>
                    <a:pt x="0" y="830"/>
                  </a:cubicBezTo>
                  <a:cubicBezTo>
                    <a:pt x="0" y="351"/>
                    <a:pt x="383" y="0"/>
                    <a:pt x="830" y="0"/>
                  </a:cubicBezTo>
                  <a:cubicBezTo>
                    <a:pt x="1309" y="0"/>
                    <a:pt x="1692" y="351"/>
                    <a:pt x="1692" y="83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2757500" y="6430525"/>
              <a:ext cx="42300" cy="42325"/>
            </a:xfrm>
            <a:custGeom>
              <a:avLst/>
              <a:gdLst/>
              <a:ahLst/>
              <a:cxnLst/>
              <a:rect l="l" t="t" r="r" b="b"/>
              <a:pathLst>
                <a:path w="1692" h="1693" extrusionOk="0">
                  <a:moveTo>
                    <a:pt x="1692" y="830"/>
                  </a:moveTo>
                  <a:cubicBezTo>
                    <a:pt x="1692" y="1309"/>
                    <a:pt x="1309" y="1692"/>
                    <a:pt x="830" y="1692"/>
                  </a:cubicBezTo>
                  <a:cubicBezTo>
                    <a:pt x="383" y="1692"/>
                    <a:pt x="0" y="1309"/>
                    <a:pt x="0" y="830"/>
                  </a:cubicBezTo>
                  <a:cubicBezTo>
                    <a:pt x="0" y="384"/>
                    <a:pt x="383" y="1"/>
                    <a:pt x="830" y="1"/>
                  </a:cubicBezTo>
                  <a:cubicBezTo>
                    <a:pt x="1309" y="1"/>
                    <a:pt x="1692" y="384"/>
                    <a:pt x="1692" y="83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BLANK_1_1_1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6"/>
          <p:cNvSpPr txBox="1">
            <a:spLocks noGrp="1"/>
          </p:cNvSpPr>
          <p:nvPr>
            <p:ph type="title"/>
          </p:nvPr>
        </p:nvSpPr>
        <p:spPr>
          <a:xfrm flipH="1">
            <a:off x="4150375" y="2028652"/>
            <a:ext cx="4280400" cy="167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8" name="Google Shape;458;p1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350675" y="891150"/>
            <a:ext cx="957300" cy="962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9" name="Google Shape;459;p16"/>
          <p:cNvSpPr txBox="1">
            <a:spLocks noGrp="1"/>
          </p:cNvSpPr>
          <p:nvPr>
            <p:ph type="subTitle" idx="1"/>
          </p:nvPr>
        </p:nvSpPr>
        <p:spPr>
          <a:xfrm flipH="1">
            <a:off x="4150275" y="3868650"/>
            <a:ext cx="4157700" cy="375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6"/>
          <p:cNvSpPr/>
          <p:nvPr/>
        </p:nvSpPr>
        <p:spPr>
          <a:xfrm>
            <a:off x="3123500" y="-2572500"/>
            <a:ext cx="4374600" cy="4374600"/>
          </a:xfrm>
          <a:prstGeom prst="ellipse">
            <a:avLst/>
          </a:prstGeom>
          <a:gradFill>
            <a:gsLst>
              <a:gs pos="0">
                <a:schemeClr val="dk2"/>
              </a:gs>
              <a:gs pos="50000">
                <a:srgbClr val="942290">
                  <a:alpha val="0"/>
                </a:srgbClr>
              </a:gs>
              <a:gs pos="100000">
                <a:srgbClr val="94229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6"/>
          <p:cNvSpPr/>
          <p:nvPr/>
        </p:nvSpPr>
        <p:spPr>
          <a:xfrm>
            <a:off x="-802725" y="3678150"/>
            <a:ext cx="4374600" cy="43746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07A0B3">
                  <a:alpha val="0"/>
                </a:srgbClr>
              </a:gs>
              <a:gs pos="100000">
                <a:srgbClr val="07A0B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2"/>
          <p:cNvSpPr txBox="1">
            <a:spLocks noGrp="1"/>
          </p:cNvSpPr>
          <p:nvPr>
            <p:ph type="subTitle" idx="1"/>
          </p:nvPr>
        </p:nvSpPr>
        <p:spPr>
          <a:xfrm>
            <a:off x="4747574" y="2829697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5" name="Google Shape;715;p22"/>
          <p:cNvSpPr txBox="1">
            <a:spLocks noGrp="1"/>
          </p:cNvSpPr>
          <p:nvPr>
            <p:ph type="subTitle" idx="2"/>
          </p:nvPr>
        </p:nvSpPr>
        <p:spPr>
          <a:xfrm>
            <a:off x="1890838" y="2829697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22"/>
          <p:cNvSpPr txBox="1">
            <a:spLocks noGrp="1"/>
          </p:cNvSpPr>
          <p:nvPr>
            <p:ph type="subTitle" idx="3"/>
          </p:nvPr>
        </p:nvSpPr>
        <p:spPr>
          <a:xfrm>
            <a:off x="1890838" y="2362345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17" name="Google Shape;717;p22"/>
          <p:cNvSpPr txBox="1">
            <a:spLocks noGrp="1"/>
          </p:cNvSpPr>
          <p:nvPr>
            <p:ph type="subTitle" idx="4"/>
          </p:nvPr>
        </p:nvSpPr>
        <p:spPr>
          <a:xfrm>
            <a:off x="4747574" y="2362345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18" name="Google Shape;718;p2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22"/>
          <p:cNvSpPr/>
          <p:nvPr/>
        </p:nvSpPr>
        <p:spPr>
          <a:xfrm>
            <a:off x="7428838" y="-670725"/>
            <a:ext cx="4374600" cy="43746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07A0B3">
                  <a:alpha val="0"/>
                </a:srgbClr>
              </a:gs>
              <a:gs pos="100000">
                <a:srgbClr val="07A0B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2"/>
          <p:cNvSpPr/>
          <p:nvPr/>
        </p:nvSpPr>
        <p:spPr>
          <a:xfrm>
            <a:off x="-2519900" y="1538800"/>
            <a:ext cx="4374600" cy="4374600"/>
          </a:xfrm>
          <a:prstGeom prst="ellipse">
            <a:avLst/>
          </a:prstGeom>
          <a:gradFill>
            <a:gsLst>
              <a:gs pos="0">
                <a:schemeClr val="dk2"/>
              </a:gs>
              <a:gs pos="50000">
                <a:srgbClr val="942290">
                  <a:alpha val="0"/>
                </a:srgbClr>
              </a:gs>
              <a:gs pos="100000">
                <a:srgbClr val="94229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1" name="Google Shape;721;p22"/>
          <p:cNvGrpSpPr/>
          <p:nvPr/>
        </p:nvGrpSpPr>
        <p:grpSpPr>
          <a:xfrm rot="6820715">
            <a:off x="5859596" y="1902258"/>
            <a:ext cx="6497984" cy="5137198"/>
            <a:chOff x="4180821" y="-1846178"/>
            <a:chExt cx="6498075" cy="5137269"/>
          </a:xfrm>
        </p:grpSpPr>
        <p:grpSp>
          <p:nvGrpSpPr>
            <p:cNvPr id="722" name="Google Shape;722;p22"/>
            <p:cNvGrpSpPr/>
            <p:nvPr/>
          </p:nvGrpSpPr>
          <p:grpSpPr>
            <a:xfrm rot="-9436343">
              <a:off x="4572469" y="-865527"/>
              <a:ext cx="5714779" cy="3175968"/>
              <a:chOff x="7432275" y="5642550"/>
              <a:chExt cx="7056275" cy="3921500"/>
            </a:xfrm>
          </p:grpSpPr>
          <p:sp>
            <p:nvSpPr>
              <p:cNvPr id="723" name="Google Shape;723;p22"/>
              <p:cNvSpPr/>
              <p:nvPr/>
            </p:nvSpPr>
            <p:spPr>
              <a:xfrm>
                <a:off x="7432275" y="5642550"/>
                <a:ext cx="7032350" cy="3883225"/>
              </a:xfrm>
              <a:custGeom>
                <a:avLst/>
                <a:gdLst/>
                <a:ahLst/>
                <a:cxnLst/>
                <a:rect l="l" t="t" r="r" b="b"/>
                <a:pathLst>
                  <a:path w="281294" h="155329" fill="none" extrusionOk="0">
                    <a:moveTo>
                      <a:pt x="1" y="1"/>
                    </a:moveTo>
                    <a:lnTo>
                      <a:pt x="44489" y="36511"/>
                    </a:lnTo>
                    <a:lnTo>
                      <a:pt x="86680" y="32394"/>
                    </a:lnTo>
                    <a:lnTo>
                      <a:pt x="98361" y="54064"/>
                    </a:lnTo>
                    <a:lnTo>
                      <a:pt x="134137" y="55500"/>
                    </a:lnTo>
                    <a:lnTo>
                      <a:pt x="107073" y="86329"/>
                    </a:lnTo>
                    <a:lnTo>
                      <a:pt x="139881" y="94435"/>
                    </a:lnTo>
                    <a:lnTo>
                      <a:pt x="173583" y="83202"/>
                    </a:lnTo>
                    <a:lnTo>
                      <a:pt x="200135" y="117861"/>
                    </a:lnTo>
                    <a:lnTo>
                      <a:pt x="264124" y="131265"/>
                    </a:lnTo>
                    <a:lnTo>
                      <a:pt x="281293" y="155328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2"/>
              <p:cNvSpPr/>
              <p:nvPr/>
            </p:nvSpPr>
            <p:spPr>
              <a:xfrm>
                <a:off x="8544500" y="6555300"/>
                <a:ext cx="596825" cy="495500"/>
              </a:xfrm>
              <a:custGeom>
                <a:avLst/>
                <a:gdLst/>
                <a:ahLst/>
                <a:cxnLst/>
                <a:rect l="l" t="t" r="r" b="b"/>
                <a:pathLst>
                  <a:path w="23873" h="19820" fill="none" extrusionOk="0">
                    <a:moveTo>
                      <a:pt x="23872" y="19820"/>
                    </a:moveTo>
                    <a:lnTo>
                      <a:pt x="0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2"/>
              <p:cNvSpPr/>
              <p:nvPr/>
            </p:nvSpPr>
            <p:spPr>
              <a:xfrm>
                <a:off x="7653300" y="5734300"/>
                <a:ext cx="567300" cy="2388825"/>
              </a:xfrm>
              <a:custGeom>
                <a:avLst/>
                <a:gdLst/>
                <a:ahLst/>
                <a:cxnLst/>
                <a:rect l="l" t="t" r="r" b="b"/>
                <a:pathLst>
                  <a:path w="22692" h="95553" fill="none" extrusionOk="0">
                    <a:moveTo>
                      <a:pt x="2936" y="1"/>
                    </a:moveTo>
                    <a:lnTo>
                      <a:pt x="22691" y="48702"/>
                    </a:lnTo>
                    <a:lnTo>
                      <a:pt x="0" y="95553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2"/>
              <p:cNvSpPr/>
              <p:nvPr/>
            </p:nvSpPr>
            <p:spPr>
              <a:xfrm>
                <a:off x="7778550" y="6452375"/>
                <a:ext cx="2112750" cy="1353200"/>
              </a:xfrm>
              <a:custGeom>
                <a:avLst/>
                <a:gdLst/>
                <a:ahLst/>
                <a:cxnLst/>
                <a:rect l="l" t="t" r="r" b="b"/>
                <a:pathLst>
                  <a:path w="84510" h="54128" fill="none" extrusionOk="0">
                    <a:moveTo>
                      <a:pt x="1" y="53521"/>
                    </a:moveTo>
                    <a:lnTo>
                      <a:pt x="36000" y="27702"/>
                    </a:lnTo>
                    <a:lnTo>
                      <a:pt x="30638" y="4118"/>
                    </a:lnTo>
                    <a:lnTo>
                      <a:pt x="17681" y="19979"/>
                    </a:lnTo>
                    <a:lnTo>
                      <a:pt x="36000" y="27702"/>
                    </a:lnTo>
                    <a:lnTo>
                      <a:pt x="54510" y="23937"/>
                    </a:lnTo>
                    <a:lnTo>
                      <a:pt x="65776" y="54128"/>
                    </a:lnTo>
                    <a:lnTo>
                      <a:pt x="84510" y="21671"/>
                    </a:lnTo>
                    <a:lnTo>
                      <a:pt x="54510" y="23937"/>
                    </a:lnTo>
                    <a:lnTo>
                      <a:pt x="72829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2"/>
              <p:cNvSpPr/>
              <p:nvPr/>
            </p:nvSpPr>
            <p:spPr>
              <a:xfrm>
                <a:off x="8371350" y="7561400"/>
                <a:ext cx="1072350" cy="1300550"/>
              </a:xfrm>
              <a:custGeom>
                <a:avLst/>
                <a:gdLst/>
                <a:ahLst/>
                <a:cxnLst/>
                <a:rect l="l" t="t" r="r" b="b"/>
                <a:pathLst>
                  <a:path w="42894" h="52022" fill="none" extrusionOk="0">
                    <a:moveTo>
                      <a:pt x="32490" y="52021"/>
                    </a:moveTo>
                    <a:lnTo>
                      <a:pt x="42894" y="36415"/>
                    </a:lnTo>
                    <a:lnTo>
                      <a:pt x="13756" y="1"/>
                    </a:lnTo>
                    <a:lnTo>
                      <a:pt x="1" y="8299"/>
                    </a:lnTo>
                    <a:lnTo>
                      <a:pt x="42894" y="36415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2"/>
              <p:cNvSpPr/>
              <p:nvPr/>
            </p:nvSpPr>
            <p:spPr>
              <a:xfrm>
                <a:off x="8371350" y="7030025"/>
                <a:ext cx="2414350" cy="775550"/>
              </a:xfrm>
              <a:custGeom>
                <a:avLst/>
                <a:gdLst/>
                <a:ahLst/>
                <a:cxnLst/>
                <a:rect l="l" t="t" r="r" b="b"/>
                <a:pathLst>
                  <a:path w="96574" h="31022" fill="none" extrusionOk="0">
                    <a:moveTo>
                      <a:pt x="1" y="29554"/>
                    </a:moveTo>
                    <a:lnTo>
                      <a:pt x="12288" y="4596"/>
                    </a:lnTo>
                    <a:lnTo>
                      <a:pt x="13756" y="21256"/>
                    </a:lnTo>
                    <a:lnTo>
                      <a:pt x="42064" y="31022"/>
                    </a:lnTo>
                    <a:lnTo>
                      <a:pt x="96574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2"/>
              <p:cNvSpPr/>
              <p:nvPr/>
            </p:nvSpPr>
            <p:spPr>
              <a:xfrm>
                <a:off x="9422925" y="7800775"/>
                <a:ext cx="3101300" cy="1763275"/>
              </a:xfrm>
              <a:custGeom>
                <a:avLst/>
                <a:gdLst/>
                <a:ahLst/>
                <a:cxnLst/>
                <a:rect l="l" t="t" r="r" b="b"/>
                <a:pathLst>
                  <a:path w="124052" h="70531" fill="none" extrusionOk="0">
                    <a:moveTo>
                      <a:pt x="1" y="192"/>
                    </a:moveTo>
                    <a:lnTo>
                      <a:pt x="40373" y="43085"/>
                    </a:lnTo>
                    <a:lnTo>
                      <a:pt x="27447" y="0"/>
                    </a:lnTo>
                    <a:lnTo>
                      <a:pt x="1" y="192"/>
                    </a:lnTo>
                    <a:lnTo>
                      <a:pt x="831" y="26840"/>
                    </a:lnTo>
                    <a:lnTo>
                      <a:pt x="40373" y="43085"/>
                    </a:lnTo>
                    <a:lnTo>
                      <a:pt x="42862" y="54318"/>
                    </a:lnTo>
                    <a:lnTo>
                      <a:pt x="81159" y="57446"/>
                    </a:lnTo>
                    <a:lnTo>
                      <a:pt x="111541" y="52850"/>
                    </a:lnTo>
                    <a:lnTo>
                      <a:pt x="124052" y="7053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2"/>
              <p:cNvSpPr/>
              <p:nvPr/>
            </p:nvSpPr>
            <p:spPr>
              <a:xfrm>
                <a:off x="10432225" y="7722575"/>
                <a:ext cx="1339625" cy="1514375"/>
              </a:xfrm>
              <a:custGeom>
                <a:avLst/>
                <a:gdLst/>
                <a:ahLst/>
                <a:cxnLst/>
                <a:rect l="l" t="t" r="r" b="b"/>
                <a:pathLst>
                  <a:path w="53585" h="60575" fill="none" extrusionOk="0">
                    <a:moveTo>
                      <a:pt x="19883" y="11234"/>
                    </a:moveTo>
                    <a:lnTo>
                      <a:pt x="1" y="46213"/>
                    </a:lnTo>
                    <a:lnTo>
                      <a:pt x="53585" y="1"/>
                    </a:lnTo>
                    <a:lnTo>
                      <a:pt x="40787" y="60574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2"/>
              <p:cNvSpPr/>
              <p:nvPr/>
            </p:nvSpPr>
            <p:spPr>
              <a:xfrm>
                <a:off x="11771825" y="7722575"/>
                <a:ext cx="2263550" cy="1525525"/>
              </a:xfrm>
              <a:custGeom>
                <a:avLst/>
                <a:gdLst/>
                <a:ahLst/>
                <a:cxnLst/>
                <a:rect l="l" t="t" r="r" b="b"/>
                <a:pathLst>
                  <a:path w="90542" h="61021" fill="none" extrusionOk="0">
                    <a:moveTo>
                      <a:pt x="90542" y="48064"/>
                    </a:moveTo>
                    <a:lnTo>
                      <a:pt x="54957" y="61021"/>
                    </a:lnTo>
                    <a:lnTo>
                      <a:pt x="26553" y="34660"/>
                    </a:lnTo>
                    <a:lnTo>
                      <a:pt x="20107" y="13724"/>
                    </a:lnTo>
                    <a:lnTo>
                      <a:pt x="51223" y="24958"/>
                    </a:lnTo>
                    <a:lnTo>
                      <a:pt x="26553" y="34660"/>
                    </a:lnTo>
                    <a:lnTo>
                      <a:pt x="17585" y="55978"/>
                    </a:lnTo>
                    <a:lnTo>
                      <a:pt x="1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2"/>
              <p:cNvSpPr/>
              <p:nvPr/>
            </p:nvSpPr>
            <p:spPr>
              <a:xfrm>
                <a:off x="12211450" y="9122025"/>
                <a:ext cx="934325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37373" h="5043" fill="none" extrusionOk="0">
                    <a:moveTo>
                      <a:pt x="37372" y="5043"/>
                    </a:moveTo>
                    <a:lnTo>
                      <a:pt x="0" y="0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2"/>
              <p:cNvSpPr/>
              <p:nvPr/>
            </p:nvSpPr>
            <p:spPr>
              <a:xfrm>
                <a:off x="12768350" y="7914850"/>
                <a:ext cx="283275" cy="431675"/>
              </a:xfrm>
              <a:custGeom>
                <a:avLst/>
                <a:gdLst/>
                <a:ahLst/>
                <a:cxnLst/>
                <a:rect l="l" t="t" r="r" b="b"/>
                <a:pathLst>
                  <a:path w="11331" h="17267" fill="none" extrusionOk="0">
                    <a:moveTo>
                      <a:pt x="11330" y="17267"/>
                    </a:moveTo>
                    <a:lnTo>
                      <a:pt x="1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2"/>
              <p:cNvSpPr/>
              <p:nvPr/>
            </p:nvSpPr>
            <p:spPr>
              <a:xfrm>
                <a:off x="8544500" y="6043875"/>
                <a:ext cx="435650" cy="511450"/>
              </a:xfrm>
              <a:custGeom>
                <a:avLst/>
                <a:gdLst/>
                <a:ahLst/>
                <a:cxnLst/>
                <a:rect l="l" t="t" r="r" b="b"/>
                <a:pathLst>
                  <a:path w="17426" h="20458" fill="none" extrusionOk="0">
                    <a:moveTo>
                      <a:pt x="0" y="20458"/>
                    </a:moveTo>
                    <a:lnTo>
                      <a:pt x="17426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35" name="Google Shape;735;p22"/>
              <p:cNvGrpSpPr/>
              <p:nvPr/>
            </p:nvGrpSpPr>
            <p:grpSpPr>
              <a:xfrm>
                <a:off x="7815250" y="6023125"/>
                <a:ext cx="6673300" cy="3521000"/>
                <a:chOff x="7815250" y="6023125"/>
                <a:chExt cx="6673300" cy="3521000"/>
              </a:xfrm>
            </p:grpSpPr>
            <p:sp>
              <p:nvSpPr>
                <p:cNvPr id="736" name="Google Shape;736;p22"/>
                <p:cNvSpPr/>
                <p:nvPr/>
              </p:nvSpPr>
              <p:spPr>
                <a:xfrm>
                  <a:off x="8526150" y="6537750"/>
                  <a:ext cx="367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37" extrusionOk="0">
                      <a:moveTo>
                        <a:pt x="1468" y="703"/>
                      </a:moveTo>
                      <a:cubicBezTo>
                        <a:pt x="1468" y="1118"/>
                        <a:pt x="1149" y="1437"/>
                        <a:pt x="734" y="1437"/>
                      </a:cubicBezTo>
                      <a:cubicBezTo>
                        <a:pt x="351" y="1437"/>
                        <a:pt x="0" y="1118"/>
                        <a:pt x="0" y="703"/>
                      </a:cubicBezTo>
                      <a:cubicBezTo>
                        <a:pt x="0" y="320"/>
                        <a:pt x="351" y="1"/>
                        <a:pt x="734" y="1"/>
                      </a:cubicBezTo>
                      <a:cubicBezTo>
                        <a:pt x="1149" y="1"/>
                        <a:pt x="1468" y="320"/>
                        <a:pt x="1468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22"/>
                <p:cNvSpPr/>
                <p:nvPr/>
              </p:nvSpPr>
              <p:spPr>
                <a:xfrm>
                  <a:off x="9129325" y="703322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03"/>
                      </a:moveTo>
                      <a:cubicBezTo>
                        <a:pt x="1437" y="1117"/>
                        <a:pt x="1117" y="1437"/>
                        <a:pt x="735" y="1437"/>
                      </a:cubicBezTo>
                      <a:cubicBezTo>
                        <a:pt x="320" y="1437"/>
                        <a:pt x="0" y="1117"/>
                        <a:pt x="0" y="703"/>
                      </a:cubicBezTo>
                      <a:cubicBezTo>
                        <a:pt x="0" y="320"/>
                        <a:pt x="320" y="0"/>
                        <a:pt x="735" y="0"/>
                      </a:cubicBezTo>
                      <a:cubicBezTo>
                        <a:pt x="1117" y="0"/>
                        <a:pt x="1437" y="320"/>
                        <a:pt x="1437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22"/>
                <p:cNvSpPr/>
                <p:nvPr/>
              </p:nvSpPr>
              <p:spPr>
                <a:xfrm>
                  <a:off x="8699275" y="754067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02"/>
                      </a:moveTo>
                      <a:cubicBezTo>
                        <a:pt x="1437" y="1117"/>
                        <a:pt x="1118" y="1436"/>
                        <a:pt x="735" y="1436"/>
                      </a:cubicBezTo>
                      <a:cubicBezTo>
                        <a:pt x="320" y="1436"/>
                        <a:pt x="1" y="1117"/>
                        <a:pt x="1" y="702"/>
                      </a:cubicBezTo>
                      <a:cubicBezTo>
                        <a:pt x="1" y="319"/>
                        <a:pt x="320" y="0"/>
                        <a:pt x="735" y="0"/>
                      </a:cubicBezTo>
                      <a:cubicBezTo>
                        <a:pt x="1118" y="0"/>
                        <a:pt x="1437" y="319"/>
                        <a:pt x="1437" y="70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22"/>
                <p:cNvSpPr/>
                <p:nvPr/>
              </p:nvSpPr>
              <p:spPr>
                <a:xfrm>
                  <a:off x="9165225" y="8843575"/>
                  <a:ext cx="35925" cy="3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69" extrusionOk="0">
                      <a:moveTo>
                        <a:pt x="1437" y="734"/>
                      </a:moveTo>
                      <a:cubicBezTo>
                        <a:pt x="1437" y="1149"/>
                        <a:pt x="1118" y="1468"/>
                        <a:pt x="735" y="1468"/>
                      </a:cubicBezTo>
                      <a:cubicBezTo>
                        <a:pt x="320" y="1468"/>
                        <a:pt x="1" y="1149"/>
                        <a:pt x="1" y="734"/>
                      </a:cubicBezTo>
                      <a:cubicBezTo>
                        <a:pt x="1" y="351"/>
                        <a:pt x="320" y="0"/>
                        <a:pt x="735" y="0"/>
                      </a:cubicBezTo>
                      <a:cubicBezTo>
                        <a:pt x="1118" y="0"/>
                        <a:pt x="1437" y="351"/>
                        <a:pt x="1437" y="73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22"/>
                <p:cNvSpPr/>
                <p:nvPr/>
              </p:nvSpPr>
              <p:spPr>
                <a:xfrm>
                  <a:off x="13125800" y="9228150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6" y="702"/>
                      </a:moveTo>
                      <a:cubicBezTo>
                        <a:pt x="1436" y="1117"/>
                        <a:pt x="1117" y="1436"/>
                        <a:pt x="702" y="1436"/>
                      </a:cubicBezTo>
                      <a:cubicBezTo>
                        <a:pt x="319" y="1436"/>
                        <a:pt x="0" y="1117"/>
                        <a:pt x="0" y="702"/>
                      </a:cubicBezTo>
                      <a:cubicBezTo>
                        <a:pt x="0" y="319"/>
                        <a:pt x="319" y="0"/>
                        <a:pt x="702" y="0"/>
                      </a:cubicBezTo>
                      <a:cubicBezTo>
                        <a:pt x="1117" y="0"/>
                        <a:pt x="1436" y="319"/>
                        <a:pt x="1436" y="70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41;p22"/>
                <p:cNvSpPr/>
                <p:nvPr/>
              </p:nvSpPr>
              <p:spPr>
                <a:xfrm>
                  <a:off x="12750000" y="7896500"/>
                  <a:ext cx="36725" cy="3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69" extrusionOk="0">
                      <a:moveTo>
                        <a:pt x="1469" y="735"/>
                      </a:moveTo>
                      <a:cubicBezTo>
                        <a:pt x="1469" y="1118"/>
                        <a:pt x="1118" y="1469"/>
                        <a:pt x="735" y="1469"/>
                      </a:cubicBezTo>
                      <a:cubicBezTo>
                        <a:pt x="352" y="1469"/>
                        <a:pt x="1" y="1118"/>
                        <a:pt x="1" y="735"/>
                      </a:cubicBezTo>
                      <a:cubicBezTo>
                        <a:pt x="1" y="352"/>
                        <a:pt x="352" y="1"/>
                        <a:pt x="735" y="1"/>
                      </a:cubicBezTo>
                      <a:cubicBezTo>
                        <a:pt x="1118" y="1"/>
                        <a:pt x="1469" y="352"/>
                        <a:pt x="1469" y="73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22"/>
                <p:cNvSpPr/>
                <p:nvPr/>
              </p:nvSpPr>
              <p:spPr>
                <a:xfrm>
                  <a:off x="14017000" y="8906600"/>
                  <a:ext cx="367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37" extrusionOk="0">
                      <a:moveTo>
                        <a:pt x="1469" y="703"/>
                      </a:moveTo>
                      <a:cubicBezTo>
                        <a:pt x="1469" y="1118"/>
                        <a:pt x="1118" y="1437"/>
                        <a:pt x="735" y="1437"/>
                      </a:cubicBezTo>
                      <a:cubicBezTo>
                        <a:pt x="352" y="1437"/>
                        <a:pt x="1" y="1118"/>
                        <a:pt x="1" y="703"/>
                      </a:cubicBezTo>
                      <a:cubicBezTo>
                        <a:pt x="1" y="320"/>
                        <a:pt x="352" y="1"/>
                        <a:pt x="735" y="1"/>
                      </a:cubicBezTo>
                      <a:cubicBezTo>
                        <a:pt x="1118" y="1"/>
                        <a:pt x="1469" y="320"/>
                        <a:pt x="1469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22"/>
                <p:cNvSpPr/>
                <p:nvPr/>
              </p:nvSpPr>
              <p:spPr>
                <a:xfrm>
                  <a:off x="12255325" y="804172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34"/>
                      </a:moveTo>
                      <a:cubicBezTo>
                        <a:pt x="1437" y="1117"/>
                        <a:pt x="1118" y="1436"/>
                        <a:pt x="735" y="1436"/>
                      </a:cubicBezTo>
                      <a:cubicBezTo>
                        <a:pt x="320" y="1436"/>
                        <a:pt x="1" y="1117"/>
                        <a:pt x="1" y="734"/>
                      </a:cubicBezTo>
                      <a:cubicBezTo>
                        <a:pt x="1" y="319"/>
                        <a:pt x="320" y="0"/>
                        <a:pt x="735" y="0"/>
                      </a:cubicBezTo>
                      <a:cubicBezTo>
                        <a:pt x="1118" y="0"/>
                        <a:pt x="1437" y="319"/>
                        <a:pt x="1437" y="73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22"/>
                <p:cNvSpPr/>
                <p:nvPr/>
              </p:nvSpPr>
              <p:spPr>
                <a:xfrm>
                  <a:off x="9586500" y="6439625"/>
                  <a:ext cx="25550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1022" extrusionOk="0">
                      <a:moveTo>
                        <a:pt x="1022" y="511"/>
                      </a:moveTo>
                      <a:cubicBezTo>
                        <a:pt x="1022" y="798"/>
                        <a:pt x="798" y="1021"/>
                        <a:pt x="511" y="1021"/>
                      </a:cubicBezTo>
                      <a:cubicBezTo>
                        <a:pt x="224" y="1021"/>
                        <a:pt x="0" y="798"/>
                        <a:pt x="0" y="511"/>
                      </a:cubicBezTo>
                      <a:cubicBezTo>
                        <a:pt x="0" y="224"/>
                        <a:pt x="224" y="0"/>
                        <a:pt x="511" y="0"/>
                      </a:cubicBezTo>
                      <a:cubicBezTo>
                        <a:pt x="798" y="0"/>
                        <a:pt x="1022" y="224"/>
                        <a:pt x="1022" y="5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22"/>
                <p:cNvSpPr/>
                <p:nvPr/>
              </p:nvSpPr>
              <p:spPr>
                <a:xfrm>
                  <a:off x="8207800" y="6939075"/>
                  <a:ext cx="25550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1022" extrusionOk="0">
                      <a:moveTo>
                        <a:pt x="1022" y="511"/>
                      </a:moveTo>
                      <a:cubicBezTo>
                        <a:pt x="1022" y="798"/>
                        <a:pt x="798" y="1022"/>
                        <a:pt x="511" y="1022"/>
                      </a:cubicBezTo>
                      <a:cubicBezTo>
                        <a:pt x="224" y="1022"/>
                        <a:pt x="0" y="798"/>
                        <a:pt x="0" y="511"/>
                      </a:cubicBezTo>
                      <a:cubicBezTo>
                        <a:pt x="0" y="256"/>
                        <a:pt x="224" y="1"/>
                        <a:pt x="511" y="1"/>
                      </a:cubicBezTo>
                      <a:cubicBezTo>
                        <a:pt x="798" y="1"/>
                        <a:pt x="1022" y="256"/>
                        <a:pt x="1022" y="5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22"/>
                <p:cNvSpPr/>
                <p:nvPr/>
              </p:nvSpPr>
              <p:spPr>
                <a:xfrm>
                  <a:off x="8959375" y="60231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31" y="1692"/>
                      </a:cubicBezTo>
                      <a:cubicBezTo>
                        <a:pt x="384" y="1692"/>
                        <a:pt x="1" y="1309"/>
                        <a:pt x="1" y="831"/>
                      </a:cubicBezTo>
                      <a:cubicBezTo>
                        <a:pt x="1" y="384"/>
                        <a:pt x="384" y="1"/>
                        <a:pt x="831" y="1"/>
                      </a:cubicBezTo>
                      <a:cubicBezTo>
                        <a:pt x="1309" y="1"/>
                        <a:pt x="1692" y="384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22"/>
                <p:cNvSpPr/>
                <p:nvPr/>
              </p:nvSpPr>
              <p:spPr>
                <a:xfrm>
                  <a:off x="9869725" y="697257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09"/>
                        <a:pt x="1309" y="1692"/>
                        <a:pt x="831" y="1692"/>
                      </a:cubicBezTo>
                      <a:cubicBezTo>
                        <a:pt x="384" y="1692"/>
                        <a:pt x="1" y="1309"/>
                        <a:pt x="1" y="863"/>
                      </a:cubicBezTo>
                      <a:cubicBezTo>
                        <a:pt x="1" y="384"/>
                        <a:pt x="384" y="1"/>
                        <a:pt x="831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22"/>
                <p:cNvSpPr/>
                <p:nvPr/>
              </p:nvSpPr>
              <p:spPr>
                <a:xfrm>
                  <a:off x="10761750" y="7009300"/>
                  <a:ext cx="42300" cy="4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724" extrusionOk="0">
                      <a:moveTo>
                        <a:pt x="1692" y="862"/>
                      </a:moveTo>
                      <a:cubicBezTo>
                        <a:pt x="1692" y="1340"/>
                        <a:pt x="1309" y="1723"/>
                        <a:pt x="830" y="1723"/>
                      </a:cubicBezTo>
                      <a:cubicBezTo>
                        <a:pt x="351" y="1723"/>
                        <a:pt x="0" y="1340"/>
                        <a:pt x="0" y="862"/>
                      </a:cubicBezTo>
                      <a:cubicBezTo>
                        <a:pt x="0" y="383"/>
                        <a:pt x="351" y="0"/>
                        <a:pt x="830" y="0"/>
                      </a:cubicBezTo>
                      <a:cubicBezTo>
                        <a:pt x="1309" y="0"/>
                        <a:pt x="1692" y="383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22"/>
                <p:cNvSpPr/>
                <p:nvPr/>
              </p:nvSpPr>
              <p:spPr>
                <a:xfrm>
                  <a:off x="11751075" y="77010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41"/>
                        <a:pt x="1309" y="1692"/>
                        <a:pt x="831" y="1692"/>
                      </a:cubicBezTo>
                      <a:cubicBezTo>
                        <a:pt x="352" y="1692"/>
                        <a:pt x="1" y="1341"/>
                        <a:pt x="1" y="863"/>
                      </a:cubicBezTo>
                      <a:cubicBezTo>
                        <a:pt x="1" y="384"/>
                        <a:pt x="352" y="1"/>
                        <a:pt x="831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750;p22"/>
                <p:cNvSpPr/>
                <p:nvPr/>
              </p:nvSpPr>
              <p:spPr>
                <a:xfrm>
                  <a:off x="13032450" y="8323375"/>
                  <a:ext cx="43100" cy="4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2" extrusionOk="0">
                      <a:moveTo>
                        <a:pt x="1724" y="862"/>
                      </a:moveTo>
                      <a:cubicBezTo>
                        <a:pt x="1724" y="1340"/>
                        <a:pt x="1341" y="1692"/>
                        <a:pt x="862" y="1692"/>
                      </a:cubicBezTo>
                      <a:cubicBezTo>
                        <a:pt x="383" y="1692"/>
                        <a:pt x="0" y="1340"/>
                        <a:pt x="0" y="862"/>
                      </a:cubicBezTo>
                      <a:cubicBezTo>
                        <a:pt x="0" y="383"/>
                        <a:pt x="383" y="0"/>
                        <a:pt x="862" y="0"/>
                      </a:cubicBezTo>
                      <a:cubicBezTo>
                        <a:pt x="1341" y="0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751;p22"/>
                <p:cNvSpPr/>
                <p:nvPr/>
              </p:nvSpPr>
              <p:spPr>
                <a:xfrm>
                  <a:off x="14446250" y="9501800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30"/>
                      </a:moveTo>
                      <a:cubicBezTo>
                        <a:pt x="1692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30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41" y="1"/>
                        <a:pt x="1692" y="384"/>
                        <a:pt x="1692" y="83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22"/>
                <p:cNvSpPr/>
                <p:nvPr/>
              </p:nvSpPr>
              <p:spPr>
                <a:xfrm>
                  <a:off x="11427150" y="921297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2"/>
                      </a:moveTo>
                      <a:cubicBezTo>
                        <a:pt x="1692" y="1341"/>
                        <a:pt x="1309" y="1692"/>
                        <a:pt x="830" y="1692"/>
                      </a:cubicBezTo>
                      <a:cubicBezTo>
                        <a:pt x="352" y="1692"/>
                        <a:pt x="1" y="1341"/>
                        <a:pt x="1" y="862"/>
                      </a:cubicBezTo>
                      <a:cubicBezTo>
                        <a:pt x="1" y="384"/>
                        <a:pt x="352" y="1"/>
                        <a:pt x="830" y="1"/>
                      </a:cubicBezTo>
                      <a:cubicBezTo>
                        <a:pt x="1309" y="1"/>
                        <a:pt x="1692" y="384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22"/>
                <p:cNvSpPr/>
                <p:nvPr/>
              </p:nvSpPr>
              <p:spPr>
                <a:xfrm>
                  <a:off x="12190700" y="9100475"/>
                  <a:ext cx="42325" cy="4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725" extrusionOk="0">
                      <a:moveTo>
                        <a:pt x="1692" y="862"/>
                      </a:moveTo>
                      <a:cubicBezTo>
                        <a:pt x="1692" y="1341"/>
                        <a:pt x="1309" y="1724"/>
                        <a:pt x="830" y="1724"/>
                      </a:cubicBezTo>
                      <a:cubicBezTo>
                        <a:pt x="384" y="1724"/>
                        <a:pt x="1" y="1341"/>
                        <a:pt x="1" y="862"/>
                      </a:cubicBezTo>
                      <a:cubicBezTo>
                        <a:pt x="1" y="384"/>
                        <a:pt x="384" y="1"/>
                        <a:pt x="830" y="1"/>
                      </a:cubicBezTo>
                      <a:cubicBezTo>
                        <a:pt x="1309" y="1"/>
                        <a:pt x="1692" y="384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4;p22"/>
                <p:cNvSpPr/>
                <p:nvPr/>
              </p:nvSpPr>
              <p:spPr>
                <a:xfrm>
                  <a:off x="12419700" y="8567500"/>
                  <a:ext cx="431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3" extrusionOk="0">
                      <a:moveTo>
                        <a:pt x="1723" y="863"/>
                      </a:moveTo>
                      <a:cubicBezTo>
                        <a:pt x="1723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63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41" y="1"/>
                        <a:pt x="1723" y="384"/>
                        <a:pt x="1723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755;p22"/>
                <p:cNvSpPr/>
                <p:nvPr/>
              </p:nvSpPr>
              <p:spPr>
                <a:xfrm>
                  <a:off x="9401400" y="7784000"/>
                  <a:ext cx="42300" cy="4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725" extrusionOk="0">
                      <a:moveTo>
                        <a:pt x="1692" y="863"/>
                      </a:moveTo>
                      <a:cubicBezTo>
                        <a:pt x="1692" y="1341"/>
                        <a:pt x="1309" y="1724"/>
                        <a:pt x="862" y="1724"/>
                      </a:cubicBezTo>
                      <a:cubicBezTo>
                        <a:pt x="383" y="1724"/>
                        <a:pt x="0" y="1341"/>
                        <a:pt x="0" y="863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22"/>
                <p:cNvSpPr/>
                <p:nvPr/>
              </p:nvSpPr>
              <p:spPr>
                <a:xfrm>
                  <a:off x="9415750" y="84454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62" y="1692"/>
                      </a:cubicBezTo>
                      <a:cubicBezTo>
                        <a:pt x="384" y="1692"/>
                        <a:pt x="1" y="1309"/>
                        <a:pt x="1" y="831"/>
                      </a:cubicBezTo>
                      <a:cubicBezTo>
                        <a:pt x="1" y="352"/>
                        <a:pt x="384" y="1"/>
                        <a:pt x="862" y="1"/>
                      </a:cubicBezTo>
                      <a:cubicBezTo>
                        <a:pt x="1309" y="1"/>
                        <a:pt x="1692" y="352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22"/>
                <p:cNvSpPr/>
                <p:nvPr/>
              </p:nvSpPr>
              <p:spPr>
                <a:xfrm>
                  <a:off x="10410675" y="88563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09"/>
                        <a:pt x="1341" y="1692"/>
                        <a:pt x="863" y="1692"/>
                      </a:cubicBezTo>
                      <a:cubicBezTo>
                        <a:pt x="384" y="1692"/>
                        <a:pt x="1" y="1309"/>
                        <a:pt x="1" y="863"/>
                      </a:cubicBezTo>
                      <a:cubicBezTo>
                        <a:pt x="1" y="384"/>
                        <a:pt x="384" y="1"/>
                        <a:pt x="863" y="1"/>
                      </a:cubicBezTo>
                      <a:cubicBezTo>
                        <a:pt x="1341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22"/>
                <p:cNvSpPr/>
                <p:nvPr/>
              </p:nvSpPr>
              <p:spPr>
                <a:xfrm>
                  <a:off x="10907750" y="7981875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62"/>
                      </a:moveTo>
                      <a:cubicBezTo>
                        <a:pt x="1692" y="1341"/>
                        <a:pt x="1309" y="1692"/>
                        <a:pt x="862" y="1692"/>
                      </a:cubicBezTo>
                      <a:cubicBezTo>
                        <a:pt x="383" y="1692"/>
                        <a:pt x="0" y="1341"/>
                        <a:pt x="0" y="862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22"/>
                <p:cNvSpPr/>
                <p:nvPr/>
              </p:nvSpPr>
              <p:spPr>
                <a:xfrm>
                  <a:off x="10089150" y="7779225"/>
                  <a:ext cx="43100" cy="4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2" extrusionOk="0">
                      <a:moveTo>
                        <a:pt x="1724" y="862"/>
                      </a:moveTo>
                      <a:cubicBezTo>
                        <a:pt x="1724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62"/>
                      </a:cubicBezTo>
                      <a:cubicBezTo>
                        <a:pt x="0" y="383"/>
                        <a:pt x="383" y="0"/>
                        <a:pt x="862" y="0"/>
                      </a:cubicBezTo>
                      <a:cubicBezTo>
                        <a:pt x="1341" y="0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22"/>
                <p:cNvSpPr/>
                <p:nvPr/>
              </p:nvSpPr>
              <p:spPr>
                <a:xfrm>
                  <a:off x="8353800" y="7746500"/>
                  <a:ext cx="431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693" extrusionOk="0">
                      <a:moveTo>
                        <a:pt x="1724" y="863"/>
                      </a:moveTo>
                      <a:cubicBezTo>
                        <a:pt x="1724" y="1341"/>
                        <a:pt x="1341" y="1692"/>
                        <a:pt x="862" y="1692"/>
                      </a:cubicBezTo>
                      <a:cubicBezTo>
                        <a:pt x="384" y="1692"/>
                        <a:pt x="1" y="1341"/>
                        <a:pt x="1" y="863"/>
                      </a:cubicBezTo>
                      <a:cubicBezTo>
                        <a:pt x="1" y="384"/>
                        <a:pt x="384" y="1"/>
                        <a:pt x="862" y="1"/>
                      </a:cubicBezTo>
                      <a:cubicBezTo>
                        <a:pt x="1341" y="1"/>
                        <a:pt x="1724" y="384"/>
                        <a:pt x="1724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22"/>
                <p:cNvSpPr/>
                <p:nvPr/>
              </p:nvSpPr>
              <p:spPr>
                <a:xfrm>
                  <a:off x="8654600" y="7123375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62" y="1692"/>
                      </a:cubicBezTo>
                      <a:cubicBezTo>
                        <a:pt x="383" y="1692"/>
                        <a:pt x="0" y="1309"/>
                        <a:pt x="0" y="831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22"/>
                <p:cNvSpPr/>
                <p:nvPr/>
              </p:nvSpPr>
              <p:spPr>
                <a:xfrm>
                  <a:off x="7815250" y="7722575"/>
                  <a:ext cx="43100" cy="4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724" extrusionOk="0">
                      <a:moveTo>
                        <a:pt x="1724" y="862"/>
                      </a:moveTo>
                      <a:cubicBezTo>
                        <a:pt x="1724" y="1341"/>
                        <a:pt x="1341" y="1724"/>
                        <a:pt x="862" y="1724"/>
                      </a:cubicBezTo>
                      <a:cubicBezTo>
                        <a:pt x="384" y="1724"/>
                        <a:pt x="1" y="1341"/>
                        <a:pt x="1" y="862"/>
                      </a:cubicBezTo>
                      <a:cubicBezTo>
                        <a:pt x="1" y="383"/>
                        <a:pt x="384" y="1"/>
                        <a:pt x="862" y="1"/>
                      </a:cubicBezTo>
                      <a:cubicBezTo>
                        <a:pt x="1341" y="1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63" name="Google Shape;763;p22"/>
            <p:cNvGrpSpPr/>
            <p:nvPr/>
          </p:nvGrpSpPr>
          <p:grpSpPr>
            <a:xfrm>
              <a:off x="6226025" y="539494"/>
              <a:ext cx="1119226" cy="720958"/>
              <a:chOff x="7714450" y="2073044"/>
              <a:chExt cx="1119226" cy="720958"/>
            </a:xfrm>
          </p:grpSpPr>
          <p:sp>
            <p:nvSpPr>
              <p:cNvPr id="764" name="Google Shape;764;p22"/>
              <p:cNvSpPr/>
              <p:nvPr/>
            </p:nvSpPr>
            <p:spPr>
              <a:xfrm>
                <a:off x="7740398" y="2102385"/>
                <a:ext cx="1083165" cy="662294"/>
              </a:xfrm>
              <a:custGeom>
                <a:avLst/>
                <a:gdLst/>
                <a:ahLst/>
                <a:cxnLst/>
                <a:rect l="l" t="t" r="r" b="b"/>
                <a:pathLst>
                  <a:path w="30639" h="18734" fill="none" extrusionOk="0">
                    <a:moveTo>
                      <a:pt x="1" y="2266"/>
                    </a:moveTo>
                    <a:lnTo>
                      <a:pt x="12320" y="0"/>
                    </a:lnTo>
                    <a:lnTo>
                      <a:pt x="18703" y="957"/>
                    </a:lnTo>
                    <a:lnTo>
                      <a:pt x="18703" y="5394"/>
                    </a:lnTo>
                    <a:cubicBezTo>
                      <a:pt x="18703" y="5394"/>
                      <a:pt x="30639" y="7947"/>
                      <a:pt x="30479" y="8330"/>
                    </a:cubicBezTo>
                    <a:cubicBezTo>
                      <a:pt x="30319" y="8713"/>
                      <a:pt x="25022" y="18319"/>
                      <a:pt x="25022" y="18319"/>
                    </a:cubicBezTo>
                    <a:lnTo>
                      <a:pt x="12607" y="18734"/>
                    </a:lnTo>
                    <a:lnTo>
                      <a:pt x="18703" y="5394"/>
                    </a:lnTo>
                    <a:lnTo>
                      <a:pt x="25022" y="18319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2"/>
              <p:cNvSpPr/>
              <p:nvPr/>
            </p:nvSpPr>
            <p:spPr>
              <a:xfrm>
                <a:off x="8175892" y="2102385"/>
                <a:ext cx="225690" cy="190691"/>
              </a:xfrm>
              <a:custGeom>
                <a:avLst/>
                <a:gdLst/>
                <a:ahLst/>
                <a:cxnLst/>
                <a:rect l="l" t="t" r="r" b="b"/>
                <a:pathLst>
                  <a:path w="6384" h="5394" fill="none" extrusionOk="0">
                    <a:moveTo>
                      <a:pt x="1" y="0"/>
                    </a:moveTo>
                    <a:lnTo>
                      <a:pt x="6384" y="539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6" name="Google Shape;766;p22"/>
              <p:cNvGrpSpPr/>
              <p:nvPr/>
            </p:nvGrpSpPr>
            <p:grpSpPr>
              <a:xfrm>
                <a:off x="7714450" y="2073044"/>
                <a:ext cx="1119226" cy="720958"/>
                <a:chOff x="7714450" y="2073044"/>
                <a:chExt cx="1119226" cy="720958"/>
              </a:xfrm>
            </p:grpSpPr>
            <p:sp>
              <p:nvSpPr>
                <p:cNvPr id="767" name="Google Shape;767;p22"/>
                <p:cNvSpPr/>
                <p:nvPr/>
              </p:nvSpPr>
              <p:spPr>
                <a:xfrm>
                  <a:off x="8603502" y="2726267"/>
                  <a:ext cx="41787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2" h="1182" extrusionOk="0">
                      <a:moveTo>
                        <a:pt x="351" y="160"/>
                      </a:moveTo>
                      <a:cubicBezTo>
                        <a:pt x="607" y="1"/>
                        <a:pt x="894" y="96"/>
                        <a:pt x="1053" y="352"/>
                      </a:cubicBezTo>
                      <a:cubicBezTo>
                        <a:pt x="1181" y="575"/>
                        <a:pt x="1085" y="894"/>
                        <a:pt x="862" y="1022"/>
                      </a:cubicBezTo>
                      <a:cubicBezTo>
                        <a:pt x="607" y="1182"/>
                        <a:pt x="287" y="1086"/>
                        <a:pt x="160" y="830"/>
                      </a:cubicBezTo>
                      <a:cubicBezTo>
                        <a:pt x="0" y="607"/>
                        <a:pt x="96" y="288"/>
                        <a:pt x="351" y="1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22"/>
                <p:cNvSpPr/>
                <p:nvPr/>
              </p:nvSpPr>
              <p:spPr>
                <a:xfrm>
                  <a:off x="8793021" y="2376535"/>
                  <a:ext cx="40655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82" extrusionOk="0">
                      <a:moveTo>
                        <a:pt x="320" y="160"/>
                      </a:moveTo>
                      <a:cubicBezTo>
                        <a:pt x="575" y="0"/>
                        <a:pt x="894" y="96"/>
                        <a:pt x="1022" y="351"/>
                      </a:cubicBezTo>
                      <a:cubicBezTo>
                        <a:pt x="1150" y="575"/>
                        <a:pt x="1086" y="894"/>
                        <a:pt x="831" y="1021"/>
                      </a:cubicBezTo>
                      <a:cubicBezTo>
                        <a:pt x="575" y="1181"/>
                        <a:pt x="288" y="1085"/>
                        <a:pt x="128" y="830"/>
                      </a:cubicBezTo>
                      <a:cubicBezTo>
                        <a:pt x="1" y="607"/>
                        <a:pt x="97" y="287"/>
                        <a:pt x="320" y="1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22"/>
                <p:cNvSpPr/>
                <p:nvPr/>
              </p:nvSpPr>
              <p:spPr>
                <a:xfrm>
                  <a:off x="8380117" y="2271613"/>
                  <a:ext cx="40655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82" extrusionOk="0">
                      <a:moveTo>
                        <a:pt x="319" y="128"/>
                      </a:moveTo>
                      <a:cubicBezTo>
                        <a:pt x="575" y="0"/>
                        <a:pt x="894" y="96"/>
                        <a:pt x="1021" y="319"/>
                      </a:cubicBezTo>
                      <a:cubicBezTo>
                        <a:pt x="1149" y="575"/>
                        <a:pt x="1053" y="894"/>
                        <a:pt x="830" y="1021"/>
                      </a:cubicBezTo>
                      <a:cubicBezTo>
                        <a:pt x="575" y="1181"/>
                        <a:pt x="255" y="1085"/>
                        <a:pt x="128" y="830"/>
                      </a:cubicBezTo>
                      <a:cubicBezTo>
                        <a:pt x="0" y="575"/>
                        <a:pt x="64" y="287"/>
                        <a:pt x="319" y="1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22"/>
                <p:cNvSpPr/>
                <p:nvPr/>
              </p:nvSpPr>
              <p:spPr>
                <a:xfrm>
                  <a:off x="7714450" y="2159902"/>
                  <a:ext cx="40655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82" extrusionOk="0">
                      <a:moveTo>
                        <a:pt x="320" y="160"/>
                      </a:moveTo>
                      <a:cubicBezTo>
                        <a:pt x="575" y="1"/>
                        <a:pt x="894" y="96"/>
                        <a:pt x="1022" y="352"/>
                      </a:cubicBezTo>
                      <a:cubicBezTo>
                        <a:pt x="1150" y="607"/>
                        <a:pt x="1054" y="894"/>
                        <a:pt x="831" y="1054"/>
                      </a:cubicBezTo>
                      <a:cubicBezTo>
                        <a:pt x="575" y="1182"/>
                        <a:pt x="256" y="1086"/>
                        <a:pt x="128" y="862"/>
                      </a:cubicBezTo>
                      <a:cubicBezTo>
                        <a:pt x="1" y="607"/>
                        <a:pt x="65" y="288"/>
                        <a:pt x="320" y="1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22"/>
                <p:cNvSpPr/>
                <p:nvPr/>
              </p:nvSpPr>
              <p:spPr>
                <a:xfrm>
                  <a:off x="8381248" y="2115925"/>
                  <a:ext cx="40655" cy="40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49" extrusionOk="0">
                      <a:moveTo>
                        <a:pt x="319" y="128"/>
                      </a:moveTo>
                      <a:cubicBezTo>
                        <a:pt x="575" y="0"/>
                        <a:pt x="894" y="96"/>
                        <a:pt x="1021" y="319"/>
                      </a:cubicBezTo>
                      <a:cubicBezTo>
                        <a:pt x="1149" y="574"/>
                        <a:pt x="1085" y="894"/>
                        <a:pt x="830" y="1021"/>
                      </a:cubicBezTo>
                      <a:cubicBezTo>
                        <a:pt x="575" y="1149"/>
                        <a:pt x="287" y="1085"/>
                        <a:pt x="128" y="830"/>
                      </a:cubicBezTo>
                      <a:cubicBezTo>
                        <a:pt x="0" y="574"/>
                        <a:pt x="96" y="255"/>
                        <a:pt x="319" y="1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772;p22"/>
                <p:cNvSpPr/>
                <p:nvPr/>
              </p:nvSpPr>
              <p:spPr>
                <a:xfrm>
                  <a:off x="8155600" y="2725135"/>
                  <a:ext cx="67735" cy="6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6" h="1948" extrusionOk="0">
                      <a:moveTo>
                        <a:pt x="543" y="224"/>
                      </a:moveTo>
                      <a:cubicBezTo>
                        <a:pt x="958" y="1"/>
                        <a:pt x="1468" y="160"/>
                        <a:pt x="1692" y="543"/>
                      </a:cubicBezTo>
                      <a:cubicBezTo>
                        <a:pt x="1915" y="958"/>
                        <a:pt x="1787" y="1469"/>
                        <a:pt x="1373" y="1724"/>
                      </a:cubicBezTo>
                      <a:cubicBezTo>
                        <a:pt x="958" y="1948"/>
                        <a:pt x="447" y="1788"/>
                        <a:pt x="224" y="1405"/>
                      </a:cubicBezTo>
                      <a:cubicBezTo>
                        <a:pt x="0" y="990"/>
                        <a:pt x="128" y="480"/>
                        <a:pt x="543" y="22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22"/>
                <p:cNvSpPr/>
                <p:nvPr/>
              </p:nvSpPr>
              <p:spPr>
                <a:xfrm>
                  <a:off x="8133010" y="2073044"/>
                  <a:ext cx="68867" cy="6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" h="1948" extrusionOk="0">
                      <a:moveTo>
                        <a:pt x="575" y="256"/>
                      </a:moveTo>
                      <a:cubicBezTo>
                        <a:pt x="958" y="0"/>
                        <a:pt x="1501" y="160"/>
                        <a:pt x="1724" y="575"/>
                      </a:cubicBezTo>
                      <a:cubicBezTo>
                        <a:pt x="1948" y="958"/>
                        <a:pt x="1820" y="1500"/>
                        <a:pt x="1405" y="1724"/>
                      </a:cubicBezTo>
                      <a:cubicBezTo>
                        <a:pt x="990" y="1947"/>
                        <a:pt x="480" y="1819"/>
                        <a:pt x="256" y="1404"/>
                      </a:cubicBezTo>
                      <a:cubicBezTo>
                        <a:pt x="1" y="990"/>
                        <a:pt x="161" y="479"/>
                        <a:pt x="575" y="25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774" name="Google Shape;774;p22"/>
            <p:cNvCxnSpPr/>
            <p:nvPr/>
          </p:nvCxnSpPr>
          <p:spPr>
            <a:xfrm rot="10800000" flipH="1">
              <a:off x="7329050" y="840175"/>
              <a:ext cx="802200" cy="2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5" name="Google Shape;775;p22"/>
            <p:cNvCxnSpPr/>
            <p:nvPr/>
          </p:nvCxnSpPr>
          <p:spPr>
            <a:xfrm flipH="1">
              <a:off x="7326275" y="442125"/>
              <a:ext cx="250500" cy="4218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Google Shape;776;p22"/>
            <p:cNvCxnSpPr/>
            <p:nvPr/>
          </p:nvCxnSpPr>
          <p:spPr>
            <a:xfrm>
              <a:off x="6863125" y="374300"/>
              <a:ext cx="47100" cy="233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22"/>
            <p:cNvCxnSpPr/>
            <p:nvPr/>
          </p:nvCxnSpPr>
          <p:spPr>
            <a:xfrm>
              <a:off x="6913525" y="606175"/>
              <a:ext cx="418500" cy="252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78" name="Google Shape;778;p22"/>
          <p:cNvGrpSpPr/>
          <p:nvPr/>
        </p:nvGrpSpPr>
        <p:grpSpPr>
          <a:xfrm>
            <a:off x="-401200" y="3468890"/>
            <a:ext cx="3166329" cy="2913941"/>
            <a:chOff x="-344050" y="3449840"/>
            <a:chExt cx="3166329" cy="2913941"/>
          </a:xfrm>
        </p:grpSpPr>
        <p:sp>
          <p:nvSpPr>
            <p:cNvPr id="779" name="Google Shape;779;p22"/>
            <p:cNvSpPr/>
            <p:nvPr/>
          </p:nvSpPr>
          <p:spPr>
            <a:xfrm rot="-2514592" flipH="1">
              <a:off x="-39972" y="4714918"/>
              <a:ext cx="34477" cy="34498"/>
            </a:xfrm>
            <a:custGeom>
              <a:avLst/>
              <a:gdLst/>
              <a:ahLst/>
              <a:cxnLst/>
              <a:rect l="l" t="t" r="r" b="b"/>
              <a:pathLst>
                <a:path w="1704" h="1705" extrusionOk="0">
                  <a:moveTo>
                    <a:pt x="868" y="1"/>
                  </a:moveTo>
                  <a:cubicBezTo>
                    <a:pt x="386" y="1"/>
                    <a:pt x="0" y="387"/>
                    <a:pt x="0" y="869"/>
                  </a:cubicBezTo>
                  <a:cubicBezTo>
                    <a:pt x="0" y="1319"/>
                    <a:pt x="386" y="1705"/>
                    <a:pt x="868" y="1705"/>
                  </a:cubicBezTo>
                  <a:cubicBezTo>
                    <a:pt x="1318" y="1705"/>
                    <a:pt x="1704" y="1319"/>
                    <a:pt x="1704" y="869"/>
                  </a:cubicBezTo>
                  <a:cubicBezTo>
                    <a:pt x="1704" y="387"/>
                    <a:pt x="1318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 rot="-2514592" flipH="1">
              <a:off x="1157106" y="5359716"/>
              <a:ext cx="33830" cy="33830"/>
            </a:xfrm>
            <a:custGeom>
              <a:avLst/>
              <a:gdLst/>
              <a:ahLst/>
              <a:cxnLst/>
              <a:rect l="l" t="t" r="r" b="b"/>
              <a:pathLst>
                <a:path w="1672" h="1672" extrusionOk="0">
                  <a:moveTo>
                    <a:pt x="836" y="0"/>
                  </a:moveTo>
                  <a:cubicBezTo>
                    <a:pt x="386" y="0"/>
                    <a:pt x="0" y="354"/>
                    <a:pt x="0" y="836"/>
                  </a:cubicBezTo>
                  <a:cubicBezTo>
                    <a:pt x="0" y="1286"/>
                    <a:pt x="386" y="1672"/>
                    <a:pt x="836" y="1672"/>
                  </a:cubicBezTo>
                  <a:cubicBezTo>
                    <a:pt x="1318" y="1672"/>
                    <a:pt x="1672" y="1286"/>
                    <a:pt x="1672" y="836"/>
                  </a:cubicBezTo>
                  <a:cubicBezTo>
                    <a:pt x="1672" y="354"/>
                    <a:pt x="1318" y="0"/>
                    <a:pt x="8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 rot="-2514592" flipH="1">
              <a:off x="2342326" y="5460687"/>
              <a:ext cx="34477" cy="34498"/>
            </a:xfrm>
            <a:custGeom>
              <a:avLst/>
              <a:gdLst/>
              <a:ahLst/>
              <a:cxnLst/>
              <a:rect l="l" t="t" r="r" b="b"/>
              <a:pathLst>
                <a:path w="1704" h="1705" extrusionOk="0">
                  <a:moveTo>
                    <a:pt x="868" y="1"/>
                  </a:moveTo>
                  <a:cubicBezTo>
                    <a:pt x="386" y="1"/>
                    <a:pt x="0" y="386"/>
                    <a:pt x="0" y="869"/>
                  </a:cubicBezTo>
                  <a:cubicBezTo>
                    <a:pt x="0" y="1319"/>
                    <a:pt x="386" y="1704"/>
                    <a:pt x="868" y="1704"/>
                  </a:cubicBezTo>
                  <a:cubicBezTo>
                    <a:pt x="1318" y="1704"/>
                    <a:pt x="1704" y="1319"/>
                    <a:pt x="1704" y="869"/>
                  </a:cubicBezTo>
                  <a:cubicBezTo>
                    <a:pt x="1704" y="386"/>
                    <a:pt x="1318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 rot="-2514592" flipH="1">
              <a:off x="962018" y="4539199"/>
              <a:ext cx="34498" cy="34498"/>
            </a:xfrm>
            <a:custGeom>
              <a:avLst/>
              <a:gdLst/>
              <a:ahLst/>
              <a:cxnLst/>
              <a:rect l="l" t="t" r="r" b="b"/>
              <a:pathLst>
                <a:path w="1705" h="1705" extrusionOk="0">
                  <a:moveTo>
                    <a:pt x="868" y="1"/>
                  </a:moveTo>
                  <a:cubicBezTo>
                    <a:pt x="386" y="1"/>
                    <a:pt x="0" y="386"/>
                    <a:pt x="0" y="868"/>
                  </a:cubicBezTo>
                  <a:cubicBezTo>
                    <a:pt x="0" y="1318"/>
                    <a:pt x="386" y="1704"/>
                    <a:pt x="868" y="1704"/>
                  </a:cubicBezTo>
                  <a:cubicBezTo>
                    <a:pt x="1318" y="1704"/>
                    <a:pt x="1704" y="1318"/>
                    <a:pt x="1704" y="868"/>
                  </a:cubicBezTo>
                  <a:cubicBezTo>
                    <a:pt x="1704" y="386"/>
                    <a:pt x="1318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 rot="-2514592" flipH="1">
              <a:off x="1283854" y="5675742"/>
              <a:ext cx="34498" cy="34477"/>
            </a:xfrm>
            <a:custGeom>
              <a:avLst/>
              <a:gdLst/>
              <a:ahLst/>
              <a:cxnLst/>
              <a:rect l="l" t="t" r="r" b="b"/>
              <a:pathLst>
                <a:path w="1705" h="1704" extrusionOk="0">
                  <a:moveTo>
                    <a:pt x="837" y="0"/>
                  </a:moveTo>
                  <a:cubicBezTo>
                    <a:pt x="387" y="0"/>
                    <a:pt x="1" y="386"/>
                    <a:pt x="1" y="836"/>
                  </a:cubicBezTo>
                  <a:cubicBezTo>
                    <a:pt x="1" y="1318"/>
                    <a:pt x="387" y="1704"/>
                    <a:pt x="837" y="1704"/>
                  </a:cubicBezTo>
                  <a:cubicBezTo>
                    <a:pt x="1319" y="1704"/>
                    <a:pt x="1705" y="1318"/>
                    <a:pt x="1705" y="836"/>
                  </a:cubicBezTo>
                  <a:cubicBezTo>
                    <a:pt x="1705" y="386"/>
                    <a:pt x="1319" y="0"/>
                    <a:pt x="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 rot="-2514592" flipH="1">
              <a:off x="400982" y="4271230"/>
              <a:ext cx="55965" cy="55965"/>
            </a:xfrm>
            <a:custGeom>
              <a:avLst/>
              <a:gdLst/>
              <a:ahLst/>
              <a:cxnLst/>
              <a:rect l="l" t="t" r="r" b="b"/>
              <a:pathLst>
                <a:path w="2766" h="2766" extrusionOk="0">
                  <a:moveTo>
                    <a:pt x="1383" y="1"/>
                  </a:moveTo>
                  <a:cubicBezTo>
                    <a:pt x="644" y="1"/>
                    <a:pt x="1" y="644"/>
                    <a:pt x="1" y="1383"/>
                  </a:cubicBezTo>
                  <a:cubicBezTo>
                    <a:pt x="1" y="2155"/>
                    <a:pt x="644" y="2765"/>
                    <a:pt x="1383" y="2765"/>
                  </a:cubicBezTo>
                  <a:cubicBezTo>
                    <a:pt x="2155" y="2765"/>
                    <a:pt x="2765" y="2155"/>
                    <a:pt x="2765" y="1383"/>
                  </a:cubicBezTo>
                  <a:cubicBezTo>
                    <a:pt x="2765" y="644"/>
                    <a:pt x="2155" y="1"/>
                    <a:pt x="1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 rot="-2514592" flipH="1">
              <a:off x="1855218" y="5491574"/>
              <a:ext cx="55945" cy="55297"/>
            </a:xfrm>
            <a:custGeom>
              <a:avLst/>
              <a:gdLst/>
              <a:ahLst/>
              <a:cxnLst/>
              <a:rect l="l" t="t" r="r" b="b"/>
              <a:pathLst>
                <a:path w="2765" h="2733" extrusionOk="0">
                  <a:moveTo>
                    <a:pt x="1383" y="1"/>
                  </a:moveTo>
                  <a:cubicBezTo>
                    <a:pt x="611" y="1"/>
                    <a:pt x="1" y="611"/>
                    <a:pt x="1" y="1383"/>
                  </a:cubicBezTo>
                  <a:cubicBezTo>
                    <a:pt x="1" y="2122"/>
                    <a:pt x="611" y="2733"/>
                    <a:pt x="1383" y="2733"/>
                  </a:cubicBezTo>
                  <a:cubicBezTo>
                    <a:pt x="2122" y="2733"/>
                    <a:pt x="2765" y="2122"/>
                    <a:pt x="2765" y="1383"/>
                  </a:cubicBezTo>
                  <a:cubicBezTo>
                    <a:pt x="2765" y="611"/>
                    <a:pt x="2122" y="1"/>
                    <a:pt x="1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 rot="-2514592" flipH="1">
              <a:off x="1086589" y="6057480"/>
              <a:ext cx="55965" cy="55945"/>
            </a:xfrm>
            <a:custGeom>
              <a:avLst/>
              <a:gdLst/>
              <a:ahLst/>
              <a:cxnLst/>
              <a:rect l="l" t="t" r="r" b="b"/>
              <a:pathLst>
                <a:path w="2766" h="2765" extrusionOk="0">
                  <a:moveTo>
                    <a:pt x="1383" y="0"/>
                  </a:moveTo>
                  <a:cubicBezTo>
                    <a:pt x="611" y="0"/>
                    <a:pt x="1" y="611"/>
                    <a:pt x="1" y="1382"/>
                  </a:cubicBezTo>
                  <a:cubicBezTo>
                    <a:pt x="1" y="2154"/>
                    <a:pt x="611" y="2764"/>
                    <a:pt x="1383" y="2764"/>
                  </a:cubicBezTo>
                  <a:cubicBezTo>
                    <a:pt x="2122" y="2764"/>
                    <a:pt x="2765" y="2154"/>
                    <a:pt x="2765" y="1382"/>
                  </a:cubicBezTo>
                  <a:cubicBezTo>
                    <a:pt x="2765" y="611"/>
                    <a:pt x="2122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 rot="-2514592" flipH="1">
              <a:off x="843732" y="4914914"/>
              <a:ext cx="55297" cy="55297"/>
            </a:xfrm>
            <a:custGeom>
              <a:avLst/>
              <a:gdLst/>
              <a:ahLst/>
              <a:cxnLst/>
              <a:rect l="l" t="t" r="r" b="b"/>
              <a:pathLst>
                <a:path w="2733" h="2733" extrusionOk="0">
                  <a:moveTo>
                    <a:pt x="1383" y="0"/>
                  </a:moveTo>
                  <a:cubicBezTo>
                    <a:pt x="611" y="0"/>
                    <a:pt x="0" y="611"/>
                    <a:pt x="0" y="1382"/>
                  </a:cubicBezTo>
                  <a:cubicBezTo>
                    <a:pt x="0" y="2122"/>
                    <a:pt x="611" y="2732"/>
                    <a:pt x="1383" y="2732"/>
                  </a:cubicBezTo>
                  <a:cubicBezTo>
                    <a:pt x="2122" y="2732"/>
                    <a:pt x="2733" y="2122"/>
                    <a:pt x="2733" y="1382"/>
                  </a:cubicBezTo>
                  <a:cubicBezTo>
                    <a:pt x="2733" y="611"/>
                    <a:pt x="2122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 rot="-2514592" flipH="1">
              <a:off x="489140" y="5937082"/>
              <a:ext cx="72860" cy="72860"/>
            </a:xfrm>
            <a:custGeom>
              <a:avLst/>
              <a:gdLst/>
              <a:ahLst/>
              <a:cxnLst/>
              <a:rect l="l" t="t" r="r" b="b"/>
              <a:pathLst>
                <a:path w="3601" h="3601" extrusionOk="0">
                  <a:moveTo>
                    <a:pt x="1801" y="0"/>
                  </a:moveTo>
                  <a:cubicBezTo>
                    <a:pt x="804" y="0"/>
                    <a:pt x="1" y="804"/>
                    <a:pt x="1" y="1800"/>
                  </a:cubicBezTo>
                  <a:cubicBezTo>
                    <a:pt x="1" y="2797"/>
                    <a:pt x="804" y="3600"/>
                    <a:pt x="1801" y="3600"/>
                  </a:cubicBezTo>
                  <a:cubicBezTo>
                    <a:pt x="2797" y="3600"/>
                    <a:pt x="3601" y="2797"/>
                    <a:pt x="3601" y="1800"/>
                  </a:cubicBezTo>
                  <a:cubicBezTo>
                    <a:pt x="3601" y="804"/>
                    <a:pt x="2797" y="0"/>
                    <a:pt x="18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 rot="-2514592" flipH="1">
              <a:off x="1609414" y="4993322"/>
              <a:ext cx="73507" cy="72860"/>
            </a:xfrm>
            <a:custGeom>
              <a:avLst/>
              <a:gdLst/>
              <a:ahLst/>
              <a:cxnLst/>
              <a:rect l="l" t="t" r="r" b="b"/>
              <a:pathLst>
                <a:path w="3633" h="3601" extrusionOk="0">
                  <a:moveTo>
                    <a:pt x="1800" y="0"/>
                  </a:moveTo>
                  <a:cubicBezTo>
                    <a:pt x="804" y="0"/>
                    <a:pt x="0" y="804"/>
                    <a:pt x="0" y="1801"/>
                  </a:cubicBezTo>
                  <a:cubicBezTo>
                    <a:pt x="0" y="2797"/>
                    <a:pt x="804" y="3601"/>
                    <a:pt x="1800" y="3601"/>
                  </a:cubicBezTo>
                  <a:cubicBezTo>
                    <a:pt x="2797" y="3601"/>
                    <a:pt x="3632" y="2797"/>
                    <a:pt x="3632" y="1801"/>
                  </a:cubicBezTo>
                  <a:cubicBezTo>
                    <a:pt x="3632" y="804"/>
                    <a:pt x="2797" y="0"/>
                    <a:pt x="1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 rot="-2514592" flipH="1">
              <a:off x="375921" y="5355269"/>
              <a:ext cx="72880" cy="72860"/>
            </a:xfrm>
            <a:custGeom>
              <a:avLst/>
              <a:gdLst/>
              <a:ahLst/>
              <a:cxnLst/>
              <a:rect l="l" t="t" r="r" b="b"/>
              <a:pathLst>
                <a:path w="3602" h="3601" extrusionOk="0">
                  <a:moveTo>
                    <a:pt x="1801" y="0"/>
                  </a:moveTo>
                  <a:cubicBezTo>
                    <a:pt x="805" y="0"/>
                    <a:pt x="1" y="804"/>
                    <a:pt x="1" y="1800"/>
                  </a:cubicBezTo>
                  <a:cubicBezTo>
                    <a:pt x="1" y="2797"/>
                    <a:pt x="805" y="3600"/>
                    <a:pt x="1801" y="3600"/>
                  </a:cubicBezTo>
                  <a:cubicBezTo>
                    <a:pt x="2797" y="3600"/>
                    <a:pt x="3601" y="2797"/>
                    <a:pt x="3601" y="1800"/>
                  </a:cubicBezTo>
                  <a:cubicBezTo>
                    <a:pt x="3601" y="804"/>
                    <a:pt x="2797" y="0"/>
                    <a:pt x="18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 rot="-2514592" flipH="1">
              <a:off x="-328813" y="4080966"/>
              <a:ext cx="72860" cy="73528"/>
            </a:xfrm>
            <a:custGeom>
              <a:avLst/>
              <a:gdLst/>
              <a:ahLst/>
              <a:cxnLst/>
              <a:rect l="l" t="t" r="r" b="b"/>
              <a:pathLst>
                <a:path w="3601" h="3634" extrusionOk="0">
                  <a:moveTo>
                    <a:pt x="1800" y="1"/>
                  </a:moveTo>
                  <a:cubicBezTo>
                    <a:pt x="804" y="1"/>
                    <a:pt x="0" y="837"/>
                    <a:pt x="0" y="1833"/>
                  </a:cubicBezTo>
                  <a:cubicBezTo>
                    <a:pt x="0" y="2830"/>
                    <a:pt x="804" y="3633"/>
                    <a:pt x="1800" y="3633"/>
                  </a:cubicBezTo>
                  <a:cubicBezTo>
                    <a:pt x="2797" y="3633"/>
                    <a:pt x="3601" y="2830"/>
                    <a:pt x="3601" y="1833"/>
                  </a:cubicBezTo>
                  <a:cubicBezTo>
                    <a:pt x="3601" y="837"/>
                    <a:pt x="2797" y="1"/>
                    <a:pt x="18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92" name="Google Shape;792;p22"/>
            <p:cNvCxnSpPr/>
            <p:nvPr/>
          </p:nvCxnSpPr>
          <p:spPr>
            <a:xfrm>
              <a:off x="-299000" y="4104775"/>
              <a:ext cx="276600" cy="629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3" name="Google Shape;793;p22"/>
            <p:cNvCxnSpPr/>
            <p:nvPr/>
          </p:nvCxnSpPr>
          <p:spPr>
            <a:xfrm>
              <a:off x="-25075" y="4732475"/>
              <a:ext cx="905100" cy="213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4" name="Google Shape;794;p22"/>
            <p:cNvCxnSpPr/>
            <p:nvPr/>
          </p:nvCxnSpPr>
          <p:spPr>
            <a:xfrm flipH="1">
              <a:off x="409900" y="4941575"/>
              <a:ext cx="461400" cy="4425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22"/>
            <p:cNvCxnSpPr/>
            <p:nvPr/>
          </p:nvCxnSpPr>
          <p:spPr>
            <a:xfrm>
              <a:off x="405025" y="5396875"/>
              <a:ext cx="720600" cy="704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96" name="Google Shape;796;p22"/>
            <p:cNvGrpSpPr/>
            <p:nvPr/>
          </p:nvGrpSpPr>
          <p:grpSpPr>
            <a:xfrm rot="-2514592" flipH="1">
              <a:off x="400069" y="3822937"/>
              <a:ext cx="1947286" cy="2167748"/>
              <a:chOff x="9369050" y="2959875"/>
              <a:chExt cx="2406050" cy="2678450"/>
            </a:xfrm>
          </p:grpSpPr>
          <p:sp>
            <p:nvSpPr>
              <p:cNvPr id="797" name="Google Shape;797;p22"/>
              <p:cNvSpPr/>
              <p:nvPr/>
            </p:nvSpPr>
            <p:spPr>
              <a:xfrm>
                <a:off x="10940125" y="2959875"/>
                <a:ext cx="77630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31052" h="1061" fill="none" extrusionOk="0">
                    <a:moveTo>
                      <a:pt x="0" y="0"/>
                    </a:moveTo>
                    <a:lnTo>
                      <a:pt x="31052" y="106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2"/>
              <p:cNvSpPr/>
              <p:nvPr/>
            </p:nvSpPr>
            <p:spPr>
              <a:xfrm>
                <a:off x="10137300" y="5289525"/>
                <a:ext cx="474175" cy="348800"/>
              </a:xfrm>
              <a:custGeom>
                <a:avLst/>
                <a:gdLst/>
                <a:ahLst/>
                <a:cxnLst/>
                <a:rect l="l" t="t" r="r" b="b"/>
                <a:pathLst>
                  <a:path w="18967" h="13952" fill="none" extrusionOk="0">
                    <a:moveTo>
                      <a:pt x="18966" y="1"/>
                    </a:moveTo>
                    <a:lnTo>
                      <a:pt x="1" y="13952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2"/>
              <p:cNvSpPr/>
              <p:nvPr/>
            </p:nvSpPr>
            <p:spPr>
              <a:xfrm>
                <a:off x="10646000" y="3651775"/>
                <a:ext cx="421925" cy="277275"/>
              </a:xfrm>
              <a:custGeom>
                <a:avLst/>
                <a:gdLst/>
                <a:ahLst/>
                <a:cxnLst/>
                <a:rect l="l" t="t" r="r" b="b"/>
                <a:pathLst>
                  <a:path w="16877" h="11091" fill="none" extrusionOk="0">
                    <a:moveTo>
                      <a:pt x="16876" y="11090"/>
                    </a:moveTo>
                    <a:lnTo>
                      <a:pt x="0" y="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2"/>
              <p:cNvSpPr/>
              <p:nvPr/>
            </p:nvSpPr>
            <p:spPr>
              <a:xfrm>
                <a:off x="9369050" y="4637000"/>
                <a:ext cx="2406050" cy="998125"/>
              </a:xfrm>
              <a:custGeom>
                <a:avLst/>
                <a:gdLst/>
                <a:ahLst/>
                <a:cxnLst/>
                <a:rect l="l" t="t" r="r" b="b"/>
                <a:pathLst>
                  <a:path w="96242" h="39925" fill="none" extrusionOk="0">
                    <a:moveTo>
                      <a:pt x="76633" y="12987"/>
                    </a:moveTo>
                    <a:lnTo>
                      <a:pt x="42142" y="1"/>
                    </a:lnTo>
                    <a:lnTo>
                      <a:pt x="79880" y="39924"/>
                    </a:lnTo>
                    <a:lnTo>
                      <a:pt x="76633" y="12987"/>
                    </a:lnTo>
                    <a:lnTo>
                      <a:pt x="96241" y="21698"/>
                    </a:lnTo>
                    <a:lnTo>
                      <a:pt x="79880" y="39924"/>
                    </a:lnTo>
                    <a:lnTo>
                      <a:pt x="49696" y="26102"/>
                    </a:lnTo>
                    <a:lnTo>
                      <a:pt x="42142" y="1"/>
                    </a:lnTo>
                    <a:lnTo>
                      <a:pt x="1" y="22630"/>
                    </a:lnTo>
                    <a:lnTo>
                      <a:pt x="49696" y="26102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2"/>
              <p:cNvSpPr/>
              <p:nvPr/>
            </p:nvSpPr>
            <p:spPr>
              <a:xfrm>
                <a:off x="10422600" y="4566275"/>
                <a:ext cx="712025" cy="70750"/>
              </a:xfrm>
              <a:custGeom>
                <a:avLst/>
                <a:gdLst/>
                <a:ahLst/>
                <a:cxnLst/>
                <a:rect l="l" t="t" r="r" b="b"/>
                <a:pathLst>
                  <a:path w="28481" h="2830" fill="none" extrusionOk="0">
                    <a:moveTo>
                      <a:pt x="0" y="2830"/>
                    </a:moveTo>
                    <a:lnTo>
                      <a:pt x="28480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02" name="Google Shape;802;p22"/>
            <p:cNvCxnSpPr/>
            <p:nvPr/>
          </p:nvCxnSpPr>
          <p:spPr>
            <a:xfrm>
              <a:off x="529250" y="5984925"/>
              <a:ext cx="579900" cy="107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3" name="Google Shape;803;p22"/>
            <p:cNvCxnSpPr/>
            <p:nvPr/>
          </p:nvCxnSpPr>
          <p:spPr>
            <a:xfrm>
              <a:off x="-19150" y="4731100"/>
              <a:ext cx="429000" cy="66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4" name="Google Shape;804;p22"/>
            <p:cNvCxnSpPr/>
            <p:nvPr/>
          </p:nvCxnSpPr>
          <p:spPr>
            <a:xfrm flipH="1">
              <a:off x="-19175" y="4558425"/>
              <a:ext cx="998400" cy="1674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5" name="Google Shape;805;p22"/>
            <p:cNvCxnSpPr/>
            <p:nvPr/>
          </p:nvCxnSpPr>
          <p:spPr>
            <a:xfrm>
              <a:off x="987325" y="4555725"/>
              <a:ext cx="191700" cy="8229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22"/>
            <p:cNvCxnSpPr/>
            <p:nvPr/>
          </p:nvCxnSpPr>
          <p:spPr>
            <a:xfrm>
              <a:off x="990025" y="4553025"/>
              <a:ext cx="666600" cy="480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Google Shape;807;p22"/>
            <p:cNvCxnSpPr/>
            <p:nvPr/>
          </p:nvCxnSpPr>
          <p:spPr>
            <a:xfrm>
              <a:off x="203925" y="3808400"/>
              <a:ext cx="225900" cy="5004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23"/>
          <p:cNvSpPr txBox="1">
            <a:spLocks noGrp="1"/>
          </p:cNvSpPr>
          <p:nvPr>
            <p:ph type="subTitle" idx="1"/>
          </p:nvPr>
        </p:nvSpPr>
        <p:spPr>
          <a:xfrm>
            <a:off x="4483775" y="1590300"/>
            <a:ext cx="33783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0" name="Google Shape;810;p23"/>
          <p:cNvSpPr txBox="1">
            <a:spLocks noGrp="1"/>
          </p:cNvSpPr>
          <p:nvPr>
            <p:ph type="subTitle" idx="2"/>
          </p:nvPr>
        </p:nvSpPr>
        <p:spPr>
          <a:xfrm>
            <a:off x="713225" y="1590300"/>
            <a:ext cx="33783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1" name="Google Shape;811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12" name="Google Shape;812;p23"/>
          <p:cNvGrpSpPr/>
          <p:nvPr/>
        </p:nvGrpSpPr>
        <p:grpSpPr>
          <a:xfrm>
            <a:off x="2647347" y="1686630"/>
            <a:ext cx="8014865" cy="6324577"/>
            <a:chOff x="2647347" y="1686630"/>
            <a:chExt cx="8014865" cy="6324577"/>
          </a:xfrm>
        </p:grpSpPr>
        <p:cxnSp>
          <p:nvCxnSpPr>
            <p:cNvPr id="813" name="Google Shape;813;p23"/>
            <p:cNvCxnSpPr/>
            <p:nvPr/>
          </p:nvCxnSpPr>
          <p:spPr>
            <a:xfrm rot="10800000">
              <a:off x="4892300" y="4605100"/>
              <a:ext cx="370800" cy="173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23"/>
            <p:cNvCxnSpPr/>
            <p:nvPr/>
          </p:nvCxnSpPr>
          <p:spPr>
            <a:xfrm rot="10800000">
              <a:off x="5262950" y="4778550"/>
              <a:ext cx="673500" cy="7578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15" name="Google Shape;815;p23"/>
            <p:cNvGrpSpPr/>
            <p:nvPr/>
          </p:nvGrpSpPr>
          <p:grpSpPr>
            <a:xfrm rot="1223304">
              <a:off x="5150566" y="4924955"/>
              <a:ext cx="906421" cy="482749"/>
              <a:chOff x="3198538" y="6072725"/>
              <a:chExt cx="906375" cy="482725"/>
            </a:xfrm>
          </p:grpSpPr>
          <p:sp>
            <p:nvSpPr>
              <p:cNvPr id="816" name="Google Shape;816;p23"/>
              <p:cNvSpPr/>
              <p:nvPr/>
            </p:nvSpPr>
            <p:spPr>
              <a:xfrm>
                <a:off x="3198538" y="6072725"/>
                <a:ext cx="893625" cy="472350"/>
              </a:xfrm>
              <a:custGeom>
                <a:avLst/>
                <a:gdLst/>
                <a:ahLst/>
                <a:cxnLst/>
                <a:rect l="l" t="t" r="r" b="b"/>
                <a:pathLst>
                  <a:path w="35745" h="18894" fill="none" extrusionOk="0">
                    <a:moveTo>
                      <a:pt x="0" y="1"/>
                    </a:moveTo>
                    <a:lnTo>
                      <a:pt x="6862" y="17809"/>
                    </a:lnTo>
                    <a:lnTo>
                      <a:pt x="35744" y="1889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3"/>
              <p:cNvSpPr/>
              <p:nvPr/>
            </p:nvSpPr>
            <p:spPr>
              <a:xfrm>
                <a:off x="4079363" y="6529900"/>
                <a:ext cx="25550" cy="25550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1022" extrusionOk="0">
                    <a:moveTo>
                      <a:pt x="1022" y="511"/>
                    </a:moveTo>
                    <a:cubicBezTo>
                      <a:pt x="1022" y="798"/>
                      <a:pt x="798" y="1022"/>
                      <a:pt x="511" y="1022"/>
                    </a:cubicBezTo>
                    <a:cubicBezTo>
                      <a:pt x="224" y="1022"/>
                      <a:pt x="0" y="798"/>
                      <a:pt x="0" y="511"/>
                    </a:cubicBezTo>
                    <a:cubicBezTo>
                      <a:pt x="0" y="224"/>
                      <a:pt x="224" y="1"/>
                      <a:pt x="511" y="1"/>
                    </a:cubicBezTo>
                    <a:cubicBezTo>
                      <a:pt x="798" y="1"/>
                      <a:pt x="1022" y="224"/>
                      <a:pt x="1022" y="51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3"/>
              <p:cNvSpPr/>
              <p:nvPr/>
            </p:nvSpPr>
            <p:spPr>
              <a:xfrm>
                <a:off x="3354113" y="6491600"/>
                <a:ext cx="42300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1693" extrusionOk="0">
                    <a:moveTo>
                      <a:pt x="1692" y="830"/>
                    </a:moveTo>
                    <a:cubicBezTo>
                      <a:pt x="1692" y="1309"/>
                      <a:pt x="1309" y="1692"/>
                      <a:pt x="862" y="1692"/>
                    </a:cubicBezTo>
                    <a:cubicBezTo>
                      <a:pt x="383" y="1692"/>
                      <a:pt x="0" y="1309"/>
                      <a:pt x="0" y="830"/>
                    </a:cubicBezTo>
                    <a:cubicBezTo>
                      <a:pt x="0" y="384"/>
                      <a:pt x="383" y="1"/>
                      <a:pt x="862" y="1"/>
                    </a:cubicBezTo>
                    <a:cubicBezTo>
                      <a:pt x="1309" y="1"/>
                      <a:pt x="1692" y="384"/>
                      <a:pt x="1692" y="83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9" name="Google Shape;819;p23"/>
            <p:cNvGrpSpPr/>
            <p:nvPr/>
          </p:nvGrpSpPr>
          <p:grpSpPr>
            <a:xfrm>
              <a:off x="6623250" y="4391575"/>
              <a:ext cx="584850" cy="594450"/>
              <a:chOff x="2214950" y="5878400"/>
              <a:chExt cx="584850" cy="594450"/>
            </a:xfrm>
          </p:grpSpPr>
          <p:sp>
            <p:nvSpPr>
              <p:cNvPr id="820" name="Google Shape;820;p23"/>
              <p:cNvSpPr/>
              <p:nvPr/>
            </p:nvSpPr>
            <p:spPr>
              <a:xfrm>
                <a:off x="2228500" y="5891175"/>
                <a:ext cx="546575" cy="562525"/>
              </a:xfrm>
              <a:custGeom>
                <a:avLst/>
                <a:gdLst/>
                <a:ahLst/>
                <a:cxnLst/>
                <a:rect l="l" t="t" r="r" b="b"/>
                <a:pathLst>
                  <a:path w="21863" h="22501" fill="none" extrusionOk="0">
                    <a:moveTo>
                      <a:pt x="14969" y="1"/>
                    </a:moveTo>
                    <a:lnTo>
                      <a:pt x="1" y="17202"/>
                    </a:lnTo>
                    <a:lnTo>
                      <a:pt x="21862" y="22500"/>
                    </a:lnTo>
                    <a:lnTo>
                      <a:pt x="16213" y="12192"/>
                    </a:lnTo>
                    <a:lnTo>
                      <a:pt x="1" y="17202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3"/>
              <p:cNvSpPr/>
              <p:nvPr/>
            </p:nvSpPr>
            <p:spPr>
              <a:xfrm>
                <a:off x="2589950" y="5878400"/>
                <a:ext cx="25550" cy="25575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1023" extrusionOk="0">
                    <a:moveTo>
                      <a:pt x="1021" y="512"/>
                    </a:moveTo>
                    <a:cubicBezTo>
                      <a:pt x="1021" y="799"/>
                      <a:pt x="798" y="1022"/>
                      <a:pt x="511" y="1022"/>
                    </a:cubicBezTo>
                    <a:cubicBezTo>
                      <a:pt x="224" y="1022"/>
                      <a:pt x="0" y="799"/>
                      <a:pt x="0" y="512"/>
                    </a:cubicBezTo>
                    <a:cubicBezTo>
                      <a:pt x="0" y="256"/>
                      <a:pt x="224" y="1"/>
                      <a:pt x="511" y="1"/>
                    </a:cubicBezTo>
                    <a:cubicBezTo>
                      <a:pt x="798" y="1"/>
                      <a:pt x="1021" y="256"/>
                      <a:pt x="1021" y="51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3"/>
              <p:cNvSpPr/>
              <p:nvPr/>
            </p:nvSpPr>
            <p:spPr>
              <a:xfrm>
                <a:off x="2621050" y="6183200"/>
                <a:ext cx="25575" cy="25550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1022" extrusionOk="0">
                    <a:moveTo>
                      <a:pt x="1022" y="511"/>
                    </a:moveTo>
                    <a:cubicBezTo>
                      <a:pt x="1022" y="798"/>
                      <a:pt x="799" y="1021"/>
                      <a:pt x="511" y="1021"/>
                    </a:cubicBezTo>
                    <a:cubicBezTo>
                      <a:pt x="224" y="1021"/>
                      <a:pt x="1" y="798"/>
                      <a:pt x="1" y="511"/>
                    </a:cubicBezTo>
                    <a:cubicBezTo>
                      <a:pt x="1" y="224"/>
                      <a:pt x="224" y="0"/>
                      <a:pt x="511" y="0"/>
                    </a:cubicBezTo>
                    <a:cubicBezTo>
                      <a:pt x="799" y="0"/>
                      <a:pt x="1022" y="224"/>
                      <a:pt x="1022" y="51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3"/>
              <p:cNvSpPr/>
              <p:nvPr/>
            </p:nvSpPr>
            <p:spPr>
              <a:xfrm>
                <a:off x="2214950" y="6294100"/>
                <a:ext cx="4230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1692" extrusionOk="0">
                    <a:moveTo>
                      <a:pt x="1692" y="830"/>
                    </a:moveTo>
                    <a:cubicBezTo>
                      <a:pt x="1692" y="1309"/>
                      <a:pt x="1309" y="1692"/>
                      <a:pt x="830" y="1692"/>
                    </a:cubicBezTo>
                    <a:cubicBezTo>
                      <a:pt x="383" y="1692"/>
                      <a:pt x="0" y="1309"/>
                      <a:pt x="0" y="830"/>
                    </a:cubicBezTo>
                    <a:cubicBezTo>
                      <a:pt x="0" y="351"/>
                      <a:pt x="383" y="0"/>
                      <a:pt x="830" y="0"/>
                    </a:cubicBezTo>
                    <a:cubicBezTo>
                      <a:pt x="1309" y="0"/>
                      <a:pt x="1692" y="351"/>
                      <a:pt x="1692" y="83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3"/>
              <p:cNvSpPr/>
              <p:nvPr/>
            </p:nvSpPr>
            <p:spPr>
              <a:xfrm>
                <a:off x="2757500" y="6430525"/>
                <a:ext cx="42300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1693" extrusionOk="0">
                    <a:moveTo>
                      <a:pt x="1692" y="830"/>
                    </a:moveTo>
                    <a:cubicBezTo>
                      <a:pt x="1692" y="1309"/>
                      <a:pt x="1309" y="1692"/>
                      <a:pt x="830" y="1692"/>
                    </a:cubicBezTo>
                    <a:cubicBezTo>
                      <a:pt x="383" y="1692"/>
                      <a:pt x="0" y="1309"/>
                      <a:pt x="0" y="830"/>
                    </a:cubicBezTo>
                    <a:cubicBezTo>
                      <a:pt x="0" y="384"/>
                      <a:pt x="383" y="1"/>
                      <a:pt x="830" y="1"/>
                    </a:cubicBezTo>
                    <a:cubicBezTo>
                      <a:pt x="1309" y="1"/>
                      <a:pt x="1692" y="384"/>
                      <a:pt x="1692" y="83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5" name="Google Shape;825;p23"/>
            <p:cNvGrpSpPr/>
            <p:nvPr/>
          </p:nvGrpSpPr>
          <p:grpSpPr>
            <a:xfrm rot="1364015" flipH="1">
              <a:off x="3127070" y="2898367"/>
              <a:ext cx="7055420" cy="3901102"/>
              <a:chOff x="7432275" y="5642550"/>
              <a:chExt cx="7056275" cy="3901575"/>
            </a:xfrm>
          </p:grpSpPr>
          <p:sp>
            <p:nvSpPr>
              <p:cNvPr id="826" name="Google Shape;826;p23"/>
              <p:cNvSpPr/>
              <p:nvPr/>
            </p:nvSpPr>
            <p:spPr>
              <a:xfrm>
                <a:off x="7432275" y="5642550"/>
                <a:ext cx="7032350" cy="3883225"/>
              </a:xfrm>
              <a:custGeom>
                <a:avLst/>
                <a:gdLst/>
                <a:ahLst/>
                <a:cxnLst/>
                <a:rect l="l" t="t" r="r" b="b"/>
                <a:pathLst>
                  <a:path w="281294" h="155329" fill="none" extrusionOk="0">
                    <a:moveTo>
                      <a:pt x="1" y="1"/>
                    </a:moveTo>
                    <a:lnTo>
                      <a:pt x="44489" y="36511"/>
                    </a:lnTo>
                    <a:lnTo>
                      <a:pt x="86680" y="32394"/>
                    </a:lnTo>
                    <a:lnTo>
                      <a:pt x="98361" y="54064"/>
                    </a:lnTo>
                    <a:lnTo>
                      <a:pt x="134137" y="55500"/>
                    </a:lnTo>
                    <a:lnTo>
                      <a:pt x="107073" y="86329"/>
                    </a:lnTo>
                    <a:lnTo>
                      <a:pt x="139881" y="94435"/>
                    </a:lnTo>
                    <a:lnTo>
                      <a:pt x="173583" y="83202"/>
                    </a:lnTo>
                    <a:lnTo>
                      <a:pt x="200135" y="117861"/>
                    </a:lnTo>
                    <a:lnTo>
                      <a:pt x="264124" y="131265"/>
                    </a:lnTo>
                    <a:lnTo>
                      <a:pt x="281293" y="155328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3"/>
              <p:cNvSpPr/>
              <p:nvPr/>
            </p:nvSpPr>
            <p:spPr>
              <a:xfrm>
                <a:off x="8544500" y="6555300"/>
                <a:ext cx="596825" cy="495500"/>
              </a:xfrm>
              <a:custGeom>
                <a:avLst/>
                <a:gdLst/>
                <a:ahLst/>
                <a:cxnLst/>
                <a:rect l="l" t="t" r="r" b="b"/>
                <a:pathLst>
                  <a:path w="23873" h="19820" fill="none" extrusionOk="0">
                    <a:moveTo>
                      <a:pt x="23872" y="19820"/>
                    </a:moveTo>
                    <a:lnTo>
                      <a:pt x="0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3"/>
              <p:cNvSpPr/>
              <p:nvPr/>
            </p:nvSpPr>
            <p:spPr>
              <a:xfrm>
                <a:off x="7778550" y="6452375"/>
                <a:ext cx="2112750" cy="1353200"/>
              </a:xfrm>
              <a:custGeom>
                <a:avLst/>
                <a:gdLst/>
                <a:ahLst/>
                <a:cxnLst/>
                <a:rect l="l" t="t" r="r" b="b"/>
                <a:pathLst>
                  <a:path w="84510" h="54128" fill="none" extrusionOk="0">
                    <a:moveTo>
                      <a:pt x="1" y="53521"/>
                    </a:moveTo>
                    <a:lnTo>
                      <a:pt x="36000" y="27702"/>
                    </a:lnTo>
                    <a:lnTo>
                      <a:pt x="30638" y="4118"/>
                    </a:lnTo>
                    <a:lnTo>
                      <a:pt x="17681" y="19979"/>
                    </a:lnTo>
                    <a:lnTo>
                      <a:pt x="36000" y="27702"/>
                    </a:lnTo>
                    <a:lnTo>
                      <a:pt x="54510" y="23937"/>
                    </a:lnTo>
                    <a:lnTo>
                      <a:pt x="65776" y="54128"/>
                    </a:lnTo>
                    <a:lnTo>
                      <a:pt x="84510" y="21671"/>
                    </a:lnTo>
                    <a:lnTo>
                      <a:pt x="54510" y="23937"/>
                    </a:lnTo>
                    <a:lnTo>
                      <a:pt x="72829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3"/>
              <p:cNvSpPr/>
              <p:nvPr/>
            </p:nvSpPr>
            <p:spPr>
              <a:xfrm>
                <a:off x="8371350" y="7030025"/>
                <a:ext cx="2414350" cy="775550"/>
              </a:xfrm>
              <a:custGeom>
                <a:avLst/>
                <a:gdLst/>
                <a:ahLst/>
                <a:cxnLst/>
                <a:rect l="l" t="t" r="r" b="b"/>
                <a:pathLst>
                  <a:path w="96574" h="31022" fill="none" extrusionOk="0">
                    <a:moveTo>
                      <a:pt x="1" y="29554"/>
                    </a:moveTo>
                    <a:lnTo>
                      <a:pt x="12288" y="4596"/>
                    </a:lnTo>
                    <a:lnTo>
                      <a:pt x="13756" y="21256"/>
                    </a:lnTo>
                    <a:lnTo>
                      <a:pt x="42064" y="31022"/>
                    </a:lnTo>
                    <a:lnTo>
                      <a:pt x="96574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3"/>
              <p:cNvSpPr/>
              <p:nvPr/>
            </p:nvSpPr>
            <p:spPr>
              <a:xfrm>
                <a:off x="10432225" y="7722575"/>
                <a:ext cx="1339625" cy="1514375"/>
              </a:xfrm>
              <a:custGeom>
                <a:avLst/>
                <a:gdLst/>
                <a:ahLst/>
                <a:cxnLst/>
                <a:rect l="l" t="t" r="r" b="b"/>
                <a:pathLst>
                  <a:path w="53585" h="60575" fill="none" extrusionOk="0">
                    <a:moveTo>
                      <a:pt x="19883" y="11234"/>
                    </a:moveTo>
                    <a:lnTo>
                      <a:pt x="1" y="46213"/>
                    </a:lnTo>
                    <a:lnTo>
                      <a:pt x="53585" y="1"/>
                    </a:lnTo>
                    <a:lnTo>
                      <a:pt x="40787" y="60574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3"/>
              <p:cNvSpPr/>
              <p:nvPr/>
            </p:nvSpPr>
            <p:spPr>
              <a:xfrm>
                <a:off x="11771825" y="7722575"/>
                <a:ext cx="2263550" cy="1525525"/>
              </a:xfrm>
              <a:custGeom>
                <a:avLst/>
                <a:gdLst/>
                <a:ahLst/>
                <a:cxnLst/>
                <a:rect l="l" t="t" r="r" b="b"/>
                <a:pathLst>
                  <a:path w="90542" h="61021" fill="none" extrusionOk="0">
                    <a:moveTo>
                      <a:pt x="90542" y="48064"/>
                    </a:moveTo>
                    <a:lnTo>
                      <a:pt x="54957" y="61021"/>
                    </a:lnTo>
                    <a:lnTo>
                      <a:pt x="26553" y="34660"/>
                    </a:lnTo>
                    <a:lnTo>
                      <a:pt x="20107" y="13724"/>
                    </a:lnTo>
                    <a:lnTo>
                      <a:pt x="51223" y="24958"/>
                    </a:lnTo>
                    <a:lnTo>
                      <a:pt x="26553" y="34660"/>
                    </a:lnTo>
                    <a:lnTo>
                      <a:pt x="17585" y="55978"/>
                    </a:lnTo>
                    <a:lnTo>
                      <a:pt x="1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3"/>
              <p:cNvSpPr/>
              <p:nvPr/>
            </p:nvSpPr>
            <p:spPr>
              <a:xfrm>
                <a:off x="12768350" y="7914850"/>
                <a:ext cx="283275" cy="431675"/>
              </a:xfrm>
              <a:custGeom>
                <a:avLst/>
                <a:gdLst/>
                <a:ahLst/>
                <a:cxnLst/>
                <a:rect l="l" t="t" r="r" b="b"/>
                <a:pathLst>
                  <a:path w="11331" h="17267" fill="none" extrusionOk="0">
                    <a:moveTo>
                      <a:pt x="11330" y="17267"/>
                    </a:moveTo>
                    <a:lnTo>
                      <a:pt x="1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3"/>
              <p:cNvSpPr/>
              <p:nvPr/>
            </p:nvSpPr>
            <p:spPr>
              <a:xfrm>
                <a:off x="8544500" y="6043875"/>
                <a:ext cx="435650" cy="511450"/>
              </a:xfrm>
              <a:custGeom>
                <a:avLst/>
                <a:gdLst/>
                <a:ahLst/>
                <a:cxnLst/>
                <a:rect l="l" t="t" r="r" b="b"/>
                <a:pathLst>
                  <a:path w="17426" h="20458" fill="none" extrusionOk="0">
                    <a:moveTo>
                      <a:pt x="0" y="20458"/>
                    </a:moveTo>
                    <a:lnTo>
                      <a:pt x="17426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4" name="Google Shape;834;p23"/>
              <p:cNvGrpSpPr/>
              <p:nvPr/>
            </p:nvGrpSpPr>
            <p:grpSpPr>
              <a:xfrm>
                <a:off x="7815250" y="6023125"/>
                <a:ext cx="6673300" cy="3521000"/>
                <a:chOff x="7815250" y="6023125"/>
                <a:chExt cx="6673300" cy="3521000"/>
              </a:xfrm>
            </p:grpSpPr>
            <p:sp>
              <p:nvSpPr>
                <p:cNvPr id="835" name="Google Shape;835;p23"/>
                <p:cNvSpPr/>
                <p:nvPr/>
              </p:nvSpPr>
              <p:spPr>
                <a:xfrm>
                  <a:off x="8526150" y="6537750"/>
                  <a:ext cx="367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37" extrusionOk="0">
                      <a:moveTo>
                        <a:pt x="1468" y="703"/>
                      </a:moveTo>
                      <a:cubicBezTo>
                        <a:pt x="1468" y="1118"/>
                        <a:pt x="1149" y="1437"/>
                        <a:pt x="734" y="1437"/>
                      </a:cubicBezTo>
                      <a:cubicBezTo>
                        <a:pt x="351" y="1437"/>
                        <a:pt x="0" y="1118"/>
                        <a:pt x="0" y="703"/>
                      </a:cubicBezTo>
                      <a:cubicBezTo>
                        <a:pt x="0" y="320"/>
                        <a:pt x="351" y="1"/>
                        <a:pt x="734" y="1"/>
                      </a:cubicBezTo>
                      <a:cubicBezTo>
                        <a:pt x="1149" y="1"/>
                        <a:pt x="1468" y="320"/>
                        <a:pt x="1468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23"/>
                <p:cNvSpPr/>
                <p:nvPr/>
              </p:nvSpPr>
              <p:spPr>
                <a:xfrm>
                  <a:off x="9129325" y="703322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03"/>
                      </a:moveTo>
                      <a:cubicBezTo>
                        <a:pt x="1437" y="1117"/>
                        <a:pt x="1117" y="1437"/>
                        <a:pt x="735" y="1437"/>
                      </a:cubicBezTo>
                      <a:cubicBezTo>
                        <a:pt x="320" y="1437"/>
                        <a:pt x="0" y="1117"/>
                        <a:pt x="0" y="703"/>
                      </a:cubicBezTo>
                      <a:cubicBezTo>
                        <a:pt x="0" y="320"/>
                        <a:pt x="320" y="0"/>
                        <a:pt x="735" y="0"/>
                      </a:cubicBezTo>
                      <a:cubicBezTo>
                        <a:pt x="1117" y="0"/>
                        <a:pt x="1437" y="320"/>
                        <a:pt x="1437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23"/>
                <p:cNvSpPr/>
                <p:nvPr/>
              </p:nvSpPr>
              <p:spPr>
                <a:xfrm>
                  <a:off x="8699275" y="754067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02"/>
                      </a:moveTo>
                      <a:cubicBezTo>
                        <a:pt x="1437" y="1117"/>
                        <a:pt x="1118" y="1436"/>
                        <a:pt x="735" y="1436"/>
                      </a:cubicBezTo>
                      <a:cubicBezTo>
                        <a:pt x="320" y="1436"/>
                        <a:pt x="1" y="1117"/>
                        <a:pt x="1" y="702"/>
                      </a:cubicBezTo>
                      <a:cubicBezTo>
                        <a:pt x="1" y="319"/>
                        <a:pt x="320" y="0"/>
                        <a:pt x="735" y="0"/>
                      </a:cubicBezTo>
                      <a:cubicBezTo>
                        <a:pt x="1118" y="0"/>
                        <a:pt x="1437" y="319"/>
                        <a:pt x="1437" y="70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23"/>
                <p:cNvSpPr/>
                <p:nvPr/>
              </p:nvSpPr>
              <p:spPr>
                <a:xfrm>
                  <a:off x="13125800" y="9228150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6" y="702"/>
                      </a:moveTo>
                      <a:cubicBezTo>
                        <a:pt x="1436" y="1117"/>
                        <a:pt x="1117" y="1436"/>
                        <a:pt x="702" y="1436"/>
                      </a:cubicBezTo>
                      <a:cubicBezTo>
                        <a:pt x="319" y="1436"/>
                        <a:pt x="0" y="1117"/>
                        <a:pt x="0" y="702"/>
                      </a:cubicBezTo>
                      <a:cubicBezTo>
                        <a:pt x="0" y="319"/>
                        <a:pt x="319" y="0"/>
                        <a:pt x="702" y="0"/>
                      </a:cubicBezTo>
                      <a:cubicBezTo>
                        <a:pt x="1117" y="0"/>
                        <a:pt x="1436" y="319"/>
                        <a:pt x="1436" y="70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839;p23"/>
                <p:cNvSpPr/>
                <p:nvPr/>
              </p:nvSpPr>
              <p:spPr>
                <a:xfrm>
                  <a:off x="12750000" y="7896500"/>
                  <a:ext cx="36725" cy="3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69" extrusionOk="0">
                      <a:moveTo>
                        <a:pt x="1469" y="735"/>
                      </a:moveTo>
                      <a:cubicBezTo>
                        <a:pt x="1469" y="1118"/>
                        <a:pt x="1118" y="1469"/>
                        <a:pt x="735" y="1469"/>
                      </a:cubicBezTo>
                      <a:cubicBezTo>
                        <a:pt x="352" y="1469"/>
                        <a:pt x="1" y="1118"/>
                        <a:pt x="1" y="735"/>
                      </a:cubicBezTo>
                      <a:cubicBezTo>
                        <a:pt x="1" y="352"/>
                        <a:pt x="352" y="1"/>
                        <a:pt x="735" y="1"/>
                      </a:cubicBezTo>
                      <a:cubicBezTo>
                        <a:pt x="1118" y="1"/>
                        <a:pt x="1469" y="352"/>
                        <a:pt x="1469" y="73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840;p23"/>
                <p:cNvSpPr/>
                <p:nvPr/>
              </p:nvSpPr>
              <p:spPr>
                <a:xfrm>
                  <a:off x="14017000" y="8906600"/>
                  <a:ext cx="367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37" extrusionOk="0">
                      <a:moveTo>
                        <a:pt x="1469" y="703"/>
                      </a:moveTo>
                      <a:cubicBezTo>
                        <a:pt x="1469" y="1118"/>
                        <a:pt x="1118" y="1437"/>
                        <a:pt x="735" y="1437"/>
                      </a:cubicBezTo>
                      <a:cubicBezTo>
                        <a:pt x="352" y="1437"/>
                        <a:pt x="1" y="1118"/>
                        <a:pt x="1" y="703"/>
                      </a:cubicBezTo>
                      <a:cubicBezTo>
                        <a:pt x="1" y="320"/>
                        <a:pt x="352" y="1"/>
                        <a:pt x="735" y="1"/>
                      </a:cubicBezTo>
                      <a:cubicBezTo>
                        <a:pt x="1118" y="1"/>
                        <a:pt x="1469" y="320"/>
                        <a:pt x="1469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841;p23"/>
                <p:cNvSpPr/>
                <p:nvPr/>
              </p:nvSpPr>
              <p:spPr>
                <a:xfrm>
                  <a:off x="12255325" y="804172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34"/>
                      </a:moveTo>
                      <a:cubicBezTo>
                        <a:pt x="1437" y="1117"/>
                        <a:pt x="1118" y="1436"/>
                        <a:pt x="735" y="1436"/>
                      </a:cubicBezTo>
                      <a:cubicBezTo>
                        <a:pt x="320" y="1436"/>
                        <a:pt x="1" y="1117"/>
                        <a:pt x="1" y="734"/>
                      </a:cubicBezTo>
                      <a:cubicBezTo>
                        <a:pt x="1" y="319"/>
                        <a:pt x="320" y="0"/>
                        <a:pt x="735" y="0"/>
                      </a:cubicBezTo>
                      <a:cubicBezTo>
                        <a:pt x="1118" y="0"/>
                        <a:pt x="1437" y="319"/>
                        <a:pt x="1437" y="73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23"/>
                <p:cNvSpPr/>
                <p:nvPr/>
              </p:nvSpPr>
              <p:spPr>
                <a:xfrm>
                  <a:off x="9586500" y="6439625"/>
                  <a:ext cx="25550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1022" extrusionOk="0">
                      <a:moveTo>
                        <a:pt x="1022" y="511"/>
                      </a:moveTo>
                      <a:cubicBezTo>
                        <a:pt x="1022" y="798"/>
                        <a:pt x="798" y="1021"/>
                        <a:pt x="511" y="1021"/>
                      </a:cubicBezTo>
                      <a:cubicBezTo>
                        <a:pt x="224" y="1021"/>
                        <a:pt x="0" y="798"/>
                        <a:pt x="0" y="511"/>
                      </a:cubicBezTo>
                      <a:cubicBezTo>
                        <a:pt x="0" y="224"/>
                        <a:pt x="224" y="0"/>
                        <a:pt x="511" y="0"/>
                      </a:cubicBezTo>
                      <a:cubicBezTo>
                        <a:pt x="798" y="0"/>
                        <a:pt x="1022" y="224"/>
                        <a:pt x="1022" y="5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23"/>
                <p:cNvSpPr/>
                <p:nvPr/>
              </p:nvSpPr>
              <p:spPr>
                <a:xfrm>
                  <a:off x="8207800" y="6939075"/>
                  <a:ext cx="25550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1022" extrusionOk="0">
                      <a:moveTo>
                        <a:pt x="1022" y="511"/>
                      </a:moveTo>
                      <a:cubicBezTo>
                        <a:pt x="1022" y="798"/>
                        <a:pt x="798" y="1022"/>
                        <a:pt x="511" y="1022"/>
                      </a:cubicBezTo>
                      <a:cubicBezTo>
                        <a:pt x="224" y="1022"/>
                        <a:pt x="0" y="798"/>
                        <a:pt x="0" y="511"/>
                      </a:cubicBezTo>
                      <a:cubicBezTo>
                        <a:pt x="0" y="256"/>
                        <a:pt x="224" y="1"/>
                        <a:pt x="511" y="1"/>
                      </a:cubicBezTo>
                      <a:cubicBezTo>
                        <a:pt x="798" y="1"/>
                        <a:pt x="1022" y="256"/>
                        <a:pt x="1022" y="5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23"/>
                <p:cNvSpPr/>
                <p:nvPr/>
              </p:nvSpPr>
              <p:spPr>
                <a:xfrm>
                  <a:off x="8959375" y="60231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31" y="1692"/>
                      </a:cubicBezTo>
                      <a:cubicBezTo>
                        <a:pt x="384" y="1692"/>
                        <a:pt x="1" y="1309"/>
                        <a:pt x="1" y="831"/>
                      </a:cubicBezTo>
                      <a:cubicBezTo>
                        <a:pt x="1" y="384"/>
                        <a:pt x="384" y="1"/>
                        <a:pt x="831" y="1"/>
                      </a:cubicBezTo>
                      <a:cubicBezTo>
                        <a:pt x="1309" y="1"/>
                        <a:pt x="1692" y="384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845;p23"/>
                <p:cNvSpPr/>
                <p:nvPr/>
              </p:nvSpPr>
              <p:spPr>
                <a:xfrm>
                  <a:off x="9869725" y="697257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09"/>
                        <a:pt x="1309" y="1692"/>
                        <a:pt x="831" y="1692"/>
                      </a:cubicBezTo>
                      <a:cubicBezTo>
                        <a:pt x="384" y="1692"/>
                        <a:pt x="1" y="1309"/>
                        <a:pt x="1" y="863"/>
                      </a:cubicBezTo>
                      <a:cubicBezTo>
                        <a:pt x="1" y="384"/>
                        <a:pt x="384" y="1"/>
                        <a:pt x="831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23"/>
                <p:cNvSpPr/>
                <p:nvPr/>
              </p:nvSpPr>
              <p:spPr>
                <a:xfrm>
                  <a:off x="10761750" y="7009300"/>
                  <a:ext cx="42300" cy="4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724" extrusionOk="0">
                      <a:moveTo>
                        <a:pt x="1692" y="862"/>
                      </a:moveTo>
                      <a:cubicBezTo>
                        <a:pt x="1692" y="1340"/>
                        <a:pt x="1309" y="1723"/>
                        <a:pt x="830" y="1723"/>
                      </a:cubicBezTo>
                      <a:cubicBezTo>
                        <a:pt x="351" y="1723"/>
                        <a:pt x="0" y="1340"/>
                        <a:pt x="0" y="862"/>
                      </a:cubicBezTo>
                      <a:cubicBezTo>
                        <a:pt x="0" y="383"/>
                        <a:pt x="351" y="0"/>
                        <a:pt x="830" y="0"/>
                      </a:cubicBezTo>
                      <a:cubicBezTo>
                        <a:pt x="1309" y="0"/>
                        <a:pt x="1692" y="383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23"/>
                <p:cNvSpPr/>
                <p:nvPr/>
              </p:nvSpPr>
              <p:spPr>
                <a:xfrm>
                  <a:off x="11751075" y="77010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41"/>
                        <a:pt x="1309" y="1692"/>
                        <a:pt x="831" y="1692"/>
                      </a:cubicBezTo>
                      <a:cubicBezTo>
                        <a:pt x="352" y="1692"/>
                        <a:pt x="1" y="1341"/>
                        <a:pt x="1" y="863"/>
                      </a:cubicBezTo>
                      <a:cubicBezTo>
                        <a:pt x="1" y="384"/>
                        <a:pt x="352" y="1"/>
                        <a:pt x="831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23"/>
                <p:cNvSpPr/>
                <p:nvPr/>
              </p:nvSpPr>
              <p:spPr>
                <a:xfrm>
                  <a:off x="13032450" y="8323375"/>
                  <a:ext cx="43100" cy="4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2" extrusionOk="0">
                      <a:moveTo>
                        <a:pt x="1724" y="862"/>
                      </a:moveTo>
                      <a:cubicBezTo>
                        <a:pt x="1724" y="1340"/>
                        <a:pt x="1341" y="1692"/>
                        <a:pt x="862" y="1692"/>
                      </a:cubicBezTo>
                      <a:cubicBezTo>
                        <a:pt x="383" y="1692"/>
                        <a:pt x="0" y="1340"/>
                        <a:pt x="0" y="862"/>
                      </a:cubicBezTo>
                      <a:cubicBezTo>
                        <a:pt x="0" y="383"/>
                        <a:pt x="383" y="0"/>
                        <a:pt x="862" y="0"/>
                      </a:cubicBezTo>
                      <a:cubicBezTo>
                        <a:pt x="1341" y="0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23"/>
                <p:cNvSpPr/>
                <p:nvPr/>
              </p:nvSpPr>
              <p:spPr>
                <a:xfrm>
                  <a:off x="14446250" y="9501800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30"/>
                      </a:moveTo>
                      <a:cubicBezTo>
                        <a:pt x="1692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30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41" y="1"/>
                        <a:pt x="1692" y="384"/>
                        <a:pt x="1692" y="83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23"/>
                <p:cNvSpPr/>
                <p:nvPr/>
              </p:nvSpPr>
              <p:spPr>
                <a:xfrm>
                  <a:off x="11427150" y="921297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2"/>
                      </a:moveTo>
                      <a:cubicBezTo>
                        <a:pt x="1692" y="1341"/>
                        <a:pt x="1309" y="1692"/>
                        <a:pt x="830" y="1692"/>
                      </a:cubicBezTo>
                      <a:cubicBezTo>
                        <a:pt x="352" y="1692"/>
                        <a:pt x="1" y="1341"/>
                        <a:pt x="1" y="862"/>
                      </a:cubicBezTo>
                      <a:cubicBezTo>
                        <a:pt x="1" y="384"/>
                        <a:pt x="352" y="1"/>
                        <a:pt x="830" y="1"/>
                      </a:cubicBezTo>
                      <a:cubicBezTo>
                        <a:pt x="1309" y="1"/>
                        <a:pt x="1692" y="384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23"/>
                <p:cNvSpPr/>
                <p:nvPr/>
              </p:nvSpPr>
              <p:spPr>
                <a:xfrm>
                  <a:off x="12190700" y="9100475"/>
                  <a:ext cx="42325" cy="4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725" extrusionOk="0">
                      <a:moveTo>
                        <a:pt x="1692" y="862"/>
                      </a:moveTo>
                      <a:cubicBezTo>
                        <a:pt x="1692" y="1341"/>
                        <a:pt x="1309" y="1724"/>
                        <a:pt x="830" y="1724"/>
                      </a:cubicBezTo>
                      <a:cubicBezTo>
                        <a:pt x="384" y="1724"/>
                        <a:pt x="1" y="1341"/>
                        <a:pt x="1" y="862"/>
                      </a:cubicBezTo>
                      <a:cubicBezTo>
                        <a:pt x="1" y="384"/>
                        <a:pt x="384" y="1"/>
                        <a:pt x="830" y="1"/>
                      </a:cubicBezTo>
                      <a:cubicBezTo>
                        <a:pt x="1309" y="1"/>
                        <a:pt x="1692" y="384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2;p23"/>
                <p:cNvSpPr/>
                <p:nvPr/>
              </p:nvSpPr>
              <p:spPr>
                <a:xfrm>
                  <a:off x="12419700" y="8567500"/>
                  <a:ext cx="431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3" extrusionOk="0">
                      <a:moveTo>
                        <a:pt x="1723" y="863"/>
                      </a:moveTo>
                      <a:cubicBezTo>
                        <a:pt x="1723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63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41" y="1"/>
                        <a:pt x="1723" y="384"/>
                        <a:pt x="1723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3;p23"/>
                <p:cNvSpPr/>
                <p:nvPr/>
              </p:nvSpPr>
              <p:spPr>
                <a:xfrm>
                  <a:off x="9401400" y="7784000"/>
                  <a:ext cx="42300" cy="4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725" extrusionOk="0">
                      <a:moveTo>
                        <a:pt x="1692" y="863"/>
                      </a:moveTo>
                      <a:cubicBezTo>
                        <a:pt x="1692" y="1341"/>
                        <a:pt x="1309" y="1724"/>
                        <a:pt x="862" y="1724"/>
                      </a:cubicBezTo>
                      <a:cubicBezTo>
                        <a:pt x="383" y="1724"/>
                        <a:pt x="0" y="1341"/>
                        <a:pt x="0" y="863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23"/>
                <p:cNvSpPr/>
                <p:nvPr/>
              </p:nvSpPr>
              <p:spPr>
                <a:xfrm>
                  <a:off x="10410675" y="88563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09"/>
                        <a:pt x="1341" y="1692"/>
                        <a:pt x="863" y="1692"/>
                      </a:cubicBezTo>
                      <a:cubicBezTo>
                        <a:pt x="384" y="1692"/>
                        <a:pt x="1" y="1309"/>
                        <a:pt x="1" y="863"/>
                      </a:cubicBezTo>
                      <a:cubicBezTo>
                        <a:pt x="1" y="384"/>
                        <a:pt x="384" y="1"/>
                        <a:pt x="863" y="1"/>
                      </a:cubicBezTo>
                      <a:cubicBezTo>
                        <a:pt x="1341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23"/>
                <p:cNvSpPr/>
                <p:nvPr/>
              </p:nvSpPr>
              <p:spPr>
                <a:xfrm>
                  <a:off x="10907750" y="7981875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62"/>
                      </a:moveTo>
                      <a:cubicBezTo>
                        <a:pt x="1692" y="1341"/>
                        <a:pt x="1309" y="1692"/>
                        <a:pt x="862" y="1692"/>
                      </a:cubicBezTo>
                      <a:cubicBezTo>
                        <a:pt x="383" y="1692"/>
                        <a:pt x="0" y="1341"/>
                        <a:pt x="0" y="862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23"/>
                <p:cNvSpPr/>
                <p:nvPr/>
              </p:nvSpPr>
              <p:spPr>
                <a:xfrm>
                  <a:off x="10089150" y="7779225"/>
                  <a:ext cx="43100" cy="4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2" extrusionOk="0">
                      <a:moveTo>
                        <a:pt x="1724" y="862"/>
                      </a:moveTo>
                      <a:cubicBezTo>
                        <a:pt x="1724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62"/>
                      </a:cubicBezTo>
                      <a:cubicBezTo>
                        <a:pt x="0" y="383"/>
                        <a:pt x="383" y="0"/>
                        <a:pt x="862" y="0"/>
                      </a:cubicBezTo>
                      <a:cubicBezTo>
                        <a:pt x="1341" y="0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23"/>
                <p:cNvSpPr/>
                <p:nvPr/>
              </p:nvSpPr>
              <p:spPr>
                <a:xfrm>
                  <a:off x="8353800" y="7746500"/>
                  <a:ext cx="431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693" extrusionOk="0">
                      <a:moveTo>
                        <a:pt x="1724" y="863"/>
                      </a:moveTo>
                      <a:cubicBezTo>
                        <a:pt x="1724" y="1341"/>
                        <a:pt x="1341" y="1692"/>
                        <a:pt x="862" y="1692"/>
                      </a:cubicBezTo>
                      <a:cubicBezTo>
                        <a:pt x="384" y="1692"/>
                        <a:pt x="1" y="1341"/>
                        <a:pt x="1" y="863"/>
                      </a:cubicBezTo>
                      <a:cubicBezTo>
                        <a:pt x="1" y="384"/>
                        <a:pt x="384" y="1"/>
                        <a:pt x="862" y="1"/>
                      </a:cubicBezTo>
                      <a:cubicBezTo>
                        <a:pt x="1341" y="1"/>
                        <a:pt x="1724" y="384"/>
                        <a:pt x="1724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23"/>
                <p:cNvSpPr/>
                <p:nvPr/>
              </p:nvSpPr>
              <p:spPr>
                <a:xfrm>
                  <a:off x="8654600" y="7123375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62" y="1692"/>
                      </a:cubicBezTo>
                      <a:cubicBezTo>
                        <a:pt x="383" y="1692"/>
                        <a:pt x="0" y="1309"/>
                        <a:pt x="0" y="831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23"/>
                <p:cNvSpPr/>
                <p:nvPr/>
              </p:nvSpPr>
              <p:spPr>
                <a:xfrm>
                  <a:off x="7815250" y="7722575"/>
                  <a:ext cx="43100" cy="4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724" extrusionOk="0">
                      <a:moveTo>
                        <a:pt x="1724" y="862"/>
                      </a:moveTo>
                      <a:cubicBezTo>
                        <a:pt x="1724" y="1341"/>
                        <a:pt x="1341" y="1724"/>
                        <a:pt x="862" y="1724"/>
                      </a:cubicBezTo>
                      <a:cubicBezTo>
                        <a:pt x="384" y="1724"/>
                        <a:pt x="1" y="1341"/>
                        <a:pt x="1" y="862"/>
                      </a:cubicBezTo>
                      <a:cubicBezTo>
                        <a:pt x="1" y="383"/>
                        <a:pt x="384" y="1"/>
                        <a:pt x="862" y="1"/>
                      </a:cubicBezTo>
                      <a:cubicBezTo>
                        <a:pt x="1341" y="1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860" name="Google Shape;860;p23"/>
            <p:cNvCxnSpPr/>
            <p:nvPr/>
          </p:nvCxnSpPr>
          <p:spPr>
            <a:xfrm rot="10800000" flipH="1">
              <a:off x="5937425" y="4829875"/>
              <a:ext cx="716100" cy="701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61" name="Google Shape;861;p23"/>
            <p:cNvSpPr/>
            <p:nvPr/>
          </p:nvSpPr>
          <p:spPr>
            <a:xfrm rot="1364015" flipH="1">
              <a:off x="4874441" y="4583177"/>
              <a:ext cx="36721" cy="36721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1469" y="735"/>
                  </a:moveTo>
                  <a:cubicBezTo>
                    <a:pt x="1469" y="1118"/>
                    <a:pt x="1118" y="1469"/>
                    <a:pt x="735" y="1469"/>
                  </a:cubicBezTo>
                  <a:cubicBezTo>
                    <a:pt x="352" y="1469"/>
                    <a:pt x="1" y="1118"/>
                    <a:pt x="1" y="735"/>
                  </a:cubicBezTo>
                  <a:cubicBezTo>
                    <a:pt x="1" y="352"/>
                    <a:pt x="352" y="1"/>
                    <a:pt x="735" y="1"/>
                  </a:cubicBezTo>
                  <a:cubicBezTo>
                    <a:pt x="1118" y="1"/>
                    <a:pt x="1469" y="352"/>
                    <a:pt x="1469" y="73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62" name="Google Shape;862;p23"/>
            <p:cNvCxnSpPr/>
            <p:nvPr/>
          </p:nvCxnSpPr>
          <p:spPr>
            <a:xfrm>
              <a:off x="4894600" y="4600350"/>
              <a:ext cx="377700" cy="6558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63" name="Google Shape;863;p23"/>
          <p:cNvSpPr/>
          <p:nvPr/>
        </p:nvSpPr>
        <p:spPr>
          <a:xfrm>
            <a:off x="6121850" y="-2486450"/>
            <a:ext cx="4374600" cy="43746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07A0B3">
                  <a:alpha val="0"/>
                </a:srgbClr>
              </a:gs>
              <a:gs pos="100000">
                <a:srgbClr val="07A0B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23"/>
          <p:cNvSpPr/>
          <p:nvPr/>
        </p:nvSpPr>
        <p:spPr>
          <a:xfrm>
            <a:off x="-1162725" y="3347075"/>
            <a:ext cx="4374600" cy="4374600"/>
          </a:xfrm>
          <a:prstGeom prst="ellipse">
            <a:avLst/>
          </a:prstGeom>
          <a:gradFill>
            <a:gsLst>
              <a:gs pos="0">
                <a:schemeClr val="dk2"/>
              </a:gs>
              <a:gs pos="50000">
                <a:srgbClr val="942290">
                  <a:alpha val="0"/>
                </a:srgbClr>
              </a:gs>
              <a:gs pos="100000">
                <a:srgbClr val="94229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6" r:id="rId4"/>
    <p:sldLayoutId id="2147483659" r:id="rId5"/>
    <p:sldLayoutId id="2147483660" r:id="rId6"/>
    <p:sldLayoutId id="2147483663" r:id="rId7"/>
    <p:sldLayoutId id="2147483669" r:id="rId8"/>
    <p:sldLayoutId id="2147483670" r:id="rId9"/>
    <p:sldLayoutId id="2147483679" r:id="rId10"/>
    <p:sldLayoutId id="214748368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8" name="Google Shape;1428;p38"/>
          <p:cNvGrpSpPr/>
          <p:nvPr/>
        </p:nvGrpSpPr>
        <p:grpSpPr>
          <a:xfrm>
            <a:off x="6324392" y="1215373"/>
            <a:ext cx="4216311" cy="4220216"/>
            <a:chOff x="9348175" y="863250"/>
            <a:chExt cx="5209825" cy="5214650"/>
          </a:xfrm>
        </p:grpSpPr>
        <p:grpSp>
          <p:nvGrpSpPr>
            <p:cNvPr id="1429" name="Google Shape;1429;p38"/>
            <p:cNvGrpSpPr/>
            <p:nvPr/>
          </p:nvGrpSpPr>
          <p:grpSpPr>
            <a:xfrm>
              <a:off x="9369050" y="884125"/>
              <a:ext cx="5160025" cy="5193775"/>
              <a:chOff x="9369050" y="884125"/>
              <a:chExt cx="5160025" cy="5193775"/>
            </a:xfrm>
          </p:grpSpPr>
          <p:sp>
            <p:nvSpPr>
              <p:cNvPr id="1430" name="Google Shape;1430;p38"/>
              <p:cNvSpPr/>
              <p:nvPr/>
            </p:nvSpPr>
            <p:spPr>
              <a:xfrm>
                <a:off x="10744850" y="2199650"/>
                <a:ext cx="3357500" cy="3867800"/>
              </a:xfrm>
              <a:custGeom>
                <a:avLst/>
                <a:gdLst/>
                <a:ahLst/>
                <a:cxnLst/>
                <a:rect l="l" t="t" r="r" b="b"/>
                <a:pathLst>
                  <a:path w="134300" h="154712" fill="none" extrusionOk="0">
                    <a:moveTo>
                      <a:pt x="134300" y="154712"/>
                    </a:moveTo>
                    <a:lnTo>
                      <a:pt x="123917" y="115431"/>
                    </a:lnTo>
                    <a:lnTo>
                      <a:pt x="82387" y="106624"/>
                    </a:lnTo>
                    <a:lnTo>
                      <a:pt x="60078" y="95277"/>
                    </a:lnTo>
                    <a:lnTo>
                      <a:pt x="41209" y="119192"/>
                    </a:lnTo>
                    <a:lnTo>
                      <a:pt x="44360" y="70140"/>
                    </a:lnTo>
                    <a:lnTo>
                      <a:pt x="12922" y="69175"/>
                    </a:lnTo>
                    <a:lnTo>
                      <a:pt x="38702" y="31470"/>
                    </a:lnTo>
                    <a:lnTo>
                      <a:pt x="28319" y="0"/>
                    </a:lnTo>
                    <a:lnTo>
                      <a:pt x="0" y="524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8"/>
              <p:cNvSpPr/>
              <p:nvPr/>
            </p:nvSpPr>
            <p:spPr>
              <a:xfrm>
                <a:off x="10940125" y="2959875"/>
                <a:ext cx="77630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31052" h="1061" fill="none" extrusionOk="0">
                    <a:moveTo>
                      <a:pt x="0" y="0"/>
                    </a:moveTo>
                    <a:lnTo>
                      <a:pt x="31052" y="106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8"/>
              <p:cNvSpPr/>
              <p:nvPr/>
            </p:nvSpPr>
            <p:spPr>
              <a:xfrm>
                <a:off x="14057325" y="4223150"/>
                <a:ext cx="167975" cy="1854750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74190" fill="none" extrusionOk="0">
                    <a:moveTo>
                      <a:pt x="6719" y="0"/>
                    </a:moveTo>
                    <a:lnTo>
                      <a:pt x="1" y="7419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8"/>
              <p:cNvSpPr/>
              <p:nvPr/>
            </p:nvSpPr>
            <p:spPr>
              <a:xfrm>
                <a:off x="12804500" y="4223150"/>
                <a:ext cx="1724575" cy="1236775"/>
              </a:xfrm>
              <a:custGeom>
                <a:avLst/>
                <a:gdLst/>
                <a:ahLst/>
                <a:cxnLst/>
                <a:rect l="l" t="t" r="r" b="b"/>
                <a:pathLst>
                  <a:path w="68983" h="49471" fill="none" extrusionOk="0">
                    <a:moveTo>
                      <a:pt x="41531" y="34491"/>
                    </a:moveTo>
                    <a:lnTo>
                      <a:pt x="15944" y="49471"/>
                    </a:lnTo>
                    <a:lnTo>
                      <a:pt x="1" y="25684"/>
                    </a:lnTo>
                    <a:lnTo>
                      <a:pt x="25395" y="12569"/>
                    </a:lnTo>
                    <a:lnTo>
                      <a:pt x="41531" y="34491"/>
                    </a:lnTo>
                    <a:lnTo>
                      <a:pt x="56832" y="0"/>
                    </a:lnTo>
                    <a:lnTo>
                      <a:pt x="68983" y="2115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8"/>
              <p:cNvSpPr/>
              <p:nvPr/>
            </p:nvSpPr>
            <p:spPr>
              <a:xfrm>
                <a:off x="12390650" y="884125"/>
                <a:ext cx="1651450" cy="5037075"/>
              </a:xfrm>
              <a:custGeom>
                <a:avLst/>
                <a:gdLst/>
                <a:ahLst/>
                <a:cxnLst/>
                <a:rect l="l" t="t" r="r" b="b"/>
                <a:pathLst>
                  <a:path w="66058" h="201483" fill="none" extrusionOk="0">
                    <a:moveTo>
                      <a:pt x="51785" y="196436"/>
                    </a:moveTo>
                    <a:lnTo>
                      <a:pt x="34813" y="194989"/>
                    </a:lnTo>
                    <a:lnTo>
                      <a:pt x="32498" y="183032"/>
                    </a:lnTo>
                    <a:lnTo>
                      <a:pt x="0" y="201482"/>
                    </a:lnTo>
                    <a:lnTo>
                      <a:pt x="16555" y="159245"/>
                    </a:lnTo>
                    <a:lnTo>
                      <a:pt x="28737" y="123918"/>
                    </a:lnTo>
                    <a:lnTo>
                      <a:pt x="41949" y="146130"/>
                    </a:lnTo>
                    <a:lnTo>
                      <a:pt x="66057" y="97913"/>
                    </a:lnTo>
                    <a:lnTo>
                      <a:pt x="23273" y="97077"/>
                    </a:lnTo>
                    <a:lnTo>
                      <a:pt x="50949" y="54293"/>
                    </a:lnTo>
                    <a:lnTo>
                      <a:pt x="54935" y="30634"/>
                    </a:lnTo>
                    <a:lnTo>
                      <a:pt x="34813" y="19930"/>
                    </a:lnTo>
                    <a:lnTo>
                      <a:pt x="45067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8"/>
              <p:cNvSpPr/>
              <p:nvPr/>
            </p:nvSpPr>
            <p:spPr>
              <a:xfrm>
                <a:off x="11452825" y="2199650"/>
                <a:ext cx="1519650" cy="1111425"/>
              </a:xfrm>
              <a:custGeom>
                <a:avLst/>
                <a:gdLst/>
                <a:ahLst/>
                <a:cxnLst/>
                <a:rect l="l" t="t" r="r" b="b"/>
                <a:pathLst>
                  <a:path w="60786" h="44457" fill="none" extrusionOk="0">
                    <a:moveTo>
                      <a:pt x="0" y="0"/>
                    </a:moveTo>
                    <a:lnTo>
                      <a:pt x="20959" y="32916"/>
                    </a:lnTo>
                    <a:lnTo>
                      <a:pt x="60786" y="44456"/>
                    </a:lnTo>
                    <a:lnTo>
                      <a:pt x="46546" y="11540"/>
                    </a:lnTo>
                    <a:lnTo>
                      <a:pt x="20959" y="32916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8"/>
              <p:cNvSpPr/>
              <p:nvPr/>
            </p:nvSpPr>
            <p:spPr>
              <a:xfrm>
                <a:off x="11712400" y="1382375"/>
                <a:ext cx="1952000" cy="2570775"/>
              </a:xfrm>
              <a:custGeom>
                <a:avLst/>
                <a:gdLst/>
                <a:ahLst/>
                <a:cxnLst/>
                <a:rect l="l" t="t" r="r" b="b"/>
                <a:pathLst>
                  <a:path w="78080" h="102831" fill="none" extrusionOk="0">
                    <a:moveTo>
                      <a:pt x="61943" y="0"/>
                    </a:moveTo>
                    <a:lnTo>
                      <a:pt x="78079" y="34363"/>
                    </a:lnTo>
                    <a:lnTo>
                      <a:pt x="36163" y="44231"/>
                    </a:lnTo>
                    <a:lnTo>
                      <a:pt x="16651" y="24848"/>
                    </a:lnTo>
                    <a:lnTo>
                      <a:pt x="10576" y="65607"/>
                    </a:lnTo>
                    <a:lnTo>
                      <a:pt x="0" y="64161"/>
                    </a:lnTo>
                    <a:lnTo>
                      <a:pt x="5658" y="102831"/>
                    </a:lnTo>
                    <a:lnTo>
                      <a:pt x="12408" y="86469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8"/>
              <p:cNvSpPr/>
              <p:nvPr/>
            </p:nvSpPr>
            <p:spPr>
              <a:xfrm>
                <a:off x="13571150" y="2336250"/>
                <a:ext cx="719250" cy="995700"/>
              </a:xfrm>
              <a:custGeom>
                <a:avLst/>
                <a:gdLst/>
                <a:ahLst/>
                <a:cxnLst/>
                <a:rect l="l" t="t" r="r" b="b"/>
                <a:pathLst>
                  <a:path w="28770" h="39828" fill="none" extrusionOk="0">
                    <a:moveTo>
                      <a:pt x="0" y="24431"/>
                    </a:moveTo>
                    <a:lnTo>
                      <a:pt x="18837" y="39828"/>
                    </a:lnTo>
                    <a:lnTo>
                      <a:pt x="22180" y="24270"/>
                    </a:lnTo>
                    <a:lnTo>
                      <a:pt x="0" y="24431"/>
                    </a:lnTo>
                    <a:lnTo>
                      <a:pt x="20701" y="1"/>
                    </a:lnTo>
                    <a:lnTo>
                      <a:pt x="22180" y="24270"/>
                    </a:lnTo>
                    <a:lnTo>
                      <a:pt x="28770" y="16073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8"/>
              <p:cNvSpPr/>
              <p:nvPr/>
            </p:nvSpPr>
            <p:spPr>
              <a:xfrm>
                <a:off x="14067775" y="1340575"/>
                <a:ext cx="309425" cy="995700"/>
              </a:xfrm>
              <a:custGeom>
                <a:avLst/>
                <a:gdLst/>
                <a:ahLst/>
                <a:cxnLst/>
                <a:rect l="l" t="t" r="r" b="b"/>
                <a:pathLst>
                  <a:path w="12377" h="39828" fill="none" extrusionOk="0">
                    <a:moveTo>
                      <a:pt x="836" y="39828"/>
                    </a:moveTo>
                    <a:lnTo>
                      <a:pt x="6912" y="28095"/>
                    </a:lnTo>
                    <a:lnTo>
                      <a:pt x="1" y="1"/>
                    </a:lnTo>
                    <a:lnTo>
                      <a:pt x="12376" y="10062"/>
                    </a:lnTo>
                    <a:lnTo>
                      <a:pt x="6912" y="28095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8"/>
              <p:cNvSpPr/>
              <p:nvPr/>
            </p:nvSpPr>
            <p:spPr>
              <a:xfrm>
                <a:off x="13439350" y="4157250"/>
                <a:ext cx="785950" cy="380125"/>
              </a:xfrm>
              <a:custGeom>
                <a:avLst/>
                <a:gdLst/>
                <a:ahLst/>
                <a:cxnLst/>
                <a:rect l="l" t="t" r="r" b="b"/>
                <a:pathLst>
                  <a:path w="31438" h="15205" fill="none" extrusionOk="0">
                    <a:moveTo>
                      <a:pt x="1" y="15205"/>
                    </a:moveTo>
                    <a:lnTo>
                      <a:pt x="31438" y="2636"/>
                    </a:lnTo>
                    <a:lnTo>
                      <a:pt x="16909" y="0"/>
                    </a:lnTo>
                    <a:close/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8"/>
              <p:cNvSpPr/>
              <p:nvPr/>
            </p:nvSpPr>
            <p:spPr>
              <a:xfrm>
                <a:off x="10137300" y="5289525"/>
                <a:ext cx="474175" cy="348800"/>
              </a:xfrm>
              <a:custGeom>
                <a:avLst/>
                <a:gdLst/>
                <a:ahLst/>
                <a:cxnLst/>
                <a:rect l="l" t="t" r="r" b="b"/>
                <a:pathLst>
                  <a:path w="18967" h="13952" fill="none" extrusionOk="0">
                    <a:moveTo>
                      <a:pt x="18966" y="1"/>
                    </a:moveTo>
                    <a:lnTo>
                      <a:pt x="1" y="13952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8"/>
              <p:cNvSpPr/>
              <p:nvPr/>
            </p:nvSpPr>
            <p:spPr>
              <a:xfrm>
                <a:off x="10646000" y="3651775"/>
                <a:ext cx="421925" cy="277275"/>
              </a:xfrm>
              <a:custGeom>
                <a:avLst/>
                <a:gdLst/>
                <a:ahLst/>
                <a:cxnLst/>
                <a:rect l="l" t="t" r="r" b="b"/>
                <a:pathLst>
                  <a:path w="16877" h="11091" fill="none" extrusionOk="0">
                    <a:moveTo>
                      <a:pt x="16876" y="11090"/>
                    </a:moveTo>
                    <a:lnTo>
                      <a:pt x="0" y="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8"/>
              <p:cNvSpPr/>
              <p:nvPr/>
            </p:nvSpPr>
            <p:spPr>
              <a:xfrm>
                <a:off x="12695200" y="4485125"/>
                <a:ext cx="109325" cy="379325"/>
              </a:xfrm>
              <a:custGeom>
                <a:avLst/>
                <a:gdLst/>
                <a:ahLst/>
                <a:cxnLst/>
                <a:rect l="l" t="t" r="r" b="b"/>
                <a:pathLst>
                  <a:path w="4373" h="15173" fill="none" extrusionOk="0">
                    <a:moveTo>
                      <a:pt x="1" y="0"/>
                    </a:moveTo>
                    <a:lnTo>
                      <a:pt x="4373" y="15172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8"/>
              <p:cNvSpPr/>
              <p:nvPr/>
            </p:nvSpPr>
            <p:spPr>
              <a:xfrm>
                <a:off x="9369050" y="4637000"/>
                <a:ext cx="2406050" cy="998125"/>
              </a:xfrm>
              <a:custGeom>
                <a:avLst/>
                <a:gdLst/>
                <a:ahLst/>
                <a:cxnLst/>
                <a:rect l="l" t="t" r="r" b="b"/>
                <a:pathLst>
                  <a:path w="96242" h="39925" fill="none" extrusionOk="0">
                    <a:moveTo>
                      <a:pt x="76633" y="12987"/>
                    </a:moveTo>
                    <a:lnTo>
                      <a:pt x="42142" y="1"/>
                    </a:lnTo>
                    <a:lnTo>
                      <a:pt x="79880" y="39924"/>
                    </a:lnTo>
                    <a:lnTo>
                      <a:pt x="76633" y="12987"/>
                    </a:lnTo>
                    <a:lnTo>
                      <a:pt x="96241" y="21698"/>
                    </a:lnTo>
                    <a:lnTo>
                      <a:pt x="79880" y="39924"/>
                    </a:lnTo>
                    <a:lnTo>
                      <a:pt x="49696" y="26102"/>
                    </a:lnTo>
                    <a:lnTo>
                      <a:pt x="42142" y="1"/>
                    </a:lnTo>
                    <a:lnTo>
                      <a:pt x="1" y="22630"/>
                    </a:lnTo>
                    <a:lnTo>
                      <a:pt x="49696" y="26102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8"/>
              <p:cNvSpPr/>
              <p:nvPr/>
            </p:nvSpPr>
            <p:spPr>
              <a:xfrm>
                <a:off x="11853825" y="3610800"/>
                <a:ext cx="1328400" cy="970775"/>
              </a:xfrm>
              <a:custGeom>
                <a:avLst/>
                <a:gdLst/>
                <a:ahLst/>
                <a:cxnLst/>
                <a:rect l="l" t="t" r="r" b="b"/>
                <a:pathLst>
                  <a:path w="53136" h="38831" fill="none" extrusionOk="0">
                    <a:moveTo>
                      <a:pt x="15719" y="38831"/>
                    </a:moveTo>
                    <a:lnTo>
                      <a:pt x="33656" y="34973"/>
                    </a:lnTo>
                    <a:lnTo>
                      <a:pt x="50210" y="14851"/>
                    </a:lnTo>
                    <a:lnTo>
                      <a:pt x="1" y="13694"/>
                    </a:lnTo>
                    <a:lnTo>
                      <a:pt x="15719" y="38831"/>
                    </a:lnTo>
                    <a:lnTo>
                      <a:pt x="50210" y="14851"/>
                    </a:lnTo>
                    <a:lnTo>
                      <a:pt x="53135" y="0"/>
                    </a:lnTo>
                    <a:lnTo>
                      <a:pt x="1" y="13694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8"/>
              <p:cNvSpPr/>
              <p:nvPr/>
            </p:nvSpPr>
            <p:spPr>
              <a:xfrm>
                <a:off x="10941725" y="1359075"/>
                <a:ext cx="1862800" cy="4221400"/>
              </a:xfrm>
              <a:custGeom>
                <a:avLst/>
                <a:gdLst/>
                <a:ahLst/>
                <a:cxnLst/>
                <a:rect l="l" t="t" r="r" b="b"/>
                <a:pathLst>
                  <a:path w="74512" h="168856" fill="none" extrusionOk="0">
                    <a:moveTo>
                      <a:pt x="55353" y="157958"/>
                    </a:moveTo>
                    <a:lnTo>
                      <a:pt x="41210" y="168855"/>
                    </a:lnTo>
                    <a:lnTo>
                      <a:pt x="33334" y="152815"/>
                    </a:lnTo>
                    <a:lnTo>
                      <a:pt x="55353" y="157958"/>
                    </a:lnTo>
                    <a:lnTo>
                      <a:pt x="74512" y="140247"/>
                    </a:lnTo>
                    <a:lnTo>
                      <a:pt x="33334" y="152815"/>
                    </a:lnTo>
                    <a:lnTo>
                      <a:pt x="5047" y="102798"/>
                    </a:lnTo>
                    <a:lnTo>
                      <a:pt x="1" y="64128"/>
                    </a:lnTo>
                    <a:lnTo>
                      <a:pt x="20444" y="33623"/>
                    </a:lnTo>
                    <a:lnTo>
                      <a:pt x="47478" y="25780"/>
                    </a:lnTo>
                    <a:lnTo>
                      <a:pt x="47157" y="1865"/>
                    </a:lnTo>
                    <a:lnTo>
                      <a:pt x="65415" y="0"/>
                    </a:lnTo>
                    <a:lnTo>
                      <a:pt x="47478" y="2578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8"/>
              <p:cNvSpPr/>
              <p:nvPr/>
            </p:nvSpPr>
            <p:spPr>
              <a:xfrm>
                <a:off x="11631225" y="5472750"/>
                <a:ext cx="744175" cy="196925"/>
              </a:xfrm>
              <a:custGeom>
                <a:avLst/>
                <a:gdLst/>
                <a:ahLst/>
                <a:cxnLst/>
                <a:rect l="l" t="t" r="r" b="b"/>
                <a:pathLst>
                  <a:path w="29767" h="7877" fill="none" extrusionOk="0">
                    <a:moveTo>
                      <a:pt x="1" y="7876"/>
                    </a:moveTo>
                    <a:lnTo>
                      <a:pt x="13630" y="4308"/>
                    </a:lnTo>
                    <a:lnTo>
                      <a:pt x="29766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8"/>
              <p:cNvSpPr/>
              <p:nvPr/>
            </p:nvSpPr>
            <p:spPr>
              <a:xfrm>
                <a:off x="10422600" y="4566275"/>
                <a:ext cx="712025" cy="70750"/>
              </a:xfrm>
              <a:custGeom>
                <a:avLst/>
                <a:gdLst/>
                <a:ahLst/>
                <a:cxnLst/>
                <a:rect l="l" t="t" r="r" b="b"/>
                <a:pathLst>
                  <a:path w="28481" h="2830" fill="none" extrusionOk="0">
                    <a:moveTo>
                      <a:pt x="0" y="2830"/>
                    </a:moveTo>
                    <a:lnTo>
                      <a:pt x="28480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8"/>
              <p:cNvSpPr/>
              <p:nvPr/>
            </p:nvSpPr>
            <p:spPr>
              <a:xfrm>
                <a:off x="13862050" y="3331925"/>
                <a:ext cx="179225" cy="825350"/>
              </a:xfrm>
              <a:custGeom>
                <a:avLst/>
                <a:gdLst/>
                <a:ahLst/>
                <a:cxnLst/>
                <a:rect l="l" t="t" r="r" b="b"/>
                <a:pathLst>
                  <a:path w="7169" h="33014" fill="none" extrusionOk="0">
                    <a:moveTo>
                      <a:pt x="1" y="33013"/>
                    </a:moveTo>
                    <a:lnTo>
                      <a:pt x="7169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8"/>
              <p:cNvSpPr/>
              <p:nvPr/>
            </p:nvSpPr>
            <p:spPr>
              <a:xfrm>
                <a:off x="12398675" y="1151725"/>
                <a:ext cx="178425" cy="206575"/>
              </a:xfrm>
              <a:custGeom>
                <a:avLst/>
                <a:gdLst/>
                <a:ahLst/>
                <a:cxnLst/>
                <a:rect l="l" t="t" r="r" b="b"/>
                <a:pathLst>
                  <a:path w="7137" h="8263" fill="none" extrusionOk="0">
                    <a:moveTo>
                      <a:pt x="7137" y="8262"/>
                    </a:moveTo>
                    <a:lnTo>
                      <a:pt x="1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8"/>
            <p:cNvGrpSpPr/>
            <p:nvPr/>
          </p:nvGrpSpPr>
          <p:grpSpPr>
            <a:xfrm>
              <a:off x="9348175" y="863250"/>
              <a:ext cx="5209825" cy="5078850"/>
              <a:chOff x="9348175" y="863250"/>
              <a:chExt cx="5209825" cy="5078850"/>
            </a:xfrm>
          </p:grpSpPr>
          <p:sp>
            <p:nvSpPr>
              <p:cNvPr id="1451" name="Google Shape;1451;p38"/>
              <p:cNvSpPr/>
              <p:nvPr/>
            </p:nvSpPr>
            <p:spPr>
              <a:xfrm>
                <a:off x="10724750" y="2312150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36" y="1"/>
                    </a:moveTo>
                    <a:cubicBezTo>
                      <a:pt x="386" y="1"/>
                      <a:pt x="1" y="386"/>
                      <a:pt x="1" y="836"/>
                    </a:cubicBezTo>
                    <a:cubicBezTo>
                      <a:pt x="1" y="1286"/>
                      <a:pt x="386" y="1672"/>
                      <a:pt x="836" y="1672"/>
                    </a:cubicBezTo>
                    <a:cubicBezTo>
                      <a:pt x="1318" y="1672"/>
                      <a:pt x="1672" y="1286"/>
                      <a:pt x="1672" y="836"/>
                    </a:cubicBezTo>
                    <a:cubicBezTo>
                      <a:pt x="1672" y="386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8"/>
              <p:cNvSpPr/>
              <p:nvPr/>
            </p:nvSpPr>
            <p:spPr>
              <a:xfrm>
                <a:off x="12107775" y="1979450"/>
                <a:ext cx="426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73" extrusionOk="0">
                    <a:moveTo>
                      <a:pt x="868" y="1"/>
                    </a:moveTo>
                    <a:cubicBezTo>
                      <a:pt x="386" y="1"/>
                      <a:pt x="0" y="354"/>
                      <a:pt x="0" y="836"/>
                    </a:cubicBezTo>
                    <a:cubicBezTo>
                      <a:pt x="0" y="1286"/>
                      <a:pt x="386" y="1672"/>
                      <a:pt x="868" y="1672"/>
                    </a:cubicBezTo>
                    <a:cubicBezTo>
                      <a:pt x="1318" y="1672"/>
                      <a:pt x="1704" y="1286"/>
                      <a:pt x="1704" y="836"/>
                    </a:cubicBezTo>
                    <a:cubicBezTo>
                      <a:pt x="1704" y="354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8"/>
              <p:cNvSpPr/>
              <p:nvPr/>
            </p:nvSpPr>
            <p:spPr>
              <a:xfrm>
                <a:off x="12959600" y="3282100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36" y="1"/>
                    </a:moveTo>
                    <a:cubicBezTo>
                      <a:pt x="354" y="1"/>
                      <a:pt x="0" y="387"/>
                      <a:pt x="0" y="837"/>
                    </a:cubicBezTo>
                    <a:cubicBezTo>
                      <a:pt x="0" y="1319"/>
                      <a:pt x="354" y="1672"/>
                      <a:pt x="836" y="1672"/>
                    </a:cubicBezTo>
                    <a:cubicBezTo>
                      <a:pt x="1286" y="1672"/>
                      <a:pt x="1672" y="1319"/>
                      <a:pt x="1672" y="837"/>
                    </a:cubicBezTo>
                    <a:cubicBezTo>
                      <a:pt x="1672" y="387"/>
                      <a:pt x="1286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8"/>
              <p:cNvSpPr/>
              <p:nvPr/>
            </p:nvSpPr>
            <p:spPr>
              <a:xfrm>
                <a:off x="13564725" y="2922900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36" y="0"/>
                    </a:moveTo>
                    <a:cubicBezTo>
                      <a:pt x="386" y="0"/>
                      <a:pt x="0" y="386"/>
                      <a:pt x="0" y="836"/>
                    </a:cubicBezTo>
                    <a:cubicBezTo>
                      <a:pt x="0" y="1318"/>
                      <a:pt x="386" y="1704"/>
                      <a:pt x="836" y="1704"/>
                    </a:cubicBezTo>
                    <a:cubicBezTo>
                      <a:pt x="1318" y="1704"/>
                      <a:pt x="1704" y="1318"/>
                      <a:pt x="1704" y="836"/>
                    </a:cubicBezTo>
                    <a:cubicBezTo>
                      <a:pt x="1704" y="386"/>
                      <a:pt x="1318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8"/>
              <p:cNvSpPr/>
              <p:nvPr/>
            </p:nvSpPr>
            <p:spPr>
              <a:xfrm>
                <a:off x="14275925" y="2711550"/>
                <a:ext cx="41800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2" extrusionOk="0">
                    <a:moveTo>
                      <a:pt x="836" y="0"/>
                    </a:moveTo>
                    <a:cubicBezTo>
                      <a:pt x="354" y="0"/>
                      <a:pt x="0" y="386"/>
                      <a:pt x="0" y="836"/>
                    </a:cubicBezTo>
                    <a:cubicBezTo>
                      <a:pt x="0" y="1318"/>
                      <a:pt x="354" y="1672"/>
                      <a:pt x="836" y="1672"/>
                    </a:cubicBezTo>
                    <a:cubicBezTo>
                      <a:pt x="1286" y="1672"/>
                      <a:pt x="1672" y="1318"/>
                      <a:pt x="1672" y="836"/>
                    </a:cubicBezTo>
                    <a:cubicBezTo>
                      <a:pt x="1672" y="386"/>
                      <a:pt x="1286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8"/>
              <p:cNvSpPr/>
              <p:nvPr/>
            </p:nvSpPr>
            <p:spPr>
              <a:xfrm>
                <a:off x="13743125" y="1628275"/>
                <a:ext cx="418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705" extrusionOk="0">
                    <a:moveTo>
                      <a:pt x="836" y="1"/>
                    </a:moveTo>
                    <a:cubicBezTo>
                      <a:pt x="354" y="1"/>
                      <a:pt x="0" y="386"/>
                      <a:pt x="0" y="868"/>
                    </a:cubicBezTo>
                    <a:cubicBezTo>
                      <a:pt x="0" y="1318"/>
                      <a:pt x="354" y="1704"/>
                      <a:pt x="836" y="1704"/>
                    </a:cubicBezTo>
                    <a:cubicBezTo>
                      <a:pt x="1286" y="1704"/>
                      <a:pt x="1672" y="1318"/>
                      <a:pt x="1672" y="868"/>
                    </a:cubicBezTo>
                    <a:cubicBezTo>
                      <a:pt x="1672" y="386"/>
                      <a:pt x="1286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8"/>
              <p:cNvSpPr/>
              <p:nvPr/>
            </p:nvSpPr>
            <p:spPr>
              <a:xfrm>
                <a:off x="14363500" y="1568000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69" y="1"/>
                    </a:moveTo>
                    <a:cubicBezTo>
                      <a:pt x="387" y="1"/>
                      <a:pt x="1" y="386"/>
                      <a:pt x="1" y="869"/>
                    </a:cubicBezTo>
                    <a:cubicBezTo>
                      <a:pt x="1" y="1319"/>
                      <a:pt x="387" y="1704"/>
                      <a:pt x="869" y="1704"/>
                    </a:cubicBezTo>
                    <a:cubicBezTo>
                      <a:pt x="1319" y="1704"/>
                      <a:pt x="1704" y="1319"/>
                      <a:pt x="1704" y="869"/>
                    </a:cubicBezTo>
                    <a:cubicBezTo>
                      <a:pt x="1704" y="386"/>
                      <a:pt x="1319" y="1"/>
                      <a:pt x="8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8"/>
              <p:cNvSpPr/>
              <p:nvPr/>
            </p:nvSpPr>
            <p:spPr>
              <a:xfrm>
                <a:off x="14225275" y="2014000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37" y="1"/>
                    </a:moveTo>
                    <a:cubicBezTo>
                      <a:pt x="355" y="1"/>
                      <a:pt x="1" y="355"/>
                      <a:pt x="1" y="837"/>
                    </a:cubicBezTo>
                    <a:cubicBezTo>
                      <a:pt x="1" y="1287"/>
                      <a:pt x="355" y="1672"/>
                      <a:pt x="837" y="1672"/>
                    </a:cubicBezTo>
                    <a:cubicBezTo>
                      <a:pt x="1287" y="1672"/>
                      <a:pt x="1672" y="1287"/>
                      <a:pt x="1672" y="837"/>
                    </a:cubicBezTo>
                    <a:cubicBezTo>
                      <a:pt x="1672" y="355"/>
                      <a:pt x="1287" y="1"/>
                      <a:pt x="8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8"/>
              <p:cNvSpPr/>
              <p:nvPr/>
            </p:nvSpPr>
            <p:spPr>
              <a:xfrm>
                <a:off x="11690700" y="2964675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68" y="1"/>
                    </a:moveTo>
                    <a:cubicBezTo>
                      <a:pt x="386" y="1"/>
                      <a:pt x="0" y="387"/>
                      <a:pt x="0" y="869"/>
                    </a:cubicBezTo>
                    <a:cubicBezTo>
                      <a:pt x="0" y="1319"/>
                      <a:pt x="386" y="1705"/>
                      <a:pt x="868" y="1705"/>
                    </a:cubicBezTo>
                    <a:cubicBezTo>
                      <a:pt x="1318" y="1705"/>
                      <a:pt x="1704" y="1319"/>
                      <a:pt x="1704" y="869"/>
                    </a:cubicBezTo>
                    <a:cubicBezTo>
                      <a:pt x="1704" y="387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8"/>
              <p:cNvSpPr/>
              <p:nvPr/>
            </p:nvSpPr>
            <p:spPr>
              <a:xfrm>
                <a:off x="12671100" y="4466625"/>
                <a:ext cx="426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673" extrusionOk="0">
                    <a:moveTo>
                      <a:pt x="836" y="1"/>
                    </a:moveTo>
                    <a:cubicBezTo>
                      <a:pt x="386" y="1"/>
                      <a:pt x="1" y="387"/>
                      <a:pt x="1" y="837"/>
                    </a:cubicBezTo>
                    <a:cubicBezTo>
                      <a:pt x="1" y="1319"/>
                      <a:pt x="386" y="1672"/>
                      <a:pt x="836" y="1672"/>
                    </a:cubicBezTo>
                    <a:cubicBezTo>
                      <a:pt x="1318" y="1672"/>
                      <a:pt x="1704" y="1319"/>
                      <a:pt x="1704" y="837"/>
                    </a:cubicBezTo>
                    <a:cubicBezTo>
                      <a:pt x="1704" y="387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8"/>
              <p:cNvSpPr/>
              <p:nvPr/>
            </p:nvSpPr>
            <p:spPr>
              <a:xfrm>
                <a:off x="9348175" y="5181850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36" y="1"/>
                    </a:moveTo>
                    <a:cubicBezTo>
                      <a:pt x="386" y="1"/>
                      <a:pt x="0" y="386"/>
                      <a:pt x="0" y="836"/>
                    </a:cubicBezTo>
                    <a:cubicBezTo>
                      <a:pt x="0" y="1318"/>
                      <a:pt x="386" y="1704"/>
                      <a:pt x="836" y="1704"/>
                    </a:cubicBezTo>
                    <a:cubicBezTo>
                      <a:pt x="1318" y="1704"/>
                      <a:pt x="1704" y="1318"/>
                      <a:pt x="1704" y="836"/>
                    </a:cubicBezTo>
                    <a:cubicBezTo>
                      <a:pt x="1704" y="386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8"/>
              <p:cNvSpPr/>
              <p:nvPr/>
            </p:nvSpPr>
            <p:spPr>
              <a:xfrm>
                <a:off x="11122550" y="4545400"/>
                <a:ext cx="41800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2" extrusionOk="0">
                    <a:moveTo>
                      <a:pt x="836" y="0"/>
                    </a:moveTo>
                    <a:cubicBezTo>
                      <a:pt x="386" y="0"/>
                      <a:pt x="0" y="354"/>
                      <a:pt x="0" y="836"/>
                    </a:cubicBezTo>
                    <a:cubicBezTo>
                      <a:pt x="0" y="1286"/>
                      <a:pt x="386" y="1672"/>
                      <a:pt x="836" y="1672"/>
                    </a:cubicBezTo>
                    <a:cubicBezTo>
                      <a:pt x="1318" y="1672"/>
                      <a:pt x="1672" y="1286"/>
                      <a:pt x="1672" y="836"/>
                    </a:cubicBezTo>
                    <a:cubicBezTo>
                      <a:pt x="1672" y="354"/>
                      <a:pt x="1318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8"/>
              <p:cNvSpPr/>
              <p:nvPr/>
            </p:nvSpPr>
            <p:spPr>
              <a:xfrm>
                <a:off x="10115625" y="5616600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68" y="1"/>
                    </a:moveTo>
                    <a:cubicBezTo>
                      <a:pt x="386" y="1"/>
                      <a:pt x="0" y="386"/>
                      <a:pt x="0" y="869"/>
                    </a:cubicBezTo>
                    <a:cubicBezTo>
                      <a:pt x="0" y="1319"/>
                      <a:pt x="386" y="1704"/>
                      <a:pt x="868" y="1704"/>
                    </a:cubicBezTo>
                    <a:cubicBezTo>
                      <a:pt x="1318" y="1704"/>
                      <a:pt x="1704" y="1319"/>
                      <a:pt x="1704" y="869"/>
                    </a:cubicBezTo>
                    <a:cubicBezTo>
                      <a:pt x="1704" y="386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8"/>
              <p:cNvSpPr/>
              <p:nvPr/>
            </p:nvSpPr>
            <p:spPr>
              <a:xfrm>
                <a:off x="12002500" y="3531225"/>
                <a:ext cx="426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73" extrusionOk="0">
                    <a:moveTo>
                      <a:pt x="836" y="1"/>
                    </a:moveTo>
                    <a:cubicBezTo>
                      <a:pt x="386" y="1"/>
                      <a:pt x="0" y="354"/>
                      <a:pt x="0" y="837"/>
                    </a:cubicBezTo>
                    <a:cubicBezTo>
                      <a:pt x="0" y="1287"/>
                      <a:pt x="386" y="1672"/>
                      <a:pt x="836" y="1672"/>
                    </a:cubicBezTo>
                    <a:cubicBezTo>
                      <a:pt x="1318" y="1672"/>
                      <a:pt x="1704" y="1287"/>
                      <a:pt x="1704" y="837"/>
                    </a:cubicBezTo>
                    <a:cubicBezTo>
                      <a:pt x="1704" y="354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8"/>
              <p:cNvSpPr/>
              <p:nvPr/>
            </p:nvSpPr>
            <p:spPr>
              <a:xfrm>
                <a:off x="10624300" y="3630075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68" y="1"/>
                    </a:moveTo>
                    <a:cubicBezTo>
                      <a:pt x="386" y="1"/>
                      <a:pt x="0" y="386"/>
                      <a:pt x="0" y="868"/>
                    </a:cubicBezTo>
                    <a:cubicBezTo>
                      <a:pt x="0" y="1318"/>
                      <a:pt x="386" y="1704"/>
                      <a:pt x="868" y="1704"/>
                    </a:cubicBezTo>
                    <a:cubicBezTo>
                      <a:pt x="1318" y="1704"/>
                      <a:pt x="1704" y="1318"/>
                      <a:pt x="1704" y="868"/>
                    </a:cubicBezTo>
                    <a:cubicBezTo>
                      <a:pt x="1704" y="386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8"/>
              <p:cNvSpPr/>
              <p:nvPr/>
            </p:nvSpPr>
            <p:spPr>
              <a:xfrm>
                <a:off x="13161300" y="3589900"/>
                <a:ext cx="418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704" extrusionOk="0">
                    <a:moveTo>
                      <a:pt x="836" y="0"/>
                    </a:moveTo>
                    <a:cubicBezTo>
                      <a:pt x="354" y="0"/>
                      <a:pt x="1" y="386"/>
                      <a:pt x="1" y="836"/>
                    </a:cubicBezTo>
                    <a:cubicBezTo>
                      <a:pt x="1" y="1318"/>
                      <a:pt x="354" y="1704"/>
                      <a:pt x="836" y="1704"/>
                    </a:cubicBezTo>
                    <a:cubicBezTo>
                      <a:pt x="1319" y="1704"/>
                      <a:pt x="1672" y="1318"/>
                      <a:pt x="1672" y="836"/>
                    </a:cubicBezTo>
                    <a:cubicBezTo>
                      <a:pt x="1672" y="386"/>
                      <a:pt x="1319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8"/>
              <p:cNvSpPr/>
              <p:nvPr/>
            </p:nvSpPr>
            <p:spPr>
              <a:xfrm>
                <a:off x="14516200" y="4739050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36" y="1"/>
                    </a:moveTo>
                    <a:cubicBezTo>
                      <a:pt x="354" y="1"/>
                      <a:pt x="0" y="387"/>
                      <a:pt x="0" y="837"/>
                    </a:cubicBezTo>
                    <a:cubicBezTo>
                      <a:pt x="0" y="1319"/>
                      <a:pt x="354" y="1672"/>
                      <a:pt x="836" y="1672"/>
                    </a:cubicBezTo>
                    <a:cubicBezTo>
                      <a:pt x="1286" y="1672"/>
                      <a:pt x="1672" y="1319"/>
                      <a:pt x="1672" y="837"/>
                    </a:cubicBezTo>
                    <a:cubicBezTo>
                      <a:pt x="1672" y="387"/>
                      <a:pt x="1286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8"/>
              <p:cNvSpPr/>
              <p:nvPr/>
            </p:nvSpPr>
            <p:spPr>
              <a:xfrm>
                <a:off x="13821075" y="5063725"/>
                <a:ext cx="4260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4" extrusionOk="0">
                    <a:moveTo>
                      <a:pt x="868" y="0"/>
                    </a:moveTo>
                    <a:cubicBezTo>
                      <a:pt x="386" y="0"/>
                      <a:pt x="0" y="386"/>
                      <a:pt x="0" y="868"/>
                    </a:cubicBezTo>
                    <a:cubicBezTo>
                      <a:pt x="0" y="1318"/>
                      <a:pt x="386" y="1704"/>
                      <a:pt x="868" y="1704"/>
                    </a:cubicBezTo>
                    <a:cubicBezTo>
                      <a:pt x="1318" y="1704"/>
                      <a:pt x="1704" y="1318"/>
                      <a:pt x="1704" y="868"/>
                    </a:cubicBezTo>
                    <a:cubicBezTo>
                      <a:pt x="1704" y="386"/>
                      <a:pt x="1318" y="0"/>
                      <a:pt x="8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8"/>
              <p:cNvSpPr/>
              <p:nvPr/>
            </p:nvSpPr>
            <p:spPr>
              <a:xfrm>
                <a:off x="13674800" y="5776525"/>
                <a:ext cx="418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705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36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673" y="1318"/>
                      <a:pt x="1673" y="836"/>
                    </a:cubicBezTo>
                    <a:cubicBezTo>
                      <a:pt x="1673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8"/>
              <p:cNvSpPr/>
              <p:nvPr/>
            </p:nvSpPr>
            <p:spPr>
              <a:xfrm>
                <a:off x="13244075" y="5739550"/>
                <a:ext cx="426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673" extrusionOk="0">
                    <a:moveTo>
                      <a:pt x="868" y="1"/>
                    </a:moveTo>
                    <a:cubicBezTo>
                      <a:pt x="386" y="1"/>
                      <a:pt x="1" y="354"/>
                      <a:pt x="1" y="837"/>
                    </a:cubicBezTo>
                    <a:cubicBezTo>
                      <a:pt x="1" y="1319"/>
                      <a:pt x="386" y="1672"/>
                      <a:pt x="868" y="1672"/>
                    </a:cubicBezTo>
                    <a:cubicBezTo>
                      <a:pt x="1318" y="1672"/>
                      <a:pt x="1704" y="1319"/>
                      <a:pt x="1704" y="837"/>
                    </a:cubicBezTo>
                    <a:cubicBezTo>
                      <a:pt x="1704" y="354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8"/>
              <p:cNvSpPr/>
              <p:nvPr/>
            </p:nvSpPr>
            <p:spPr>
              <a:xfrm>
                <a:off x="12369750" y="5899475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36" y="1"/>
                    </a:moveTo>
                    <a:cubicBezTo>
                      <a:pt x="386" y="1"/>
                      <a:pt x="0" y="386"/>
                      <a:pt x="0" y="868"/>
                    </a:cubicBezTo>
                    <a:cubicBezTo>
                      <a:pt x="0" y="1319"/>
                      <a:pt x="386" y="1704"/>
                      <a:pt x="836" y="1704"/>
                    </a:cubicBezTo>
                    <a:cubicBezTo>
                      <a:pt x="1318" y="1704"/>
                      <a:pt x="1704" y="1319"/>
                      <a:pt x="1704" y="868"/>
                    </a:cubicBezTo>
                    <a:cubicBezTo>
                      <a:pt x="1704" y="386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8"/>
              <p:cNvSpPr/>
              <p:nvPr/>
            </p:nvSpPr>
            <p:spPr>
              <a:xfrm>
                <a:off x="11950250" y="5549100"/>
                <a:ext cx="426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673" extrusionOk="0">
                    <a:moveTo>
                      <a:pt x="869" y="1"/>
                    </a:moveTo>
                    <a:cubicBezTo>
                      <a:pt x="387" y="1"/>
                      <a:pt x="1" y="354"/>
                      <a:pt x="1" y="836"/>
                    </a:cubicBezTo>
                    <a:cubicBezTo>
                      <a:pt x="1" y="1286"/>
                      <a:pt x="387" y="1672"/>
                      <a:pt x="869" y="1672"/>
                    </a:cubicBezTo>
                    <a:cubicBezTo>
                      <a:pt x="1319" y="1672"/>
                      <a:pt x="1705" y="1286"/>
                      <a:pt x="1705" y="836"/>
                    </a:cubicBezTo>
                    <a:cubicBezTo>
                      <a:pt x="1705" y="354"/>
                      <a:pt x="1319" y="1"/>
                      <a:pt x="8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8"/>
              <p:cNvSpPr/>
              <p:nvPr/>
            </p:nvSpPr>
            <p:spPr>
              <a:xfrm>
                <a:off x="11609525" y="5647950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69" y="0"/>
                    </a:moveTo>
                    <a:cubicBezTo>
                      <a:pt x="386" y="0"/>
                      <a:pt x="1" y="386"/>
                      <a:pt x="1" y="868"/>
                    </a:cubicBezTo>
                    <a:cubicBezTo>
                      <a:pt x="1" y="1318"/>
                      <a:pt x="386" y="1704"/>
                      <a:pt x="869" y="1704"/>
                    </a:cubicBezTo>
                    <a:cubicBezTo>
                      <a:pt x="1319" y="1704"/>
                      <a:pt x="1704" y="1318"/>
                      <a:pt x="1704" y="868"/>
                    </a:cubicBezTo>
                    <a:cubicBezTo>
                      <a:pt x="1704" y="386"/>
                      <a:pt x="1319" y="0"/>
                      <a:pt x="8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8"/>
              <p:cNvSpPr/>
              <p:nvPr/>
            </p:nvSpPr>
            <p:spPr>
              <a:xfrm>
                <a:off x="11266375" y="4940775"/>
                <a:ext cx="426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4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36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705" y="1318"/>
                      <a:pt x="1705" y="836"/>
                    </a:cubicBezTo>
                    <a:cubicBezTo>
                      <a:pt x="1705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8"/>
              <p:cNvSpPr/>
              <p:nvPr/>
            </p:nvSpPr>
            <p:spPr>
              <a:xfrm>
                <a:off x="13496400" y="863250"/>
                <a:ext cx="426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4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36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705" y="1318"/>
                      <a:pt x="1705" y="836"/>
                    </a:cubicBezTo>
                    <a:cubicBezTo>
                      <a:pt x="1705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8"/>
              <p:cNvSpPr/>
              <p:nvPr/>
            </p:nvSpPr>
            <p:spPr>
              <a:xfrm>
                <a:off x="12099725" y="1387200"/>
                <a:ext cx="426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4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68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704" y="1318"/>
                      <a:pt x="1704" y="868"/>
                    </a:cubicBezTo>
                    <a:cubicBezTo>
                      <a:pt x="1704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8"/>
              <p:cNvSpPr/>
              <p:nvPr/>
            </p:nvSpPr>
            <p:spPr>
              <a:xfrm>
                <a:off x="12372150" y="1127625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37" y="1"/>
                    </a:moveTo>
                    <a:cubicBezTo>
                      <a:pt x="386" y="1"/>
                      <a:pt x="1" y="386"/>
                      <a:pt x="1" y="868"/>
                    </a:cubicBezTo>
                    <a:cubicBezTo>
                      <a:pt x="1" y="1318"/>
                      <a:pt x="386" y="1704"/>
                      <a:pt x="837" y="1704"/>
                    </a:cubicBezTo>
                    <a:cubicBezTo>
                      <a:pt x="1319" y="1704"/>
                      <a:pt x="1704" y="1318"/>
                      <a:pt x="1704" y="868"/>
                    </a:cubicBezTo>
                    <a:cubicBezTo>
                      <a:pt x="1704" y="386"/>
                      <a:pt x="1319" y="1"/>
                      <a:pt x="8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8"/>
              <p:cNvSpPr/>
              <p:nvPr/>
            </p:nvSpPr>
            <p:spPr>
              <a:xfrm>
                <a:off x="13247300" y="1361475"/>
                <a:ext cx="426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73" extrusionOk="0">
                    <a:moveTo>
                      <a:pt x="868" y="1"/>
                    </a:moveTo>
                    <a:cubicBezTo>
                      <a:pt x="386" y="1"/>
                      <a:pt x="0" y="354"/>
                      <a:pt x="0" y="836"/>
                    </a:cubicBezTo>
                    <a:cubicBezTo>
                      <a:pt x="0" y="1286"/>
                      <a:pt x="386" y="1672"/>
                      <a:pt x="868" y="1672"/>
                    </a:cubicBezTo>
                    <a:cubicBezTo>
                      <a:pt x="1318" y="1672"/>
                      <a:pt x="1704" y="1286"/>
                      <a:pt x="1704" y="836"/>
                    </a:cubicBezTo>
                    <a:cubicBezTo>
                      <a:pt x="1704" y="354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8"/>
              <p:cNvSpPr/>
              <p:nvPr/>
            </p:nvSpPr>
            <p:spPr>
              <a:xfrm>
                <a:off x="10904750" y="2926100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44" y="1"/>
                      <a:pt x="1" y="644"/>
                      <a:pt x="1" y="1383"/>
                    </a:cubicBezTo>
                    <a:cubicBezTo>
                      <a:pt x="1" y="2155"/>
                      <a:pt x="644" y="2765"/>
                      <a:pt x="1383" y="2765"/>
                    </a:cubicBezTo>
                    <a:cubicBezTo>
                      <a:pt x="2155" y="2765"/>
                      <a:pt x="2765" y="2155"/>
                      <a:pt x="2765" y="1383"/>
                    </a:cubicBezTo>
                    <a:cubicBezTo>
                      <a:pt x="2765" y="644"/>
                      <a:pt x="2155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8"/>
              <p:cNvSpPr/>
              <p:nvPr/>
            </p:nvSpPr>
            <p:spPr>
              <a:xfrm>
                <a:off x="11940625" y="2983975"/>
                <a:ext cx="68325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65" extrusionOk="0">
                    <a:moveTo>
                      <a:pt x="1350" y="0"/>
                    </a:moveTo>
                    <a:cubicBezTo>
                      <a:pt x="611" y="0"/>
                      <a:pt x="0" y="611"/>
                      <a:pt x="0" y="1383"/>
                    </a:cubicBezTo>
                    <a:cubicBezTo>
                      <a:pt x="0" y="2122"/>
                      <a:pt x="611" y="2765"/>
                      <a:pt x="1350" y="2765"/>
                    </a:cubicBezTo>
                    <a:cubicBezTo>
                      <a:pt x="2122" y="2765"/>
                      <a:pt x="2732" y="2122"/>
                      <a:pt x="2732" y="1383"/>
                    </a:cubicBezTo>
                    <a:cubicBezTo>
                      <a:pt x="2732" y="611"/>
                      <a:pt x="2122" y="0"/>
                      <a:pt x="1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8"/>
              <p:cNvSpPr/>
              <p:nvPr/>
            </p:nvSpPr>
            <p:spPr>
              <a:xfrm>
                <a:off x="12540100" y="1317275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44" y="1"/>
                      <a:pt x="1" y="611"/>
                      <a:pt x="1" y="1383"/>
                    </a:cubicBezTo>
                    <a:cubicBezTo>
                      <a:pt x="1" y="2154"/>
                      <a:pt x="644" y="2765"/>
                      <a:pt x="1383" y="2765"/>
                    </a:cubicBezTo>
                    <a:cubicBezTo>
                      <a:pt x="2155" y="2765"/>
                      <a:pt x="2765" y="2154"/>
                      <a:pt x="2765" y="1383"/>
                    </a:cubicBezTo>
                    <a:cubicBezTo>
                      <a:pt x="2765" y="611"/>
                      <a:pt x="2155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8"/>
              <p:cNvSpPr/>
              <p:nvPr/>
            </p:nvSpPr>
            <p:spPr>
              <a:xfrm>
                <a:off x="14091075" y="2908425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12" y="1"/>
                      <a:pt x="1" y="612"/>
                      <a:pt x="1" y="1383"/>
                    </a:cubicBezTo>
                    <a:cubicBezTo>
                      <a:pt x="1" y="2122"/>
                      <a:pt x="612" y="2765"/>
                      <a:pt x="1383" y="2765"/>
                    </a:cubicBezTo>
                    <a:cubicBezTo>
                      <a:pt x="2155" y="2765"/>
                      <a:pt x="2765" y="2122"/>
                      <a:pt x="2765" y="1383"/>
                    </a:cubicBezTo>
                    <a:cubicBezTo>
                      <a:pt x="2765" y="612"/>
                      <a:pt x="2155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8"/>
              <p:cNvSpPr/>
              <p:nvPr/>
            </p:nvSpPr>
            <p:spPr>
              <a:xfrm>
                <a:off x="14033225" y="1306025"/>
                <a:ext cx="691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733" extrusionOk="0">
                    <a:moveTo>
                      <a:pt x="1383" y="1"/>
                    </a:moveTo>
                    <a:cubicBezTo>
                      <a:pt x="643" y="1"/>
                      <a:pt x="0" y="611"/>
                      <a:pt x="0" y="1383"/>
                    </a:cubicBezTo>
                    <a:cubicBezTo>
                      <a:pt x="0" y="2122"/>
                      <a:pt x="643" y="2733"/>
                      <a:pt x="1383" y="2733"/>
                    </a:cubicBezTo>
                    <a:cubicBezTo>
                      <a:pt x="2154" y="2733"/>
                      <a:pt x="2765" y="2122"/>
                      <a:pt x="2765" y="1383"/>
                    </a:cubicBezTo>
                    <a:cubicBezTo>
                      <a:pt x="2765" y="611"/>
                      <a:pt x="2154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8"/>
              <p:cNvSpPr/>
              <p:nvPr/>
            </p:nvSpPr>
            <p:spPr>
              <a:xfrm>
                <a:off x="13074525" y="3947500"/>
                <a:ext cx="691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733" extrusionOk="0">
                    <a:moveTo>
                      <a:pt x="1382" y="1"/>
                    </a:moveTo>
                    <a:cubicBezTo>
                      <a:pt x="611" y="1"/>
                      <a:pt x="0" y="611"/>
                      <a:pt x="0" y="1383"/>
                    </a:cubicBezTo>
                    <a:cubicBezTo>
                      <a:pt x="0" y="2122"/>
                      <a:pt x="611" y="2733"/>
                      <a:pt x="1382" y="2733"/>
                    </a:cubicBezTo>
                    <a:cubicBezTo>
                      <a:pt x="2122" y="2733"/>
                      <a:pt x="2764" y="2122"/>
                      <a:pt x="2764" y="1383"/>
                    </a:cubicBezTo>
                    <a:cubicBezTo>
                      <a:pt x="2764" y="611"/>
                      <a:pt x="2122" y="1"/>
                      <a:pt x="13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8"/>
              <p:cNvSpPr/>
              <p:nvPr/>
            </p:nvSpPr>
            <p:spPr>
              <a:xfrm>
                <a:off x="13839550" y="4119475"/>
                <a:ext cx="6915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33" extrusionOk="0">
                    <a:moveTo>
                      <a:pt x="1383" y="1"/>
                    </a:moveTo>
                    <a:cubicBezTo>
                      <a:pt x="611" y="1"/>
                      <a:pt x="1" y="611"/>
                      <a:pt x="1" y="1351"/>
                    </a:cubicBezTo>
                    <a:cubicBezTo>
                      <a:pt x="1" y="2122"/>
                      <a:pt x="611" y="2733"/>
                      <a:pt x="1383" y="2733"/>
                    </a:cubicBezTo>
                    <a:cubicBezTo>
                      <a:pt x="2122" y="2733"/>
                      <a:pt x="2765" y="2122"/>
                      <a:pt x="2765" y="1351"/>
                    </a:cubicBezTo>
                    <a:cubicBezTo>
                      <a:pt x="2765" y="611"/>
                      <a:pt x="2122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8"/>
              <p:cNvSpPr/>
              <p:nvPr/>
            </p:nvSpPr>
            <p:spPr>
              <a:xfrm>
                <a:off x="10574475" y="5248550"/>
                <a:ext cx="691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733" extrusionOk="0">
                    <a:moveTo>
                      <a:pt x="1383" y="1"/>
                    </a:moveTo>
                    <a:cubicBezTo>
                      <a:pt x="611" y="1"/>
                      <a:pt x="1" y="611"/>
                      <a:pt x="1" y="1383"/>
                    </a:cubicBezTo>
                    <a:cubicBezTo>
                      <a:pt x="1" y="2122"/>
                      <a:pt x="611" y="2733"/>
                      <a:pt x="1383" y="2733"/>
                    </a:cubicBezTo>
                    <a:cubicBezTo>
                      <a:pt x="2122" y="2733"/>
                      <a:pt x="2765" y="2122"/>
                      <a:pt x="2765" y="1383"/>
                    </a:cubicBezTo>
                    <a:cubicBezTo>
                      <a:pt x="2765" y="611"/>
                      <a:pt x="2122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8"/>
              <p:cNvSpPr/>
              <p:nvPr/>
            </p:nvSpPr>
            <p:spPr>
              <a:xfrm>
                <a:off x="11748550" y="5134450"/>
                <a:ext cx="69150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5" extrusionOk="0">
                    <a:moveTo>
                      <a:pt x="1383" y="0"/>
                    </a:moveTo>
                    <a:cubicBezTo>
                      <a:pt x="611" y="0"/>
                      <a:pt x="1" y="611"/>
                      <a:pt x="1" y="1382"/>
                    </a:cubicBezTo>
                    <a:cubicBezTo>
                      <a:pt x="1" y="2154"/>
                      <a:pt x="611" y="2764"/>
                      <a:pt x="1383" y="2764"/>
                    </a:cubicBezTo>
                    <a:cubicBezTo>
                      <a:pt x="2122" y="2764"/>
                      <a:pt x="2765" y="2154"/>
                      <a:pt x="2765" y="1382"/>
                    </a:cubicBezTo>
                    <a:cubicBezTo>
                      <a:pt x="2765" y="611"/>
                      <a:pt x="2122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8"/>
              <p:cNvSpPr/>
              <p:nvPr/>
            </p:nvSpPr>
            <p:spPr>
              <a:xfrm>
                <a:off x="13168525" y="5425350"/>
                <a:ext cx="6915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33" extrusionOk="0">
                    <a:moveTo>
                      <a:pt x="1383" y="0"/>
                    </a:moveTo>
                    <a:cubicBezTo>
                      <a:pt x="644" y="0"/>
                      <a:pt x="1" y="611"/>
                      <a:pt x="1" y="1383"/>
                    </a:cubicBezTo>
                    <a:cubicBezTo>
                      <a:pt x="1" y="2122"/>
                      <a:pt x="644" y="2733"/>
                      <a:pt x="1383" y="2733"/>
                    </a:cubicBezTo>
                    <a:cubicBezTo>
                      <a:pt x="2155" y="2733"/>
                      <a:pt x="2765" y="2122"/>
                      <a:pt x="2765" y="1383"/>
                    </a:cubicBezTo>
                    <a:cubicBezTo>
                      <a:pt x="2765" y="611"/>
                      <a:pt x="2155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14190725" y="4186975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12" y="1"/>
                      <a:pt x="1" y="611"/>
                      <a:pt x="1" y="1383"/>
                    </a:cubicBezTo>
                    <a:cubicBezTo>
                      <a:pt x="1" y="2154"/>
                      <a:pt x="612" y="2765"/>
                      <a:pt x="1383" y="2765"/>
                    </a:cubicBezTo>
                    <a:cubicBezTo>
                      <a:pt x="2122" y="2765"/>
                      <a:pt x="2765" y="2154"/>
                      <a:pt x="2765" y="1383"/>
                    </a:cubicBezTo>
                    <a:cubicBezTo>
                      <a:pt x="2765" y="611"/>
                      <a:pt x="2122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11029325" y="3883225"/>
                <a:ext cx="683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33" extrusionOk="0">
                    <a:moveTo>
                      <a:pt x="1383" y="0"/>
                    </a:moveTo>
                    <a:cubicBezTo>
                      <a:pt x="611" y="0"/>
                      <a:pt x="0" y="611"/>
                      <a:pt x="0" y="1382"/>
                    </a:cubicBezTo>
                    <a:cubicBezTo>
                      <a:pt x="0" y="2122"/>
                      <a:pt x="611" y="2732"/>
                      <a:pt x="1383" y="2732"/>
                    </a:cubicBezTo>
                    <a:cubicBezTo>
                      <a:pt x="2122" y="2732"/>
                      <a:pt x="2733" y="2122"/>
                      <a:pt x="2733" y="1382"/>
                    </a:cubicBezTo>
                    <a:cubicBezTo>
                      <a:pt x="2733" y="611"/>
                      <a:pt x="2122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13628200" y="2202850"/>
                <a:ext cx="68325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66" extrusionOk="0">
                    <a:moveTo>
                      <a:pt x="1351" y="1"/>
                    </a:moveTo>
                    <a:cubicBezTo>
                      <a:pt x="611" y="1"/>
                      <a:pt x="1" y="644"/>
                      <a:pt x="1" y="1383"/>
                    </a:cubicBezTo>
                    <a:cubicBezTo>
                      <a:pt x="1" y="2155"/>
                      <a:pt x="611" y="2765"/>
                      <a:pt x="1351" y="2765"/>
                    </a:cubicBezTo>
                    <a:cubicBezTo>
                      <a:pt x="2122" y="2765"/>
                      <a:pt x="2733" y="2155"/>
                      <a:pt x="2733" y="1383"/>
                    </a:cubicBezTo>
                    <a:cubicBezTo>
                      <a:pt x="2733" y="644"/>
                      <a:pt x="2122" y="1"/>
                      <a:pt x="13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8"/>
              <p:cNvSpPr/>
              <p:nvPr/>
            </p:nvSpPr>
            <p:spPr>
              <a:xfrm>
                <a:off x="12573875" y="2441525"/>
                <a:ext cx="900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01" extrusionOk="0">
                    <a:moveTo>
                      <a:pt x="1800" y="1"/>
                    </a:moveTo>
                    <a:cubicBezTo>
                      <a:pt x="804" y="1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00" y="2797"/>
                      <a:pt x="3600" y="1801"/>
                    </a:cubicBezTo>
                    <a:cubicBezTo>
                      <a:pt x="3600" y="804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8"/>
              <p:cNvSpPr/>
              <p:nvPr/>
            </p:nvSpPr>
            <p:spPr>
              <a:xfrm>
                <a:off x="14043675" y="2290450"/>
                <a:ext cx="90825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33" extrusionOk="0">
                    <a:moveTo>
                      <a:pt x="1800" y="1"/>
                    </a:moveTo>
                    <a:cubicBezTo>
                      <a:pt x="804" y="1"/>
                      <a:pt x="0" y="836"/>
                      <a:pt x="0" y="1833"/>
                    </a:cubicBezTo>
                    <a:cubicBezTo>
                      <a:pt x="0" y="2829"/>
                      <a:pt x="804" y="3633"/>
                      <a:pt x="1800" y="3633"/>
                    </a:cubicBezTo>
                    <a:cubicBezTo>
                      <a:pt x="2797" y="3633"/>
                      <a:pt x="3633" y="2829"/>
                      <a:pt x="3633" y="1833"/>
                    </a:cubicBezTo>
                    <a:cubicBezTo>
                      <a:pt x="3633" y="836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8"/>
              <p:cNvSpPr/>
              <p:nvPr/>
            </p:nvSpPr>
            <p:spPr>
              <a:xfrm>
                <a:off x="13996250" y="3286925"/>
                <a:ext cx="90850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34" h="3601" extrusionOk="0">
                    <a:moveTo>
                      <a:pt x="1801" y="1"/>
                    </a:moveTo>
                    <a:cubicBezTo>
                      <a:pt x="804" y="1"/>
                      <a:pt x="1" y="804"/>
                      <a:pt x="1" y="1801"/>
                    </a:cubicBezTo>
                    <a:cubicBezTo>
                      <a:pt x="1" y="2797"/>
                      <a:pt x="804" y="3601"/>
                      <a:pt x="1801" y="3601"/>
                    </a:cubicBezTo>
                    <a:cubicBezTo>
                      <a:pt x="2830" y="3601"/>
                      <a:pt x="3633" y="2797"/>
                      <a:pt x="3633" y="1801"/>
                    </a:cubicBezTo>
                    <a:cubicBezTo>
                      <a:pt x="3633" y="804"/>
                      <a:pt x="2830" y="1"/>
                      <a:pt x="18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8"/>
              <p:cNvSpPr/>
              <p:nvPr/>
            </p:nvSpPr>
            <p:spPr>
              <a:xfrm>
                <a:off x="12759500" y="4819425"/>
                <a:ext cx="90825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33" extrusionOk="0">
                    <a:moveTo>
                      <a:pt x="1801" y="0"/>
                    </a:moveTo>
                    <a:cubicBezTo>
                      <a:pt x="804" y="0"/>
                      <a:pt x="0" y="804"/>
                      <a:pt x="0" y="1800"/>
                    </a:cubicBezTo>
                    <a:cubicBezTo>
                      <a:pt x="0" y="2829"/>
                      <a:pt x="804" y="3633"/>
                      <a:pt x="1801" y="3633"/>
                    </a:cubicBezTo>
                    <a:cubicBezTo>
                      <a:pt x="2797" y="3633"/>
                      <a:pt x="3633" y="2829"/>
                      <a:pt x="3633" y="1800"/>
                    </a:cubicBezTo>
                    <a:cubicBezTo>
                      <a:pt x="3633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8"/>
              <p:cNvSpPr/>
              <p:nvPr/>
            </p:nvSpPr>
            <p:spPr>
              <a:xfrm>
                <a:off x="13403200" y="4481900"/>
                <a:ext cx="900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01" extrusionOk="0">
                    <a:moveTo>
                      <a:pt x="1800" y="1"/>
                    </a:moveTo>
                    <a:cubicBezTo>
                      <a:pt x="804" y="1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00" y="2797"/>
                      <a:pt x="3600" y="1801"/>
                    </a:cubicBezTo>
                    <a:cubicBezTo>
                      <a:pt x="3600" y="804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8"/>
              <p:cNvSpPr/>
              <p:nvPr/>
            </p:nvSpPr>
            <p:spPr>
              <a:xfrm>
                <a:off x="12187325" y="4534950"/>
                <a:ext cx="900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01" extrusionOk="0">
                    <a:moveTo>
                      <a:pt x="1801" y="0"/>
                    </a:moveTo>
                    <a:cubicBezTo>
                      <a:pt x="804" y="0"/>
                      <a:pt x="1" y="804"/>
                      <a:pt x="1" y="1800"/>
                    </a:cubicBezTo>
                    <a:cubicBezTo>
                      <a:pt x="1" y="2797"/>
                      <a:pt x="804" y="3600"/>
                      <a:pt x="1801" y="3600"/>
                    </a:cubicBezTo>
                    <a:cubicBezTo>
                      <a:pt x="2797" y="3600"/>
                      <a:pt x="3601" y="2797"/>
                      <a:pt x="3601" y="1800"/>
                    </a:cubicBezTo>
                    <a:cubicBezTo>
                      <a:pt x="3601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8"/>
              <p:cNvSpPr/>
              <p:nvPr/>
            </p:nvSpPr>
            <p:spPr>
              <a:xfrm>
                <a:off x="10377600" y="4592000"/>
                <a:ext cx="908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01" extrusionOk="0">
                    <a:moveTo>
                      <a:pt x="1800" y="0"/>
                    </a:moveTo>
                    <a:cubicBezTo>
                      <a:pt x="804" y="0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32" y="2797"/>
                      <a:pt x="3632" y="1801"/>
                    </a:cubicBezTo>
                    <a:cubicBezTo>
                      <a:pt x="3632" y="804"/>
                      <a:pt x="2797" y="0"/>
                      <a:pt x="1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8"/>
              <p:cNvSpPr/>
              <p:nvPr/>
            </p:nvSpPr>
            <p:spPr>
              <a:xfrm>
                <a:off x="11313000" y="5570800"/>
                <a:ext cx="908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01" extrusionOk="0">
                    <a:moveTo>
                      <a:pt x="1800" y="0"/>
                    </a:moveTo>
                    <a:cubicBezTo>
                      <a:pt x="804" y="0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33" y="2797"/>
                      <a:pt x="3633" y="1801"/>
                    </a:cubicBezTo>
                    <a:cubicBezTo>
                      <a:pt x="3633" y="804"/>
                      <a:pt x="2797" y="0"/>
                      <a:pt x="1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8"/>
              <p:cNvSpPr/>
              <p:nvPr/>
            </p:nvSpPr>
            <p:spPr>
              <a:xfrm>
                <a:off x="12329575" y="5426150"/>
                <a:ext cx="90825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33" extrusionOk="0">
                    <a:moveTo>
                      <a:pt x="1832" y="0"/>
                    </a:moveTo>
                    <a:cubicBezTo>
                      <a:pt x="836" y="0"/>
                      <a:pt x="0" y="804"/>
                      <a:pt x="0" y="1833"/>
                    </a:cubicBezTo>
                    <a:cubicBezTo>
                      <a:pt x="0" y="2829"/>
                      <a:pt x="836" y="3633"/>
                      <a:pt x="1832" y="3633"/>
                    </a:cubicBezTo>
                    <a:cubicBezTo>
                      <a:pt x="2829" y="3633"/>
                      <a:pt x="3632" y="2829"/>
                      <a:pt x="3632" y="1833"/>
                    </a:cubicBezTo>
                    <a:cubicBezTo>
                      <a:pt x="3632" y="804"/>
                      <a:pt x="2829" y="0"/>
                      <a:pt x="18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11811225" y="3906525"/>
                <a:ext cx="90050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2" h="3601" extrusionOk="0">
                    <a:moveTo>
                      <a:pt x="1801" y="0"/>
                    </a:moveTo>
                    <a:cubicBezTo>
                      <a:pt x="805" y="0"/>
                      <a:pt x="1" y="804"/>
                      <a:pt x="1" y="1800"/>
                    </a:cubicBezTo>
                    <a:cubicBezTo>
                      <a:pt x="1" y="2797"/>
                      <a:pt x="805" y="3600"/>
                      <a:pt x="1801" y="3600"/>
                    </a:cubicBezTo>
                    <a:cubicBezTo>
                      <a:pt x="2797" y="3600"/>
                      <a:pt x="3601" y="2797"/>
                      <a:pt x="3601" y="1800"/>
                    </a:cubicBezTo>
                    <a:cubicBezTo>
                      <a:pt x="3601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11407825" y="2153025"/>
                <a:ext cx="90025" cy="90850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34" extrusionOk="0">
                    <a:moveTo>
                      <a:pt x="1800" y="1"/>
                    </a:moveTo>
                    <a:cubicBezTo>
                      <a:pt x="804" y="1"/>
                      <a:pt x="0" y="837"/>
                      <a:pt x="0" y="1833"/>
                    </a:cubicBezTo>
                    <a:cubicBezTo>
                      <a:pt x="0" y="2830"/>
                      <a:pt x="804" y="3633"/>
                      <a:pt x="1800" y="3633"/>
                    </a:cubicBezTo>
                    <a:cubicBezTo>
                      <a:pt x="2797" y="3633"/>
                      <a:pt x="3601" y="2830"/>
                      <a:pt x="3601" y="1833"/>
                    </a:cubicBezTo>
                    <a:cubicBezTo>
                      <a:pt x="3601" y="837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3" name="Google Shape;1503;p38"/>
          <p:cNvGrpSpPr/>
          <p:nvPr/>
        </p:nvGrpSpPr>
        <p:grpSpPr>
          <a:xfrm>
            <a:off x="-126130" y="-54905"/>
            <a:ext cx="2585411" cy="1743491"/>
            <a:chOff x="-282975" y="-249850"/>
            <a:chExt cx="2585411" cy="1743491"/>
          </a:xfrm>
        </p:grpSpPr>
        <p:grpSp>
          <p:nvGrpSpPr>
            <p:cNvPr id="1504" name="Google Shape;1504;p38"/>
            <p:cNvGrpSpPr/>
            <p:nvPr/>
          </p:nvGrpSpPr>
          <p:grpSpPr>
            <a:xfrm>
              <a:off x="-282975" y="-249850"/>
              <a:ext cx="2585411" cy="1743491"/>
              <a:chOff x="87900" y="-332975"/>
              <a:chExt cx="2585411" cy="1743491"/>
            </a:xfrm>
          </p:grpSpPr>
          <p:grpSp>
            <p:nvGrpSpPr>
              <p:cNvPr id="1505" name="Google Shape;1505;p38"/>
              <p:cNvGrpSpPr/>
              <p:nvPr/>
            </p:nvGrpSpPr>
            <p:grpSpPr>
              <a:xfrm>
                <a:off x="87900" y="-332975"/>
                <a:ext cx="2585411" cy="1464000"/>
                <a:chOff x="87900" y="-332975"/>
                <a:chExt cx="2585411" cy="1464000"/>
              </a:xfrm>
            </p:grpSpPr>
            <p:sp>
              <p:nvSpPr>
                <p:cNvPr id="1506" name="Google Shape;1506;p38"/>
                <p:cNvSpPr/>
                <p:nvPr/>
              </p:nvSpPr>
              <p:spPr>
                <a:xfrm>
                  <a:off x="1599802" y="-332975"/>
                  <a:ext cx="1073509" cy="543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45" h="20662" fill="none" extrusionOk="0">
                      <a:moveTo>
                        <a:pt x="40844" y="0"/>
                      </a:moveTo>
                      <a:lnTo>
                        <a:pt x="20566" y="3630"/>
                      </a:lnTo>
                      <a:lnTo>
                        <a:pt x="18146" y="17446"/>
                      </a:lnTo>
                      <a:lnTo>
                        <a:pt x="6017" y="20661"/>
                      </a:lnTo>
                      <a:lnTo>
                        <a:pt x="0" y="4234"/>
                      </a:lnTo>
                      <a:lnTo>
                        <a:pt x="20566" y="363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miter lim="318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7" name="Google Shape;1507;p38"/>
                <p:cNvSpPr/>
                <p:nvPr/>
              </p:nvSpPr>
              <p:spPr>
                <a:xfrm>
                  <a:off x="278682" y="-237597"/>
                  <a:ext cx="2264132" cy="1102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146" h="41959" fill="none" extrusionOk="0">
                      <a:moveTo>
                        <a:pt x="50267" y="605"/>
                      </a:moveTo>
                      <a:lnTo>
                        <a:pt x="37024" y="14963"/>
                      </a:lnTo>
                      <a:lnTo>
                        <a:pt x="20056" y="31262"/>
                      </a:lnTo>
                      <a:lnTo>
                        <a:pt x="0" y="29766"/>
                      </a:lnTo>
                      <a:lnTo>
                        <a:pt x="414" y="41959"/>
                      </a:lnTo>
                      <a:lnTo>
                        <a:pt x="20056" y="31262"/>
                      </a:lnTo>
                      <a:lnTo>
                        <a:pt x="43136" y="29511"/>
                      </a:lnTo>
                      <a:lnTo>
                        <a:pt x="37024" y="14963"/>
                      </a:lnTo>
                      <a:lnTo>
                        <a:pt x="56284" y="17032"/>
                      </a:lnTo>
                      <a:lnTo>
                        <a:pt x="70833" y="1"/>
                      </a:lnTo>
                      <a:lnTo>
                        <a:pt x="86145" y="369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miter lim="318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" name="Google Shape;1508;p38"/>
                <p:cNvSpPr/>
                <p:nvPr/>
              </p:nvSpPr>
              <p:spPr>
                <a:xfrm>
                  <a:off x="112999" y="584039"/>
                  <a:ext cx="692807" cy="52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60" h="19961" fill="none" extrusionOk="0">
                      <a:moveTo>
                        <a:pt x="26360" y="0"/>
                      </a:moveTo>
                      <a:lnTo>
                        <a:pt x="24800" y="9296"/>
                      </a:lnTo>
                      <a:lnTo>
                        <a:pt x="6718" y="10697"/>
                      </a:lnTo>
                      <a:lnTo>
                        <a:pt x="1" y="1996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miter lim="318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" name="Google Shape;1509;p38"/>
                <p:cNvSpPr/>
                <p:nvPr/>
              </p:nvSpPr>
              <p:spPr>
                <a:xfrm>
                  <a:off x="764795" y="538019"/>
                  <a:ext cx="646786" cy="290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09" h="11047" fill="none" extrusionOk="0">
                      <a:moveTo>
                        <a:pt x="0" y="11047"/>
                      </a:moveTo>
                      <a:lnTo>
                        <a:pt x="24608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miter lim="318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10" name="Google Shape;1510;p38"/>
                <p:cNvGrpSpPr/>
                <p:nvPr/>
              </p:nvGrpSpPr>
              <p:grpSpPr>
                <a:xfrm>
                  <a:off x="87900" y="-262197"/>
                  <a:ext cx="2505918" cy="1393222"/>
                  <a:chOff x="87900" y="-262197"/>
                  <a:chExt cx="2505918" cy="1393222"/>
                </a:xfrm>
              </p:grpSpPr>
              <p:sp>
                <p:nvSpPr>
                  <p:cNvPr id="1511" name="Google Shape;1511;p38"/>
                  <p:cNvSpPr/>
                  <p:nvPr/>
                </p:nvSpPr>
                <p:spPr>
                  <a:xfrm>
                    <a:off x="2052432" y="91089"/>
                    <a:ext cx="50252" cy="44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2" h="1685" extrusionOk="0">
                        <a:moveTo>
                          <a:pt x="969" y="0"/>
                        </a:moveTo>
                        <a:cubicBezTo>
                          <a:pt x="860" y="0"/>
                          <a:pt x="748" y="22"/>
                          <a:pt x="638" y="69"/>
                        </a:cubicBezTo>
                        <a:cubicBezTo>
                          <a:pt x="224" y="260"/>
                          <a:pt x="1" y="738"/>
                          <a:pt x="192" y="1152"/>
                        </a:cubicBezTo>
                        <a:cubicBezTo>
                          <a:pt x="314" y="1493"/>
                          <a:pt x="641" y="1685"/>
                          <a:pt x="973" y="1685"/>
                        </a:cubicBezTo>
                        <a:cubicBezTo>
                          <a:pt x="1075" y="1685"/>
                          <a:pt x="1177" y="1666"/>
                          <a:pt x="1274" y="1629"/>
                        </a:cubicBezTo>
                        <a:cubicBezTo>
                          <a:pt x="1720" y="1438"/>
                          <a:pt x="1911" y="961"/>
                          <a:pt x="1720" y="515"/>
                        </a:cubicBezTo>
                        <a:cubicBezTo>
                          <a:pt x="1600" y="203"/>
                          <a:pt x="1300" y="0"/>
                          <a:pt x="96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2" name="Google Shape;1512;p38"/>
                  <p:cNvSpPr/>
                  <p:nvPr/>
                </p:nvSpPr>
                <p:spPr>
                  <a:xfrm>
                    <a:off x="1578882" y="-242406"/>
                    <a:ext cx="50226" cy="43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1" h="1672" extrusionOk="0">
                        <a:moveTo>
                          <a:pt x="938" y="0"/>
                        </a:moveTo>
                        <a:cubicBezTo>
                          <a:pt x="837" y="0"/>
                          <a:pt x="735" y="18"/>
                          <a:pt x="637" y="56"/>
                        </a:cubicBezTo>
                        <a:cubicBezTo>
                          <a:pt x="191" y="247"/>
                          <a:pt x="0" y="725"/>
                          <a:pt x="160" y="1170"/>
                        </a:cubicBezTo>
                        <a:cubicBezTo>
                          <a:pt x="305" y="1486"/>
                          <a:pt x="617" y="1672"/>
                          <a:pt x="955" y="1672"/>
                        </a:cubicBezTo>
                        <a:cubicBezTo>
                          <a:pt x="1060" y="1672"/>
                          <a:pt x="1168" y="1654"/>
                          <a:pt x="1274" y="1616"/>
                        </a:cubicBezTo>
                        <a:cubicBezTo>
                          <a:pt x="1688" y="1425"/>
                          <a:pt x="1911" y="948"/>
                          <a:pt x="1720" y="502"/>
                        </a:cubicBezTo>
                        <a:cubicBezTo>
                          <a:pt x="1574" y="186"/>
                          <a:pt x="1262" y="0"/>
                          <a:pt x="93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3" name="Google Shape;1513;p38"/>
                  <p:cNvSpPr/>
                  <p:nvPr/>
                </p:nvSpPr>
                <p:spPr>
                  <a:xfrm>
                    <a:off x="1231643" y="139606"/>
                    <a:ext cx="50252" cy="44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2" h="1685" extrusionOk="0">
                        <a:moveTo>
                          <a:pt x="955" y="0"/>
                        </a:moveTo>
                        <a:cubicBezTo>
                          <a:pt x="848" y="0"/>
                          <a:pt x="740" y="22"/>
                          <a:pt x="638" y="70"/>
                        </a:cubicBezTo>
                        <a:cubicBezTo>
                          <a:pt x="192" y="229"/>
                          <a:pt x="1" y="738"/>
                          <a:pt x="192" y="1152"/>
                        </a:cubicBezTo>
                        <a:cubicBezTo>
                          <a:pt x="314" y="1493"/>
                          <a:pt x="622" y="1685"/>
                          <a:pt x="960" y="1685"/>
                        </a:cubicBezTo>
                        <a:cubicBezTo>
                          <a:pt x="1063" y="1685"/>
                          <a:pt x="1170" y="1667"/>
                          <a:pt x="1274" y="1630"/>
                        </a:cubicBezTo>
                        <a:cubicBezTo>
                          <a:pt x="1688" y="1439"/>
                          <a:pt x="1911" y="961"/>
                          <a:pt x="1720" y="515"/>
                        </a:cubicBezTo>
                        <a:cubicBezTo>
                          <a:pt x="1600" y="204"/>
                          <a:pt x="1282" y="0"/>
                          <a:pt x="95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4" name="Google Shape;1514;p38"/>
                  <p:cNvSpPr/>
                  <p:nvPr/>
                </p:nvSpPr>
                <p:spPr>
                  <a:xfrm>
                    <a:off x="744715" y="805125"/>
                    <a:ext cx="50226" cy="443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1" h="1686" extrusionOk="0">
                        <a:moveTo>
                          <a:pt x="938" y="1"/>
                        </a:moveTo>
                        <a:cubicBezTo>
                          <a:pt x="836" y="1"/>
                          <a:pt x="734" y="19"/>
                          <a:pt x="637" y="56"/>
                        </a:cubicBezTo>
                        <a:cubicBezTo>
                          <a:pt x="191" y="247"/>
                          <a:pt x="0" y="725"/>
                          <a:pt x="159" y="1170"/>
                        </a:cubicBezTo>
                        <a:cubicBezTo>
                          <a:pt x="303" y="1482"/>
                          <a:pt x="609" y="1685"/>
                          <a:pt x="942" y="1685"/>
                        </a:cubicBezTo>
                        <a:cubicBezTo>
                          <a:pt x="1051" y="1685"/>
                          <a:pt x="1163" y="1663"/>
                          <a:pt x="1273" y="1616"/>
                        </a:cubicBezTo>
                        <a:cubicBezTo>
                          <a:pt x="1687" y="1457"/>
                          <a:pt x="1910" y="948"/>
                          <a:pt x="1719" y="534"/>
                        </a:cubicBezTo>
                        <a:cubicBezTo>
                          <a:pt x="1597" y="193"/>
                          <a:pt x="1270" y="1"/>
                          <a:pt x="938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5" name="Google Shape;1515;p38"/>
                  <p:cNvSpPr/>
                  <p:nvPr/>
                </p:nvSpPr>
                <p:spPr>
                  <a:xfrm>
                    <a:off x="256920" y="523642"/>
                    <a:ext cx="50226" cy="443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1" h="1686" extrusionOk="0">
                        <a:moveTo>
                          <a:pt x="955" y="1"/>
                        </a:moveTo>
                        <a:cubicBezTo>
                          <a:pt x="847" y="1"/>
                          <a:pt x="739" y="23"/>
                          <a:pt x="637" y="70"/>
                        </a:cubicBezTo>
                        <a:cubicBezTo>
                          <a:pt x="191" y="261"/>
                          <a:pt x="0" y="738"/>
                          <a:pt x="159" y="1152"/>
                        </a:cubicBezTo>
                        <a:cubicBezTo>
                          <a:pt x="306" y="1493"/>
                          <a:pt x="620" y="1685"/>
                          <a:pt x="959" y="1685"/>
                        </a:cubicBezTo>
                        <a:cubicBezTo>
                          <a:pt x="1063" y="1685"/>
                          <a:pt x="1169" y="1667"/>
                          <a:pt x="1274" y="1630"/>
                        </a:cubicBezTo>
                        <a:cubicBezTo>
                          <a:pt x="1688" y="1439"/>
                          <a:pt x="1910" y="961"/>
                          <a:pt x="1719" y="515"/>
                        </a:cubicBezTo>
                        <a:cubicBezTo>
                          <a:pt x="1600" y="204"/>
                          <a:pt x="1281" y="1"/>
                          <a:pt x="95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6" name="Google Shape;1516;p38"/>
                  <p:cNvSpPr/>
                  <p:nvPr/>
                </p:nvSpPr>
                <p:spPr>
                  <a:xfrm>
                    <a:off x="87900" y="1086739"/>
                    <a:ext cx="50226" cy="44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1" h="1685" extrusionOk="0">
                        <a:moveTo>
                          <a:pt x="969" y="0"/>
                        </a:moveTo>
                        <a:cubicBezTo>
                          <a:pt x="860" y="0"/>
                          <a:pt x="748" y="22"/>
                          <a:pt x="637" y="69"/>
                        </a:cubicBezTo>
                        <a:cubicBezTo>
                          <a:pt x="224" y="260"/>
                          <a:pt x="1" y="738"/>
                          <a:pt x="192" y="1152"/>
                        </a:cubicBezTo>
                        <a:cubicBezTo>
                          <a:pt x="313" y="1493"/>
                          <a:pt x="640" y="1685"/>
                          <a:pt x="973" y="1685"/>
                        </a:cubicBezTo>
                        <a:cubicBezTo>
                          <a:pt x="1074" y="1685"/>
                          <a:pt x="1177" y="1667"/>
                          <a:pt x="1274" y="1629"/>
                        </a:cubicBezTo>
                        <a:cubicBezTo>
                          <a:pt x="1720" y="1438"/>
                          <a:pt x="1911" y="961"/>
                          <a:pt x="1752" y="515"/>
                        </a:cubicBezTo>
                        <a:cubicBezTo>
                          <a:pt x="1608" y="204"/>
                          <a:pt x="1302" y="0"/>
                          <a:pt x="96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7" name="Google Shape;1517;p38"/>
                  <p:cNvSpPr/>
                  <p:nvPr/>
                </p:nvSpPr>
                <p:spPr>
                  <a:xfrm>
                    <a:off x="2089253" y="-262197"/>
                    <a:ext cx="79531" cy="718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6" h="2732" extrusionOk="0">
                        <a:moveTo>
                          <a:pt x="1521" y="1"/>
                        </a:moveTo>
                        <a:cubicBezTo>
                          <a:pt x="1408" y="1"/>
                          <a:pt x="1293" y="15"/>
                          <a:pt x="1179" y="45"/>
                        </a:cubicBezTo>
                        <a:cubicBezTo>
                          <a:pt x="446" y="236"/>
                          <a:pt x="1" y="1000"/>
                          <a:pt x="192" y="1732"/>
                        </a:cubicBezTo>
                        <a:cubicBezTo>
                          <a:pt x="353" y="2322"/>
                          <a:pt x="920" y="2732"/>
                          <a:pt x="1514" y="2732"/>
                        </a:cubicBezTo>
                        <a:cubicBezTo>
                          <a:pt x="1625" y="2732"/>
                          <a:pt x="1737" y="2717"/>
                          <a:pt x="1847" y="2687"/>
                        </a:cubicBezTo>
                        <a:cubicBezTo>
                          <a:pt x="2579" y="2496"/>
                          <a:pt x="3025" y="1764"/>
                          <a:pt x="2834" y="1032"/>
                        </a:cubicBezTo>
                        <a:cubicBezTo>
                          <a:pt x="2673" y="415"/>
                          <a:pt x="2127" y="1"/>
                          <a:pt x="152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8" name="Google Shape;1518;p38"/>
                  <p:cNvSpPr/>
                  <p:nvPr/>
                </p:nvSpPr>
                <p:spPr>
                  <a:xfrm>
                    <a:off x="2515128" y="-174887"/>
                    <a:ext cx="78690" cy="715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4" h="2723" extrusionOk="0">
                        <a:moveTo>
                          <a:pt x="1460" y="0"/>
                        </a:moveTo>
                        <a:cubicBezTo>
                          <a:pt x="1357" y="0"/>
                          <a:pt x="1252" y="11"/>
                          <a:pt x="1147" y="34"/>
                        </a:cubicBezTo>
                        <a:cubicBezTo>
                          <a:pt x="415" y="225"/>
                          <a:pt x="1" y="989"/>
                          <a:pt x="192" y="1721"/>
                        </a:cubicBezTo>
                        <a:cubicBezTo>
                          <a:pt x="351" y="2333"/>
                          <a:pt x="889" y="2723"/>
                          <a:pt x="1489" y="2723"/>
                        </a:cubicBezTo>
                        <a:cubicBezTo>
                          <a:pt x="1607" y="2723"/>
                          <a:pt x="1727" y="2708"/>
                          <a:pt x="1847" y="2676"/>
                        </a:cubicBezTo>
                        <a:cubicBezTo>
                          <a:pt x="2579" y="2485"/>
                          <a:pt x="2993" y="1753"/>
                          <a:pt x="2802" y="1021"/>
                        </a:cubicBezTo>
                        <a:cubicBezTo>
                          <a:pt x="2639" y="394"/>
                          <a:pt x="2078" y="0"/>
                          <a:pt x="146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9" name="Google Shape;1519;p38"/>
                  <p:cNvSpPr/>
                  <p:nvPr/>
                </p:nvSpPr>
                <p:spPr>
                  <a:xfrm>
                    <a:off x="1716941" y="161184"/>
                    <a:ext cx="79505" cy="718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5" h="2732" extrusionOk="0">
                        <a:moveTo>
                          <a:pt x="1520" y="0"/>
                        </a:moveTo>
                        <a:cubicBezTo>
                          <a:pt x="1408" y="0"/>
                          <a:pt x="1293" y="15"/>
                          <a:pt x="1178" y="44"/>
                        </a:cubicBezTo>
                        <a:cubicBezTo>
                          <a:pt x="446" y="235"/>
                          <a:pt x="0" y="1000"/>
                          <a:pt x="191" y="1732"/>
                        </a:cubicBezTo>
                        <a:cubicBezTo>
                          <a:pt x="352" y="2322"/>
                          <a:pt x="920" y="2731"/>
                          <a:pt x="1533" y="2731"/>
                        </a:cubicBezTo>
                        <a:cubicBezTo>
                          <a:pt x="1647" y="2731"/>
                          <a:pt x="1763" y="2717"/>
                          <a:pt x="1878" y="2687"/>
                        </a:cubicBezTo>
                        <a:cubicBezTo>
                          <a:pt x="2611" y="2496"/>
                          <a:pt x="3025" y="1764"/>
                          <a:pt x="2834" y="1031"/>
                        </a:cubicBezTo>
                        <a:cubicBezTo>
                          <a:pt x="2672" y="414"/>
                          <a:pt x="2127" y="0"/>
                          <a:pt x="152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0" name="Google Shape;1520;p38"/>
                  <p:cNvSpPr/>
                  <p:nvPr/>
                </p:nvSpPr>
                <p:spPr>
                  <a:xfrm>
                    <a:off x="760590" y="551843"/>
                    <a:ext cx="79531" cy="710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6" h="2705" extrusionOk="0">
                        <a:moveTo>
                          <a:pt x="1508" y="1"/>
                        </a:moveTo>
                        <a:cubicBezTo>
                          <a:pt x="1388" y="1"/>
                          <a:pt x="1267" y="16"/>
                          <a:pt x="1147" y="47"/>
                        </a:cubicBezTo>
                        <a:cubicBezTo>
                          <a:pt x="447" y="238"/>
                          <a:pt x="1" y="970"/>
                          <a:pt x="192" y="1703"/>
                        </a:cubicBezTo>
                        <a:cubicBezTo>
                          <a:pt x="352" y="2315"/>
                          <a:pt x="889" y="2704"/>
                          <a:pt x="1489" y="2704"/>
                        </a:cubicBezTo>
                        <a:cubicBezTo>
                          <a:pt x="1607" y="2704"/>
                          <a:pt x="1727" y="2689"/>
                          <a:pt x="1847" y="2658"/>
                        </a:cubicBezTo>
                        <a:cubicBezTo>
                          <a:pt x="2580" y="2467"/>
                          <a:pt x="3025" y="1735"/>
                          <a:pt x="2834" y="1002"/>
                        </a:cubicBezTo>
                        <a:cubicBezTo>
                          <a:pt x="2675" y="390"/>
                          <a:pt x="2115" y="1"/>
                          <a:pt x="1508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1" name="Google Shape;1521;p38"/>
                  <p:cNvSpPr/>
                  <p:nvPr/>
                </p:nvSpPr>
                <p:spPr>
                  <a:xfrm>
                    <a:off x="257761" y="836322"/>
                    <a:ext cx="79505" cy="718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5" h="2734" extrusionOk="0">
                        <a:moveTo>
                          <a:pt x="1537" y="1"/>
                        </a:moveTo>
                        <a:cubicBezTo>
                          <a:pt x="1419" y="1"/>
                          <a:pt x="1298" y="16"/>
                          <a:pt x="1178" y="47"/>
                        </a:cubicBezTo>
                        <a:cubicBezTo>
                          <a:pt x="446" y="238"/>
                          <a:pt x="0" y="970"/>
                          <a:pt x="191" y="1702"/>
                        </a:cubicBezTo>
                        <a:cubicBezTo>
                          <a:pt x="352" y="2320"/>
                          <a:pt x="921" y="2734"/>
                          <a:pt x="1534" y="2734"/>
                        </a:cubicBezTo>
                        <a:cubicBezTo>
                          <a:pt x="1648" y="2734"/>
                          <a:pt x="1764" y="2719"/>
                          <a:pt x="1878" y="2689"/>
                        </a:cubicBezTo>
                        <a:cubicBezTo>
                          <a:pt x="2579" y="2498"/>
                          <a:pt x="3024" y="1734"/>
                          <a:pt x="2833" y="1002"/>
                        </a:cubicBezTo>
                        <a:cubicBezTo>
                          <a:pt x="2674" y="390"/>
                          <a:pt x="2136" y="1"/>
                          <a:pt x="153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22" name="Google Shape;1522;p38"/>
              <p:cNvGrpSpPr/>
              <p:nvPr/>
            </p:nvGrpSpPr>
            <p:grpSpPr>
              <a:xfrm rot="7018040">
                <a:off x="1012370" y="631076"/>
                <a:ext cx="927961" cy="503495"/>
                <a:chOff x="3176988" y="6051975"/>
                <a:chExt cx="927925" cy="503475"/>
              </a:xfrm>
            </p:grpSpPr>
            <p:sp>
              <p:nvSpPr>
                <p:cNvPr id="1523" name="Google Shape;1523;p38"/>
                <p:cNvSpPr/>
                <p:nvPr/>
              </p:nvSpPr>
              <p:spPr>
                <a:xfrm>
                  <a:off x="3198538" y="6072725"/>
                  <a:ext cx="893625" cy="47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45" h="18894" fill="none" extrusionOk="0">
                      <a:moveTo>
                        <a:pt x="0" y="1"/>
                      </a:moveTo>
                      <a:lnTo>
                        <a:pt x="6862" y="17809"/>
                      </a:lnTo>
                      <a:lnTo>
                        <a:pt x="35744" y="18894"/>
                      </a:lnTo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319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524;p38"/>
                <p:cNvSpPr/>
                <p:nvPr/>
              </p:nvSpPr>
              <p:spPr>
                <a:xfrm>
                  <a:off x="4079363" y="6529900"/>
                  <a:ext cx="25550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1022" extrusionOk="0">
                      <a:moveTo>
                        <a:pt x="1022" y="511"/>
                      </a:moveTo>
                      <a:cubicBezTo>
                        <a:pt x="1022" y="798"/>
                        <a:pt x="798" y="1022"/>
                        <a:pt x="511" y="1022"/>
                      </a:cubicBezTo>
                      <a:cubicBezTo>
                        <a:pt x="224" y="1022"/>
                        <a:pt x="0" y="798"/>
                        <a:pt x="0" y="511"/>
                      </a:cubicBezTo>
                      <a:cubicBezTo>
                        <a:pt x="0" y="224"/>
                        <a:pt x="224" y="1"/>
                        <a:pt x="511" y="1"/>
                      </a:cubicBezTo>
                      <a:cubicBezTo>
                        <a:pt x="798" y="1"/>
                        <a:pt x="1022" y="224"/>
                        <a:pt x="1022" y="5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5" name="Google Shape;1525;p38"/>
                <p:cNvSpPr/>
                <p:nvPr/>
              </p:nvSpPr>
              <p:spPr>
                <a:xfrm>
                  <a:off x="3176988" y="6051975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62" y="1692"/>
                      </a:cubicBezTo>
                      <a:cubicBezTo>
                        <a:pt x="383" y="1692"/>
                        <a:pt x="0" y="1309"/>
                        <a:pt x="0" y="831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6" name="Google Shape;1526;p38"/>
                <p:cNvSpPr/>
                <p:nvPr/>
              </p:nvSpPr>
              <p:spPr>
                <a:xfrm>
                  <a:off x="3354113" y="6491600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30"/>
                      </a:moveTo>
                      <a:cubicBezTo>
                        <a:pt x="1692" y="1309"/>
                        <a:pt x="1309" y="1692"/>
                        <a:pt x="862" y="1692"/>
                      </a:cubicBezTo>
                      <a:cubicBezTo>
                        <a:pt x="383" y="1692"/>
                        <a:pt x="0" y="1309"/>
                        <a:pt x="0" y="830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3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1527" name="Google Shape;1527;p38"/>
            <p:cNvCxnSpPr/>
            <p:nvPr/>
          </p:nvCxnSpPr>
          <p:spPr>
            <a:xfrm rot="10800000">
              <a:off x="365700" y="-61325"/>
              <a:ext cx="76800" cy="735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8" name="Google Shape;1528;p38"/>
            <p:cNvCxnSpPr/>
            <p:nvPr/>
          </p:nvCxnSpPr>
          <p:spPr>
            <a:xfrm rot="10800000">
              <a:off x="225000" y="-74250"/>
              <a:ext cx="665100" cy="3198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29" name="Google Shape;1529;p38"/>
          <p:cNvSpPr txBox="1">
            <a:spLocks noGrp="1"/>
          </p:cNvSpPr>
          <p:nvPr>
            <p:ph type="ctrTitle"/>
          </p:nvPr>
        </p:nvSpPr>
        <p:spPr>
          <a:xfrm>
            <a:off x="996977" y="2064884"/>
            <a:ext cx="6551400" cy="20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accent1"/>
                </a:solidFill>
                <a:latin typeface="+mj-lt"/>
              </a:rPr>
              <a:t>Тема кейса:</a:t>
            </a:r>
            <a:br>
              <a:rPr lang="ru-RU" sz="3600" dirty="0">
                <a:solidFill>
                  <a:schemeClr val="accent1"/>
                </a:solidFill>
              </a:rPr>
            </a:br>
            <a:r>
              <a:rPr lang="ru-RU" sz="3600" dirty="0">
                <a:solidFill>
                  <a:schemeClr val="accent1"/>
                </a:solidFill>
                <a:latin typeface="+mn-lt"/>
              </a:rPr>
              <a:t>Система автоматического анализа изображений: обнаружение объектов </a:t>
            </a:r>
            <a:r>
              <a:rPr lang="ru-RU" sz="3600">
                <a:solidFill>
                  <a:schemeClr val="accent1"/>
                </a:solidFill>
                <a:latin typeface="+mn-lt"/>
              </a:rPr>
              <a:t>и распознавание </a:t>
            </a:r>
            <a:r>
              <a:rPr lang="ru-RU" sz="3600" dirty="0">
                <a:solidFill>
                  <a:schemeClr val="accent1"/>
                </a:solidFill>
                <a:latin typeface="+mn-lt"/>
              </a:rPr>
              <a:t>текста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4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accent1"/>
                </a:solidFill>
                <a:latin typeface="+mj-lt"/>
              </a:rPr>
              <a:t>Цель:</a:t>
            </a:r>
            <a:endParaRPr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843" name="Google Shape;1843;p43"/>
          <p:cNvSpPr txBox="1">
            <a:spLocks noGrp="1"/>
          </p:cNvSpPr>
          <p:nvPr>
            <p:ph type="subTitle" idx="2"/>
          </p:nvPr>
        </p:nvSpPr>
        <p:spPr>
          <a:xfrm>
            <a:off x="339214" y="1590300"/>
            <a:ext cx="8480322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систему, которая автоматически обнаруживает объекты и тексты на изображениях с помощью нейронных сетей, записывает информацию об объектах и обработанный текст в мета-данные изображения, реализует поиск по этим данным и предоставляет веб-интерфейс для взаимодействия с пользователем. </a:t>
            </a:r>
            <a:endParaRPr lang="en-GB" sz="2400"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42"/>
          <p:cNvSpPr txBox="1">
            <a:spLocks noGrp="1"/>
          </p:cNvSpPr>
          <p:nvPr>
            <p:ph type="title"/>
          </p:nvPr>
        </p:nvSpPr>
        <p:spPr>
          <a:xfrm>
            <a:off x="649075" y="231884"/>
            <a:ext cx="4280400" cy="167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+mj-lt"/>
              </a:rPr>
              <a:t>Функционал и фреймворки </a:t>
            </a:r>
            <a:endParaRPr lang="en-GB" sz="3600" dirty="0">
              <a:latin typeface="+mj-lt"/>
            </a:endParaRPr>
          </a:p>
        </p:txBody>
      </p:sp>
      <p:grpSp>
        <p:nvGrpSpPr>
          <p:cNvPr id="1756" name="Google Shape;1756;p42"/>
          <p:cNvGrpSpPr/>
          <p:nvPr/>
        </p:nvGrpSpPr>
        <p:grpSpPr>
          <a:xfrm>
            <a:off x="6446892" y="1257537"/>
            <a:ext cx="5505638" cy="5597234"/>
            <a:chOff x="6499242" y="1053762"/>
            <a:chExt cx="5505638" cy="5597234"/>
          </a:xfrm>
        </p:grpSpPr>
        <p:grpSp>
          <p:nvGrpSpPr>
            <p:cNvPr id="1757" name="Google Shape;1757;p42"/>
            <p:cNvGrpSpPr/>
            <p:nvPr/>
          </p:nvGrpSpPr>
          <p:grpSpPr>
            <a:xfrm>
              <a:off x="7989100" y="2783725"/>
              <a:ext cx="584850" cy="594450"/>
              <a:chOff x="2214950" y="5878400"/>
              <a:chExt cx="584850" cy="594450"/>
            </a:xfrm>
          </p:grpSpPr>
          <p:sp>
            <p:nvSpPr>
              <p:cNvPr id="1758" name="Google Shape;1758;p42"/>
              <p:cNvSpPr/>
              <p:nvPr/>
            </p:nvSpPr>
            <p:spPr>
              <a:xfrm>
                <a:off x="2228500" y="5891175"/>
                <a:ext cx="546575" cy="562525"/>
              </a:xfrm>
              <a:custGeom>
                <a:avLst/>
                <a:gdLst/>
                <a:ahLst/>
                <a:cxnLst/>
                <a:rect l="l" t="t" r="r" b="b"/>
                <a:pathLst>
                  <a:path w="21863" h="22501" fill="none" extrusionOk="0">
                    <a:moveTo>
                      <a:pt x="14969" y="1"/>
                    </a:moveTo>
                    <a:lnTo>
                      <a:pt x="1" y="17202"/>
                    </a:lnTo>
                    <a:lnTo>
                      <a:pt x="21862" y="22500"/>
                    </a:lnTo>
                    <a:lnTo>
                      <a:pt x="16213" y="12192"/>
                    </a:lnTo>
                    <a:lnTo>
                      <a:pt x="1" y="17202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42"/>
              <p:cNvSpPr/>
              <p:nvPr/>
            </p:nvSpPr>
            <p:spPr>
              <a:xfrm>
                <a:off x="2589950" y="5878400"/>
                <a:ext cx="25550" cy="25575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1023" extrusionOk="0">
                    <a:moveTo>
                      <a:pt x="1021" y="512"/>
                    </a:moveTo>
                    <a:cubicBezTo>
                      <a:pt x="1021" y="799"/>
                      <a:pt x="798" y="1022"/>
                      <a:pt x="511" y="1022"/>
                    </a:cubicBezTo>
                    <a:cubicBezTo>
                      <a:pt x="224" y="1022"/>
                      <a:pt x="0" y="799"/>
                      <a:pt x="0" y="512"/>
                    </a:cubicBezTo>
                    <a:cubicBezTo>
                      <a:pt x="0" y="256"/>
                      <a:pt x="224" y="1"/>
                      <a:pt x="511" y="1"/>
                    </a:cubicBezTo>
                    <a:cubicBezTo>
                      <a:pt x="798" y="1"/>
                      <a:pt x="1021" y="256"/>
                      <a:pt x="1021" y="51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42"/>
              <p:cNvSpPr/>
              <p:nvPr/>
            </p:nvSpPr>
            <p:spPr>
              <a:xfrm>
                <a:off x="2621050" y="6183200"/>
                <a:ext cx="25575" cy="25550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1022" extrusionOk="0">
                    <a:moveTo>
                      <a:pt x="1022" y="511"/>
                    </a:moveTo>
                    <a:cubicBezTo>
                      <a:pt x="1022" y="798"/>
                      <a:pt x="799" y="1021"/>
                      <a:pt x="511" y="1021"/>
                    </a:cubicBezTo>
                    <a:cubicBezTo>
                      <a:pt x="224" y="1021"/>
                      <a:pt x="1" y="798"/>
                      <a:pt x="1" y="511"/>
                    </a:cubicBezTo>
                    <a:cubicBezTo>
                      <a:pt x="1" y="224"/>
                      <a:pt x="224" y="0"/>
                      <a:pt x="511" y="0"/>
                    </a:cubicBezTo>
                    <a:cubicBezTo>
                      <a:pt x="799" y="0"/>
                      <a:pt x="1022" y="224"/>
                      <a:pt x="1022" y="51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42"/>
              <p:cNvSpPr/>
              <p:nvPr/>
            </p:nvSpPr>
            <p:spPr>
              <a:xfrm>
                <a:off x="2214950" y="6294100"/>
                <a:ext cx="4230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1692" extrusionOk="0">
                    <a:moveTo>
                      <a:pt x="1692" y="830"/>
                    </a:moveTo>
                    <a:cubicBezTo>
                      <a:pt x="1692" y="1309"/>
                      <a:pt x="1309" y="1692"/>
                      <a:pt x="830" y="1692"/>
                    </a:cubicBezTo>
                    <a:cubicBezTo>
                      <a:pt x="383" y="1692"/>
                      <a:pt x="0" y="1309"/>
                      <a:pt x="0" y="830"/>
                    </a:cubicBezTo>
                    <a:cubicBezTo>
                      <a:pt x="0" y="351"/>
                      <a:pt x="383" y="0"/>
                      <a:pt x="830" y="0"/>
                    </a:cubicBezTo>
                    <a:cubicBezTo>
                      <a:pt x="1309" y="0"/>
                      <a:pt x="1692" y="351"/>
                      <a:pt x="1692" y="83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42"/>
              <p:cNvSpPr/>
              <p:nvPr/>
            </p:nvSpPr>
            <p:spPr>
              <a:xfrm>
                <a:off x="2757500" y="6430525"/>
                <a:ext cx="42300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1693" extrusionOk="0">
                    <a:moveTo>
                      <a:pt x="1692" y="830"/>
                    </a:moveTo>
                    <a:cubicBezTo>
                      <a:pt x="1692" y="1309"/>
                      <a:pt x="1309" y="1692"/>
                      <a:pt x="830" y="1692"/>
                    </a:cubicBezTo>
                    <a:cubicBezTo>
                      <a:pt x="383" y="1692"/>
                      <a:pt x="0" y="1309"/>
                      <a:pt x="0" y="830"/>
                    </a:cubicBezTo>
                    <a:cubicBezTo>
                      <a:pt x="0" y="384"/>
                      <a:pt x="383" y="1"/>
                      <a:pt x="830" y="1"/>
                    </a:cubicBezTo>
                    <a:cubicBezTo>
                      <a:pt x="1309" y="1"/>
                      <a:pt x="1692" y="384"/>
                      <a:pt x="1692" y="83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3" name="Google Shape;1763;p42"/>
            <p:cNvGrpSpPr/>
            <p:nvPr/>
          </p:nvGrpSpPr>
          <p:grpSpPr>
            <a:xfrm rot="-153375">
              <a:off x="6839463" y="4436056"/>
              <a:ext cx="927920" cy="503473"/>
              <a:chOff x="3176988" y="6051975"/>
              <a:chExt cx="927925" cy="503475"/>
            </a:xfrm>
          </p:grpSpPr>
          <p:sp>
            <p:nvSpPr>
              <p:cNvPr id="1764" name="Google Shape;1764;p42"/>
              <p:cNvSpPr/>
              <p:nvPr/>
            </p:nvSpPr>
            <p:spPr>
              <a:xfrm>
                <a:off x="3198538" y="6072725"/>
                <a:ext cx="893625" cy="472350"/>
              </a:xfrm>
              <a:custGeom>
                <a:avLst/>
                <a:gdLst/>
                <a:ahLst/>
                <a:cxnLst/>
                <a:rect l="l" t="t" r="r" b="b"/>
                <a:pathLst>
                  <a:path w="35745" h="18894" fill="none" extrusionOk="0">
                    <a:moveTo>
                      <a:pt x="0" y="1"/>
                    </a:moveTo>
                    <a:lnTo>
                      <a:pt x="6862" y="17809"/>
                    </a:lnTo>
                    <a:lnTo>
                      <a:pt x="35744" y="18894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42"/>
              <p:cNvSpPr/>
              <p:nvPr/>
            </p:nvSpPr>
            <p:spPr>
              <a:xfrm>
                <a:off x="4079363" y="6529900"/>
                <a:ext cx="25550" cy="25550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1022" extrusionOk="0">
                    <a:moveTo>
                      <a:pt x="1022" y="511"/>
                    </a:moveTo>
                    <a:cubicBezTo>
                      <a:pt x="1022" y="798"/>
                      <a:pt x="798" y="1022"/>
                      <a:pt x="511" y="1022"/>
                    </a:cubicBezTo>
                    <a:cubicBezTo>
                      <a:pt x="224" y="1022"/>
                      <a:pt x="0" y="798"/>
                      <a:pt x="0" y="511"/>
                    </a:cubicBezTo>
                    <a:cubicBezTo>
                      <a:pt x="0" y="224"/>
                      <a:pt x="224" y="1"/>
                      <a:pt x="511" y="1"/>
                    </a:cubicBezTo>
                    <a:cubicBezTo>
                      <a:pt x="798" y="1"/>
                      <a:pt x="1022" y="224"/>
                      <a:pt x="1022" y="51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42"/>
              <p:cNvSpPr/>
              <p:nvPr/>
            </p:nvSpPr>
            <p:spPr>
              <a:xfrm>
                <a:off x="3176988" y="6051975"/>
                <a:ext cx="42300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1693" extrusionOk="0">
                    <a:moveTo>
                      <a:pt x="1692" y="831"/>
                    </a:moveTo>
                    <a:cubicBezTo>
                      <a:pt x="1692" y="1309"/>
                      <a:pt x="1309" y="1692"/>
                      <a:pt x="862" y="1692"/>
                    </a:cubicBezTo>
                    <a:cubicBezTo>
                      <a:pt x="383" y="1692"/>
                      <a:pt x="0" y="1309"/>
                      <a:pt x="0" y="831"/>
                    </a:cubicBezTo>
                    <a:cubicBezTo>
                      <a:pt x="0" y="384"/>
                      <a:pt x="383" y="1"/>
                      <a:pt x="862" y="1"/>
                    </a:cubicBezTo>
                    <a:cubicBezTo>
                      <a:pt x="1309" y="1"/>
                      <a:pt x="1692" y="384"/>
                      <a:pt x="1692" y="8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42"/>
              <p:cNvSpPr/>
              <p:nvPr/>
            </p:nvSpPr>
            <p:spPr>
              <a:xfrm>
                <a:off x="3354113" y="6491600"/>
                <a:ext cx="42300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1693" extrusionOk="0">
                    <a:moveTo>
                      <a:pt x="1692" y="830"/>
                    </a:moveTo>
                    <a:cubicBezTo>
                      <a:pt x="1692" y="1309"/>
                      <a:pt x="1309" y="1692"/>
                      <a:pt x="862" y="1692"/>
                    </a:cubicBezTo>
                    <a:cubicBezTo>
                      <a:pt x="383" y="1692"/>
                      <a:pt x="0" y="1309"/>
                      <a:pt x="0" y="830"/>
                    </a:cubicBezTo>
                    <a:cubicBezTo>
                      <a:pt x="0" y="384"/>
                      <a:pt x="383" y="1"/>
                      <a:pt x="862" y="1"/>
                    </a:cubicBezTo>
                    <a:cubicBezTo>
                      <a:pt x="1309" y="1"/>
                      <a:pt x="1692" y="384"/>
                      <a:pt x="1692" y="83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68" name="Google Shape;1768;p42"/>
            <p:cNvSpPr/>
            <p:nvPr/>
          </p:nvSpPr>
          <p:spPr>
            <a:xfrm rot="-6838413">
              <a:off x="7600446" y="3711175"/>
              <a:ext cx="42298" cy="42298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1692" y="830"/>
                  </a:moveTo>
                  <a:cubicBezTo>
                    <a:pt x="1692" y="1309"/>
                    <a:pt x="1309" y="1692"/>
                    <a:pt x="830" y="1692"/>
                  </a:cubicBezTo>
                  <a:cubicBezTo>
                    <a:pt x="383" y="1692"/>
                    <a:pt x="0" y="1309"/>
                    <a:pt x="0" y="830"/>
                  </a:cubicBezTo>
                  <a:cubicBezTo>
                    <a:pt x="0" y="351"/>
                    <a:pt x="383" y="0"/>
                    <a:pt x="830" y="0"/>
                  </a:cubicBezTo>
                  <a:cubicBezTo>
                    <a:pt x="1309" y="0"/>
                    <a:pt x="1692" y="351"/>
                    <a:pt x="1692" y="83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9" name="Google Shape;1769;p42"/>
            <p:cNvGrpSpPr/>
            <p:nvPr/>
          </p:nvGrpSpPr>
          <p:grpSpPr>
            <a:xfrm rot="1261702" flipH="1">
              <a:off x="7143914" y="1664524"/>
              <a:ext cx="4216295" cy="4375710"/>
              <a:chOff x="9348175" y="863250"/>
              <a:chExt cx="5209825" cy="5406805"/>
            </a:xfrm>
          </p:grpSpPr>
          <p:grpSp>
            <p:nvGrpSpPr>
              <p:cNvPr id="1770" name="Google Shape;1770;p42"/>
              <p:cNvGrpSpPr/>
              <p:nvPr/>
            </p:nvGrpSpPr>
            <p:grpSpPr>
              <a:xfrm>
                <a:off x="9369050" y="884125"/>
                <a:ext cx="5160025" cy="5385930"/>
                <a:chOff x="9369050" y="884125"/>
                <a:chExt cx="5160025" cy="5385930"/>
              </a:xfrm>
            </p:grpSpPr>
            <p:sp>
              <p:nvSpPr>
                <p:cNvPr id="1771" name="Google Shape;1771;p42"/>
                <p:cNvSpPr/>
                <p:nvPr/>
              </p:nvSpPr>
              <p:spPr>
                <a:xfrm>
                  <a:off x="10744850" y="2199650"/>
                  <a:ext cx="3357500" cy="386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00" h="154712" fill="none" extrusionOk="0">
                      <a:moveTo>
                        <a:pt x="134300" y="154712"/>
                      </a:moveTo>
                      <a:lnTo>
                        <a:pt x="123917" y="115431"/>
                      </a:lnTo>
                      <a:lnTo>
                        <a:pt x="82387" y="106624"/>
                      </a:lnTo>
                      <a:lnTo>
                        <a:pt x="60078" y="95277"/>
                      </a:lnTo>
                      <a:lnTo>
                        <a:pt x="41209" y="119192"/>
                      </a:lnTo>
                      <a:lnTo>
                        <a:pt x="44360" y="70140"/>
                      </a:lnTo>
                      <a:lnTo>
                        <a:pt x="12922" y="69175"/>
                      </a:lnTo>
                      <a:lnTo>
                        <a:pt x="38702" y="31470"/>
                      </a:lnTo>
                      <a:lnTo>
                        <a:pt x="28319" y="0"/>
                      </a:lnTo>
                      <a:lnTo>
                        <a:pt x="0" y="5240"/>
                      </a:lnTo>
                    </a:path>
                  </a:pathLst>
                </a:custGeom>
                <a:solidFill>
                  <a:schemeClr val="accent2"/>
                </a:solidFill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1772;p42"/>
                <p:cNvSpPr/>
                <p:nvPr/>
              </p:nvSpPr>
              <p:spPr>
                <a:xfrm>
                  <a:off x="10940125" y="2959875"/>
                  <a:ext cx="77630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2" h="1061" fill="none" extrusionOk="0">
                      <a:moveTo>
                        <a:pt x="0" y="0"/>
                      </a:moveTo>
                      <a:lnTo>
                        <a:pt x="31052" y="1061"/>
                      </a:lnTo>
                    </a:path>
                  </a:pathLst>
                </a:custGeom>
                <a:solidFill>
                  <a:schemeClr val="accent2"/>
                </a:solidFill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42"/>
                <p:cNvSpPr/>
                <p:nvPr/>
              </p:nvSpPr>
              <p:spPr>
                <a:xfrm>
                  <a:off x="14057322" y="4223153"/>
                  <a:ext cx="167975" cy="2046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9" h="74190" fill="none" extrusionOk="0">
                      <a:moveTo>
                        <a:pt x="6719" y="0"/>
                      </a:moveTo>
                      <a:lnTo>
                        <a:pt x="1" y="74190"/>
                      </a:lnTo>
                    </a:path>
                  </a:pathLst>
                </a:custGeom>
                <a:solidFill>
                  <a:schemeClr val="accent2"/>
                </a:solidFill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42"/>
                <p:cNvSpPr/>
                <p:nvPr/>
              </p:nvSpPr>
              <p:spPr>
                <a:xfrm>
                  <a:off x="12804500" y="4223150"/>
                  <a:ext cx="1724575" cy="123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83" h="49471" fill="none" extrusionOk="0">
                      <a:moveTo>
                        <a:pt x="41531" y="34491"/>
                      </a:moveTo>
                      <a:lnTo>
                        <a:pt x="15944" y="49471"/>
                      </a:lnTo>
                      <a:lnTo>
                        <a:pt x="1" y="25684"/>
                      </a:lnTo>
                      <a:lnTo>
                        <a:pt x="25395" y="12569"/>
                      </a:lnTo>
                      <a:lnTo>
                        <a:pt x="41531" y="34491"/>
                      </a:lnTo>
                      <a:lnTo>
                        <a:pt x="56832" y="0"/>
                      </a:lnTo>
                      <a:lnTo>
                        <a:pt x="68983" y="21151"/>
                      </a:lnTo>
                    </a:path>
                  </a:pathLst>
                </a:custGeom>
                <a:solidFill>
                  <a:schemeClr val="accent2"/>
                </a:solidFill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42"/>
                <p:cNvSpPr/>
                <p:nvPr/>
              </p:nvSpPr>
              <p:spPr>
                <a:xfrm>
                  <a:off x="12390650" y="884125"/>
                  <a:ext cx="1651450" cy="503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58" h="201483" fill="none" extrusionOk="0">
                      <a:moveTo>
                        <a:pt x="51785" y="196436"/>
                      </a:moveTo>
                      <a:lnTo>
                        <a:pt x="34813" y="194989"/>
                      </a:lnTo>
                      <a:lnTo>
                        <a:pt x="32498" y="183032"/>
                      </a:lnTo>
                      <a:lnTo>
                        <a:pt x="0" y="201482"/>
                      </a:lnTo>
                      <a:lnTo>
                        <a:pt x="16555" y="159245"/>
                      </a:lnTo>
                      <a:lnTo>
                        <a:pt x="28737" y="123918"/>
                      </a:lnTo>
                      <a:lnTo>
                        <a:pt x="41949" y="146130"/>
                      </a:lnTo>
                      <a:lnTo>
                        <a:pt x="66057" y="97913"/>
                      </a:lnTo>
                      <a:lnTo>
                        <a:pt x="23273" y="97077"/>
                      </a:lnTo>
                      <a:lnTo>
                        <a:pt x="50949" y="54293"/>
                      </a:lnTo>
                      <a:lnTo>
                        <a:pt x="54935" y="30634"/>
                      </a:lnTo>
                      <a:lnTo>
                        <a:pt x="34813" y="19930"/>
                      </a:lnTo>
                      <a:lnTo>
                        <a:pt x="45067" y="1"/>
                      </a:lnTo>
                    </a:path>
                  </a:pathLst>
                </a:custGeom>
                <a:solidFill>
                  <a:schemeClr val="accent2"/>
                </a:solidFill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42"/>
                <p:cNvSpPr/>
                <p:nvPr/>
              </p:nvSpPr>
              <p:spPr>
                <a:xfrm>
                  <a:off x="11452825" y="2199650"/>
                  <a:ext cx="1519650" cy="111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6" h="44457" fill="none" extrusionOk="0">
                      <a:moveTo>
                        <a:pt x="0" y="0"/>
                      </a:moveTo>
                      <a:lnTo>
                        <a:pt x="20959" y="32916"/>
                      </a:lnTo>
                      <a:lnTo>
                        <a:pt x="60786" y="44456"/>
                      </a:lnTo>
                      <a:lnTo>
                        <a:pt x="46546" y="11540"/>
                      </a:lnTo>
                      <a:lnTo>
                        <a:pt x="20959" y="32916"/>
                      </a:lnTo>
                    </a:path>
                  </a:pathLst>
                </a:custGeom>
                <a:solidFill>
                  <a:schemeClr val="accent2"/>
                </a:solidFill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42"/>
                <p:cNvSpPr/>
                <p:nvPr/>
              </p:nvSpPr>
              <p:spPr>
                <a:xfrm>
                  <a:off x="11712400" y="1382375"/>
                  <a:ext cx="1952000" cy="257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80" h="102831" fill="none" extrusionOk="0">
                      <a:moveTo>
                        <a:pt x="61943" y="0"/>
                      </a:moveTo>
                      <a:lnTo>
                        <a:pt x="78079" y="34363"/>
                      </a:lnTo>
                      <a:lnTo>
                        <a:pt x="36163" y="44231"/>
                      </a:lnTo>
                      <a:lnTo>
                        <a:pt x="16651" y="24848"/>
                      </a:lnTo>
                      <a:lnTo>
                        <a:pt x="10576" y="65607"/>
                      </a:lnTo>
                      <a:lnTo>
                        <a:pt x="0" y="64161"/>
                      </a:lnTo>
                      <a:lnTo>
                        <a:pt x="5658" y="102831"/>
                      </a:lnTo>
                      <a:lnTo>
                        <a:pt x="12408" y="86469"/>
                      </a:lnTo>
                    </a:path>
                  </a:pathLst>
                </a:custGeom>
                <a:solidFill>
                  <a:schemeClr val="accent2"/>
                </a:solidFill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8" name="Google Shape;1778;p42"/>
                <p:cNvSpPr/>
                <p:nvPr/>
              </p:nvSpPr>
              <p:spPr>
                <a:xfrm>
                  <a:off x="13439350" y="4157250"/>
                  <a:ext cx="785950" cy="38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38" h="15205" fill="none" extrusionOk="0">
                      <a:moveTo>
                        <a:pt x="1" y="15205"/>
                      </a:moveTo>
                      <a:lnTo>
                        <a:pt x="31438" y="2636"/>
                      </a:lnTo>
                      <a:lnTo>
                        <a:pt x="1690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9" name="Google Shape;1779;p42"/>
                <p:cNvSpPr/>
                <p:nvPr/>
              </p:nvSpPr>
              <p:spPr>
                <a:xfrm>
                  <a:off x="10137300" y="5289525"/>
                  <a:ext cx="474175" cy="34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67" h="13952" fill="none" extrusionOk="0">
                      <a:moveTo>
                        <a:pt x="18966" y="1"/>
                      </a:moveTo>
                      <a:lnTo>
                        <a:pt x="1" y="13952"/>
                      </a:lnTo>
                    </a:path>
                  </a:pathLst>
                </a:custGeom>
                <a:solidFill>
                  <a:schemeClr val="accent2"/>
                </a:solidFill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42"/>
                <p:cNvSpPr/>
                <p:nvPr/>
              </p:nvSpPr>
              <p:spPr>
                <a:xfrm>
                  <a:off x="10646000" y="3651775"/>
                  <a:ext cx="421925" cy="27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77" h="11091" fill="none" extrusionOk="0">
                      <a:moveTo>
                        <a:pt x="16876" y="1109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2"/>
                </a:solidFill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1" name="Google Shape;1781;p42"/>
                <p:cNvSpPr/>
                <p:nvPr/>
              </p:nvSpPr>
              <p:spPr>
                <a:xfrm>
                  <a:off x="12695200" y="4485125"/>
                  <a:ext cx="109325" cy="37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3" h="15173" fill="none" extrusionOk="0">
                      <a:moveTo>
                        <a:pt x="1" y="0"/>
                      </a:moveTo>
                      <a:lnTo>
                        <a:pt x="4373" y="15172"/>
                      </a:lnTo>
                    </a:path>
                  </a:pathLst>
                </a:custGeom>
                <a:solidFill>
                  <a:schemeClr val="accent2"/>
                </a:solidFill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2" name="Google Shape;1782;p42"/>
                <p:cNvSpPr/>
                <p:nvPr/>
              </p:nvSpPr>
              <p:spPr>
                <a:xfrm>
                  <a:off x="9369050" y="4637000"/>
                  <a:ext cx="2406050" cy="99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42" h="39925" fill="none" extrusionOk="0">
                      <a:moveTo>
                        <a:pt x="76633" y="12987"/>
                      </a:moveTo>
                      <a:lnTo>
                        <a:pt x="42142" y="1"/>
                      </a:lnTo>
                      <a:lnTo>
                        <a:pt x="79880" y="39924"/>
                      </a:lnTo>
                      <a:lnTo>
                        <a:pt x="76633" y="12987"/>
                      </a:lnTo>
                      <a:lnTo>
                        <a:pt x="96241" y="21698"/>
                      </a:lnTo>
                      <a:lnTo>
                        <a:pt x="79880" y="39924"/>
                      </a:lnTo>
                      <a:lnTo>
                        <a:pt x="49696" y="26102"/>
                      </a:lnTo>
                      <a:lnTo>
                        <a:pt x="42142" y="1"/>
                      </a:lnTo>
                      <a:lnTo>
                        <a:pt x="1" y="22630"/>
                      </a:lnTo>
                      <a:lnTo>
                        <a:pt x="49696" y="26102"/>
                      </a:lnTo>
                    </a:path>
                  </a:pathLst>
                </a:custGeom>
                <a:solidFill>
                  <a:schemeClr val="accent2"/>
                </a:solidFill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3" name="Google Shape;1783;p42"/>
                <p:cNvSpPr/>
                <p:nvPr/>
              </p:nvSpPr>
              <p:spPr>
                <a:xfrm>
                  <a:off x="11853825" y="3610800"/>
                  <a:ext cx="1328400" cy="97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36" h="38831" fill="none" extrusionOk="0">
                      <a:moveTo>
                        <a:pt x="15719" y="38831"/>
                      </a:moveTo>
                      <a:lnTo>
                        <a:pt x="33656" y="34973"/>
                      </a:lnTo>
                      <a:lnTo>
                        <a:pt x="50210" y="14851"/>
                      </a:lnTo>
                      <a:lnTo>
                        <a:pt x="1" y="13694"/>
                      </a:lnTo>
                      <a:lnTo>
                        <a:pt x="15719" y="38831"/>
                      </a:lnTo>
                      <a:lnTo>
                        <a:pt x="50210" y="14851"/>
                      </a:lnTo>
                      <a:lnTo>
                        <a:pt x="53135" y="0"/>
                      </a:lnTo>
                      <a:lnTo>
                        <a:pt x="1" y="13694"/>
                      </a:lnTo>
                    </a:path>
                  </a:pathLst>
                </a:custGeom>
                <a:solidFill>
                  <a:schemeClr val="accent2"/>
                </a:solidFill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42"/>
                <p:cNvSpPr/>
                <p:nvPr/>
              </p:nvSpPr>
              <p:spPr>
                <a:xfrm>
                  <a:off x="10941725" y="1359075"/>
                  <a:ext cx="1862800" cy="422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12" h="168856" fill="none" extrusionOk="0">
                      <a:moveTo>
                        <a:pt x="55353" y="157958"/>
                      </a:moveTo>
                      <a:lnTo>
                        <a:pt x="41210" y="168855"/>
                      </a:lnTo>
                      <a:lnTo>
                        <a:pt x="33334" y="152815"/>
                      </a:lnTo>
                      <a:lnTo>
                        <a:pt x="55353" y="157958"/>
                      </a:lnTo>
                      <a:lnTo>
                        <a:pt x="74512" y="140247"/>
                      </a:lnTo>
                      <a:lnTo>
                        <a:pt x="33334" y="152815"/>
                      </a:lnTo>
                      <a:lnTo>
                        <a:pt x="5047" y="102798"/>
                      </a:lnTo>
                      <a:lnTo>
                        <a:pt x="1" y="64128"/>
                      </a:lnTo>
                      <a:lnTo>
                        <a:pt x="20444" y="33623"/>
                      </a:lnTo>
                      <a:lnTo>
                        <a:pt x="47478" y="25780"/>
                      </a:lnTo>
                      <a:lnTo>
                        <a:pt x="47157" y="1865"/>
                      </a:lnTo>
                      <a:lnTo>
                        <a:pt x="65415" y="0"/>
                      </a:lnTo>
                      <a:lnTo>
                        <a:pt x="47478" y="25780"/>
                      </a:lnTo>
                    </a:path>
                  </a:pathLst>
                </a:custGeom>
                <a:solidFill>
                  <a:schemeClr val="accent2"/>
                </a:solidFill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42"/>
                <p:cNvSpPr/>
                <p:nvPr/>
              </p:nvSpPr>
              <p:spPr>
                <a:xfrm>
                  <a:off x="11631225" y="5472750"/>
                  <a:ext cx="744175" cy="19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67" h="7877" fill="none" extrusionOk="0">
                      <a:moveTo>
                        <a:pt x="1" y="7876"/>
                      </a:moveTo>
                      <a:lnTo>
                        <a:pt x="13630" y="4308"/>
                      </a:lnTo>
                      <a:lnTo>
                        <a:pt x="29766" y="1"/>
                      </a:lnTo>
                    </a:path>
                  </a:pathLst>
                </a:custGeom>
                <a:solidFill>
                  <a:schemeClr val="accent2"/>
                </a:solidFill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42"/>
                <p:cNvSpPr/>
                <p:nvPr/>
              </p:nvSpPr>
              <p:spPr>
                <a:xfrm>
                  <a:off x="10422600" y="4566275"/>
                  <a:ext cx="712025" cy="7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81" h="2830" fill="none" extrusionOk="0">
                      <a:moveTo>
                        <a:pt x="0" y="2830"/>
                      </a:moveTo>
                      <a:lnTo>
                        <a:pt x="28480" y="1"/>
                      </a:lnTo>
                    </a:path>
                  </a:pathLst>
                </a:custGeom>
                <a:solidFill>
                  <a:schemeClr val="accent2"/>
                </a:solidFill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42"/>
                <p:cNvSpPr/>
                <p:nvPr/>
              </p:nvSpPr>
              <p:spPr>
                <a:xfrm>
                  <a:off x="13862050" y="3331925"/>
                  <a:ext cx="179225" cy="82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9" h="33014" fill="none" extrusionOk="0">
                      <a:moveTo>
                        <a:pt x="1" y="33013"/>
                      </a:moveTo>
                      <a:lnTo>
                        <a:pt x="7169" y="1"/>
                      </a:lnTo>
                    </a:path>
                  </a:pathLst>
                </a:custGeom>
                <a:solidFill>
                  <a:schemeClr val="accent2"/>
                </a:solidFill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42"/>
                <p:cNvSpPr/>
                <p:nvPr/>
              </p:nvSpPr>
              <p:spPr>
                <a:xfrm>
                  <a:off x="12398675" y="1151725"/>
                  <a:ext cx="178425" cy="20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7" h="8263" fill="none" extrusionOk="0">
                      <a:moveTo>
                        <a:pt x="7137" y="8262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accent2"/>
                </a:solidFill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89" name="Google Shape;1789;p42"/>
              <p:cNvGrpSpPr/>
              <p:nvPr/>
            </p:nvGrpSpPr>
            <p:grpSpPr>
              <a:xfrm>
                <a:off x="9348175" y="863250"/>
                <a:ext cx="5209825" cy="5078850"/>
                <a:chOff x="9348175" y="863250"/>
                <a:chExt cx="5209825" cy="5078850"/>
              </a:xfrm>
            </p:grpSpPr>
            <p:sp>
              <p:nvSpPr>
                <p:cNvPr id="1790" name="Google Shape;1790;p42"/>
                <p:cNvSpPr/>
                <p:nvPr/>
              </p:nvSpPr>
              <p:spPr>
                <a:xfrm>
                  <a:off x="10724750" y="2312150"/>
                  <a:ext cx="41825" cy="4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" h="1673" extrusionOk="0">
                      <a:moveTo>
                        <a:pt x="836" y="1"/>
                      </a:moveTo>
                      <a:cubicBezTo>
                        <a:pt x="386" y="1"/>
                        <a:pt x="1" y="386"/>
                        <a:pt x="1" y="836"/>
                      </a:cubicBezTo>
                      <a:cubicBezTo>
                        <a:pt x="1" y="1286"/>
                        <a:pt x="386" y="1672"/>
                        <a:pt x="836" y="1672"/>
                      </a:cubicBezTo>
                      <a:cubicBezTo>
                        <a:pt x="1318" y="1672"/>
                        <a:pt x="1672" y="1286"/>
                        <a:pt x="1672" y="836"/>
                      </a:cubicBezTo>
                      <a:cubicBezTo>
                        <a:pt x="1672" y="386"/>
                        <a:pt x="1318" y="1"/>
                        <a:pt x="8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1" name="Google Shape;1791;p42"/>
                <p:cNvSpPr/>
                <p:nvPr/>
              </p:nvSpPr>
              <p:spPr>
                <a:xfrm>
                  <a:off x="12107775" y="1979450"/>
                  <a:ext cx="42600" cy="4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73" extrusionOk="0">
                      <a:moveTo>
                        <a:pt x="868" y="1"/>
                      </a:moveTo>
                      <a:cubicBezTo>
                        <a:pt x="386" y="1"/>
                        <a:pt x="0" y="354"/>
                        <a:pt x="0" y="836"/>
                      </a:cubicBezTo>
                      <a:cubicBezTo>
                        <a:pt x="0" y="1286"/>
                        <a:pt x="386" y="1672"/>
                        <a:pt x="868" y="1672"/>
                      </a:cubicBezTo>
                      <a:cubicBezTo>
                        <a:pt x="1318" y="1672"/>
                        <a:pt x="1704" y="1286"/>
                        <a:pt x="1704" y="836"/>
                      </a:cubicBezTo>
                      <a:cubicBezTo>
                        <a:pt x="1704" y="354"/>
                        <a:pt x="1318" y="1"/>
                        <a:pt x="8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2" name="Google Shape;1792;p42"/>
                <p:cNvSpPr/>
                <p:nvPr/>
              </p:nvSpPr>
              <p:spPr>
                <a:xfrm>
                  <a:off x="12959600" y="3282100"/>
                  <a:ext cx="41800" cy="4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" h="1673" extrusionOk="0">
                      <a:moveTo>
                        <a:pt x="836" y="1"/>
                      </a:moveTo>
                      <a:cubicBezTo>
                        <a:pt x="354" y="1"/>
                        <a:pt x="0" y="387"/>
                        <a:pt x="0" y="837"/>
                      </a:cubicBezTo>
                      <a:cubicBezTo>
                        <a:pt x="0" y="1319"/>
                        <a:pt x="354" y="1672"/>
                        <a:pt x="836" y="1672"/>
                      </a:cubicBezTo>
                      <a:cubicBezTo>
                        <a:pt x="1286" y="1672"/>
                        <a:pt x="1672" y="1319"/>
                        <a:pt x="1672" y="837"/>
                      </a:cubicBezTo>
                      <a:cubicBezTo>
                        <a:pt x="1672" y="387"/>
                        <a:pt x="1286" y="1"/>
                        <a:pt x="8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3" name="Google Shape;1793;p42"/>
                <p:cNvSpPr/>
                <p:nvPr/>
              </p:nvSpPr>
              <p:spPr>
                <a:xfrm>
                  <a:off x="13743125" y="1628275"/>
                  <a:ext cx="41800" cy="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" h="1705" extrusionOk="0">
                      <a:moveTo>
                        <a:pt x="836" y="1"/>
                      </a:moveTo>
                      <a:cubicBezTo>
                        <a:pt x="354" y="1"/>
                        <a:pt x="0" y="386"/>
                        <a:pt x="0" y="868"/>
                      </a:cubicBezTo>
                      <a:cubicBezTo>
                        <a:pt x="0" y="1318"/>
                        <a:pt x="354" y="1704"/>
                        <a:pt x="836" y="1704"/>
                      </a:cubicBezTo>
                      <a:cubicBezTo>
                        <a:pt x="1286" y="1704"/>
                        <a:pt x="1672" y="1318"/>
                        <a:pt x="1672" y="868"/>
                      </a:cubicBezTo>
                      <a:cubicBezTo>
                        <a:pt x="1672" y="386"/>
                        <a:pt x="1286" y="1"/>
                        <a:pt x="8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4" name="Google Shape;1794;p42"/>
                <p:cNvSpPr/>
                <p:nvPr/>
              </p:nvSpPr>
              <p:spPr>
                <a:xfrm>
                  <a:off x="11690700" y="2964675"/>
                  <a:ext cx="42600" cy="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705" extrusionOk="0">
                      <a:moveTo>
                        <a:pt x="868" y="1"/>
                      </a:moveTo>
                      <a:cubicBezTo>
                        <a:pt x="386" y="1"/>
                        <a:pt x="0" y="387"/>
                        <a:pt x="0" y="869"/>
                      </a:cubicBezTo>
                      <a:cubicBezTo>
                        <a:pt x="0" y="1319"/>
                        <a:pt x="386" y="1705"/>
                        <a:pt x="868" y="1705"/>
                      </a:cubicBezTo>
                      <a:cubicBezTo>
                        <a:pt x="1318" y="1705"/>
                        <a:pt x="1704" y="1319"/>
                        <a:pt x="1704" y="869"/>
                      </a:cubicBezTo>
                      <a:cubicBezTo>
                        <a:pt x="1704" y="387"/>
                        <a:pt x="1318" y="1"/>
                        <a:pt x="8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5" name="Google Shape;1795;p42"/>
                <p:cNvSpPr/>
                <p:nvPr/>
              </p:nvSpPr>
              <p:spPr>
                <a:xfrm>
                  <a:off x="12671100" y="4466625"/>
                  <a:ext cx="42625" cy="4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5" h="1673" extrusionOk="0">
                      <a:moveTo>
                        <a:pt x="836" y="1"/>
                      </a:moveTo>
                      <a:cubicBezTo>
                        <a:pt x="386" y="1"/>
                        <a:pt x="1" y="387"/>
                        <a:pt x="1" y="837"/>
                      </a:cubicBezTo>
                      <a:cubicBezTo>
                        <a:pt x="1" y="1319"/>
                        <a:pt x="386" y="1672"/>
                        <a:pt x="836" y="1672"/>
                      </a:cubicBezTo>
                      <a:cubicBezTo>
                        <a:pt x="1318" y="1672"/>
                        <a:pt x="1704" y="1319"/>
                        <a:pt x="1704" y="837"/>
                      </a:cubicBezTo>
                      <a:cubicBezTo>
                        <a:pt x="1704" y="387"/>
                        <a:pt x="1318" y="1"/>
                        <a:pt x="8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6" name="Google Shape;1796;p42"/>
                <p:cNvSpPr/>
                <p:nvPr/>
              </p:nvSpPr>
              <p:spPr>
                <a:xfrm>
                  <a:off x="9348175" y="5181850"/>
                  <a:ext cx="42600" cy="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705" extrusionOk="0">
                      <a:moveTo>
                        <a:pt x="836" y="1"/>
                      </a:moveTo>
                      <a:cubicBezTo>
                        <a:pt x="386" y="1"/>
                        <a:pt x="0" y="386"/>
                        <a:pt x="0" y="836"/>
                      </a:cubicBezTo>
                      <a:cubicBezTo>
                        <a:pt x="0" y="1318"/>
                        <a:pt x="386" y="1704"/>
                        <a:pt x="836" y="1704"/>
                      </a:cubicBezTo>
                      <a:cubicBezTo>
                        <a:pt x="1318" y="1704"/>
                        <a:pt x="1704" y="1318"/>
                        <a:pt x="1704" y="836"/>
                      </a:cubicBezTo>
                      <a:cubicBezTo>
                        <a:pt x="1704" y="386"/>
                        <a:pt x="1318" y="1"/>
                        <a:pt x="8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7" name="Google Shape;1797;p42"/>
                <p:cNvSpPr/>
                <p:nvPr/>
              </p:nvSpPr>
              <p:spPr>
                <a:xfrm>
                  <a:off x="11122550" y="4545400"/>
                  <a:ext cx="41800" cy="4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" h="1672" extrusionOk="0">
                      <a:moveTo>
                        <a:pt x="836" y="0"/>
                      </a:moveTo>
                      <a:cubicBezTo>
                        <a:pt x="386" y="0"/>
                        <a:pt x="0" y="354"/>
                        <a:pt x="0" y="836"/>
                      </a:cubicBezTo>
                      <a:cubicBezTo>
                        <a:pt x="0" y="1286"/>
                        <a:pt x="386" y="1672"/>
                        <a:pt x="836" y="1672"/>
                      </a:cubicBezTo>
                      <a:cubicBezTo>
                        <a:pt x="1318" y="1672"/>
                        <a:pt x="1672" y="1286"/>
                        <a:pt x="1672" y="836"/>
                      </a:cubicBezTo>
                      <a:cubicBezTo>
                        <a:pt x="1672" y="354"/>
                        <a:pt x="1318" y="0"/>
                        <a:pt x="8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8" name="Google Shape;1798;p42"/>
                <p:cNvSpPr/>
                <p:nvPr/>
              </p:nvSpPr>
              <p:spPr>
                <a:xfrm>
                  <a:off x="10115625" y="5616600"/>
                  <a:ext cx="42600" cy="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705" extrusionOk="0">
                      <a:moveTo>
                        <a:pt x="868" y="1"/>
                      </a:moveTo>
                      <a:cubicBezTo>
                        <a:pt x="386" y="1"/>
                        <a:pt x="0" y="386"/>
                        <a:pt x="0" y="869"/>
                      </a:cubicBezTo>
                      <a:cubicBezTo>
                        <a:pt x="0" y="1319"/>
                        <a:pt x="386" y="1704"/>
                        <a:pt x="868" y="1704"/>
                      </a:cubicBezTo>
                      <a:cubicBezTo>
                        <a:pt x="1318" y="1704"/>
                        <a:pt x="1704" y="1319"/>
                        <a:pt x="1704" y="869"/>
                      </a:cubicBezTo>
                      <a:cubicBezTo>
                        <a:pt x="1704" y="386"/>
                        <a:pt x="1318" y="1"/>
                        <a:pt x="8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42"/>
                <p:cNvSpPr/>
                <p:nvPr/>
              </p:nvSpPr>
              <p:spPr>
                <a:xfrm>
                  <a:off x="12002500" y="3531225"/>
                  <a:ext cx="42600" cy="4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73" extrusionOk="0">
                      <a:moveTo>
                        <a:pt x="836" y="1"/>
                      </a:moveTo>
                      <a:cubicBezTo>
                        <a:pt x="386" y="1"/>
                        <a:pt x="0" y="354"/>
                        <a:pt x="0" y="837"/>
                      </a:cubicBezTo>
                      <a:cubicBezTo>
                        <a:pt x="0" y="1287"/>
                        <a:pt x="386" y="1672"/>
                        <a:pt x="836" y="1672"/>
                      </a:cubicBezTo>
                      <a:cubicBezTo>
                        <a:pt x="1318" y="1672"/>
                        <a:pt x="1704" y="1287"/>
                        <a:pt x="1704" y="837"/>
                      </a:cubicBezTo>
                      <a:cubicBezTo>
                        <a:pt x="1704" y="354"/>
                        <a:pt x="1318" y="1"/>
                        <a:pt x="8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42"/>
                <p:cNvSpPr/>
                <p:nvPr/>
              </p:nvSpPr>
              <p:spPr>
                <a:xfrm>
                  <a:off x="10624300" y="3630075"/>
                  <a:ext cx="42625" cy="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5" h="1705" extrusionOk="0">
                      <a:moveTo>
                        <a:pt x="868" y="1"/>
                      </a:moveTo>
                      <a:cubicBezTo>
                        <a:pt x="386" y="1"/>
                        <a:pt x="0" y="386"/>
                        <a:pt x="0" y="868"/>
                      </a:cubicBezTo>
                      <a:cubicBezTo>
                        <a:pt x="0" y="1318"/>
                        <a:pt x="386" y="1704"/>
                        <a:pt x="868" y="1704"/>
                      </a:cubicBezTo>
                      <a:cubicBezTo>
                        <a:pt x="1318" y="1704"/>
                        <a:pt x="1704" y="1318"/>
                        <a:pt x="1704" y="868"/>
                      </a:cubicBezTo>
                      <a:cubicBezTo>
                        <a:pt x="1704" y="386"/>
                        <a:pt x="1318" y="1"/>
                        <a:pt x="8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" name="Google Shape;1801;p42"/>
                <p:cNvSpPr/>
                <p:nvPr/>
              </p:nvSpPr>
              <p:spPr>
                <a:xfrm>
                  <a:off x="13161300" y="3589900"/>
                  <a:ext cx="41825" cy="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" h="1704" extrusionOk="0">
                      <a:moveTo>
                        <a:pt x="836" y="0"/>
                      </a:moveTo>
                      <a:cubicBezTo>
                        <a:pt x="354" y="0"/>
                        <a:pt x="1" y="386"/>
                        <a:pt x="1" y="836"/>
                      </a:cubicBezTo>
                      <a:cubicBezTo>
                        <a:pt x="1" y="1318"/>
                        <a:pt x="354" y="1704"/>
                        <a:pt x="836" y="1704"/>
                      </a:cubicBezTo>
                      <a:cubicBezTo>
                        <a:pt x="1319" y="1704"/>
                        <a:pt x="1672" y="1318"/>
                        <a:pt x="1672" y="836"/>
                      </a:cubicBezTo>
                      <a:cubicBezTo>
                        <a:pt x="1672" y="386"/>
                        <a:pt x="1319" y="0"/>
                        <a:pt x="8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2" name="Google Shape;1802;p42"/>
                <p:cNvSpPr/>
                <p:nvPr/>
              </p:nvSpPr>
              <p:spPr>
                <a:xfrm>
                  <a:off x="14516200" y="4739050"/>
                  <a:ext cx="41800" cy="4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" h="1673" extrusionOk="0">
                      <a:moveTo>
                        <a:pt x="836" y="1"/>
                      </a:moveTo>
                      <a:cubicBezTo>
                        <a:pt x="354" y="1"/>
                        <a:pt x="0" y="387"/>
                        <a:pt x="0" y="837"/>
                      </a:cubicBezTo>
                      <a:cubicBezTo>
                        <a:pt x="0" y="1319"/>
                        <a:pt x="354" y="1672"/>
                        <a:pt x="836" y="1672"/>
                      </a:cubicBezTo>
                      <a:cubicBezTo>
                        <a:pt x="1286" y="1672"/>
                        <a:pt x="1672" y="1319"/>
                        <a:pt x="1672" y="837"/>
                      </a:cubicBezTo>
                      <a:cubicBezTo>
                        <a:pt x="1672" y="387"/>
                        <a:pt x="1286" y="1"/>
                        <a:pt x="8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1803;p42"/>
                <p:cNvSpPr/>
                <p:nvPr/>
              </p:nvSpPr>
              <p:spPr>
                <a:xfrm>
                  <a:off x="13821075" y="5063725"/>
                  <a:ext cx="42600" cy="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704" extrusionOk="0">
                      <a:moveTo>
                        <a:pt x="868" y="0"/>
                      </a:moveTo>
                      <a:cubicBezTo>
                        <a:pt x="386" y="0"/>
                        <a:pt x="0" y="386"/>
                        <a:pt x="0" y="868"/>
                      </a:cubicBezTo>
                      <a:cubicBezTo>
                        <a:pt x="0" y="1318"/>
                        <a:pt x="386" y="1704"/>
                        <a:pt x="868" y="1704"/>
                      </a:cubicBezTo>
                      <a:cubicBezTo>
                        <a:pt x="1318" y="1704"/>
                        <a:pt x="1704" y="1318"/>
                        <a:pt x="1704" y="868"/>
                      </a:cubicBezTo>
                      <a:cubicBezTo>
                        <a:pt x="1704" y="386"/>
                        <a:pt x="1318" y="0"/>
                        <a:pt x="8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4" name="Google Shape;1804;p42"/>
                <p:cNvSpPr/>
                <p:nvPr/>
              </p:nvSpPr>
              <p:spPr>
                <a:xfrm>
                  <a:off x="13674800" y="5776525"/>
                  <a:ext cx="41825" cy="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" h="1705" extrusionOk="0">
                      <a:moveTo>
                        <a:pt x="837" y="0"/>
                      </a:moveTo>
                      <a:cubicBezTo>
                        <a:pt x="387" y="0"/>
                        <a:pt x="1" y="386"/>
                        <a:pt x="1" y="836"/>
                      </a:cubicBezTo>
                      <a:cubicBezTo>
                        <a:pt x="1" y="1318"/>
                        <a:pt x="387" y="1704"/>
                        <a:pt x="837" y="1704"/>
                      </a:cubicBezTo>
                      <a:cubicBezTo>
                        <a:pt x="1319" y="1704"/>
                        <a:pt x="1673" y="1318"/>
                        <a:pt x="1673" y="836"/>
                      </a:cubicBezTo>
                      <a:cubicBezTo>
                        <a:pt x="1673" y="386"/>
                        <a:pt x="1319" y="0"/>
                        <a:pt x="83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1805;p42"/>
                <p:cNvSpPr/>
                <p:nvPr/>
              </p:nvSpPr>
              <p:spPr>
                <a:xfrm>
                  <a:off x="13244075" y="5739550"/>
                  <a:ext cx="42625" cy="4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5" h="1673" extrusionOk="0">
                      <a:moveTo>
                        <a:pt x="868" y="1"/>
                      </a:moveTo>
                      <a:cubicBezTo>
                        <a:pt x="386" y="1"/>
                        <a:pt x="1" y="354"/>
                        <a:pt x="1" y="837"/>
                      </a:cubicBezTo>
                      <a:cubicBezTo>
                        <a:pt x="1" y="1319"/>
                        <a:pt x="386" y="1672"/>
                        <a:pt x="868" y="1672"/>
                      </a:cubicBezTo>
                      <a:cubicBezTo>
                        <a:pt x="1318" y="1672"/>
                        <a:pt x="1704" y="1319"/>
                        <a:pt x="1704" y="837"/>
                      </a:cubicBezTo>
                      <a:cubicBezTo>
                        <a:pt x="1704" y="354"/>
                        <a:pt x="1318" y="1"/>
                        <a:pt x="8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6" name="Google Shape;1806;p42"/>
                <p:cNvSpPr/>
                <p:nvPr/>
              </p:nvSpPr>
              <p:spPr>
                <a:xfrm>
                  <a:off x="12369750" y="5899475"/>
                  <a:ext cx="42600" cy="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705" extrusionOk="0">
                      <a:moveTo>
                        <a:pt x="836" y="1"/>
                      </a:moveTo>
                      <a:cubicBezTo>
                        <a:pt x="386" y="1"/>
                        <a:pt x="0" y="386"/>
                        <a:pt x="0" y="868"/>
                      </a:cubicBezTo>
                      <a:cubicBezTo>
                        <a:pt x="0" y="1319"/>
                        <a:pt x="386" y="1704"/>
                        <a:pt x="836" y="1704"/>
                      </a:cubicBezTo>
                      <a:cubicBezTo>
                        <a:pt x="1318" y="1704"/>
                        <a:pt x="1704" y="1319"/>
                        <a:pt x="1704" y="868"/>
                      </a:cubicBezTo>
                      <a:cubicBezTo>
                        <a:pt x="1704" y="386"/>
                        <a:pt x="1318" y="1"/>
                        <a:pt x="8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7" name="Google Shape;1807;p42"/>
                <p:cNvSpPr/>
                <p:nvPr/>
              </p:nvSpPr>
              <p:spPr>
                <a:xfrm>
                  <a:off x="11950250" y="5549100"/>
                  <a:ext cx="42625" cy="4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5" h="1673" extrusionOk="0">
                      <a:moveTo>
                        <a:pt x="869" y="1"/>
                      </a:moveTo>
                      <a:cubicBezTo>
                        <a:pt x="387" y="1"/>
                        <a:pt x="1" y="354"/>
                        <a:pt x="1" y="836"/>
                      </a:cubicBezTo>
                      <a:cubicBezTo>
                        <a:pt x="1" y="1286"/>
                        <a:pt x="387" y="1672"/>
                        <a:pt x="869" y="1672"/>
                      </a:cubicBezTo>
                      <a:cubicBezTo>
                        <a:pt x="1319" y="1672"/>
                        <a:pt x="1705" y="1286"/>
                        <a:pt x="1705" y="836"/>
                      </a:cubicBezTo>
                      <a:cubicBezTo>
                        <a:pt x="1705" y="354"/>
                        <a:pt x="1319" y="1"/>
                        <a:pt x="8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42"/>
                <p:cNvSpPr/>
                <p:nvPr/>
              </p:nvSpPr>
              <p:spPr>
                <a:xfrm>
                  <a:off x="11609525" y="5647950"/>
                  <a:ext cx="42625" cy="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5" h="1705" extrusionOk="0">
                      <a:moveTo>
                        <a:pt x="869" y="0"/>
                      </a:moveTo>
                      <a:cubicBezTo>
                        <a:pt x="386" y="0"/>
                        <a:pt x="1" y="386"/>
                        <a:pt x="1" y="868"/>
                      </a:cubicBezTo>
                      <a:cubicBezTo>
                        <a:pt x="1" y="1318"/>
                        <a:pt x="386" y="1704"/>
                        <a:pt x="869" y="1704"/>
                      </a:cubicBezTo>
                      <a:cubicBezTo>
                        <a:pt x="1319" y="1704"/>
                        <a:pt x="1704" y="1318"/>
                        <a:pt x="1704" y="868"/>
                      </a:cubicBezTo>
                      <a:cubicBezTo>
                        <a:pt x="1704" y="386"/>
                        <a:pt x="1319" y="0"/>
                        <a:pt x="86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1809;p42"/>
                <p:cNvSpPr/>
                <p:nvPr/>
              </p:nvSpPr>
              <p:spPr>
                <a:xfrm>
                  <a:off x="11266375" y="4940775"/>
                  <a:ext cx="42625" cy="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5" h="1704" extrusionOk="0">
                      <a:moveTo>
                        <a:pt x="837" y="0"/>
                      </a:moveTo>
                      <a:cubicBezTo>
                        <a:pt x="387" y="0"/>
                        <a:pt x="1" y="386"/>
                        <a:pt x="1" y="836"/>
                      </a:cubicBezTo>
                      <a:cubicBezTo>
                        <a:pt x="1" y="1318"/>
                        <a:pt x="387" y="1704"/>
                        <a:pt x="837" y="1704"/>
                      </a:cubicBezTo>
                      <a:cubicBezTo>
                        <a:pt x="1319" y="1704"/>
                        <a:pt x="1705" y="1318"/>
                        <a:pt x="1705" y="836"/>
                      </a:cubicBezTo>
                      <a:cubicBezTo>
                        <a:pt x="1705" y="386"/>
                        <a:pt x="1319" y="0"/>
                        <a:pt x="83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0" name="Google Shape;1810;p42"/>
                <p:cNvSpPr/>
                <p:nvPr/>
              </p:nvSpPr>
              <p:spPr>
                <a:xfrm>
                  <a:off x="13496400" y="863250"/>
                  <a:ext cx="42625" cy="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5" h="1704" extrusionOk="0">
                      <a:moveTo>
                        <a:pt x="837" y="0"/>
                      </a:moveTo>
                      <a:cubicBezTo>
                        <a:pt x="387" y="0"/>
                        <a:pt x="1" y="386"/>
                        <a:pt x="1" y="836"/>
                      </a:cubicBezTo>
                      <a:cubicBezTo>
                        <a:pt x="1" y="1318"/>
                        <a:pt x="387" y="1704"/>
                        <a:pt x="837" y="1704"/>
                      </a:cubicBezTo>
                      <a:cubicBezTo>
                        <a:pt x="1319" y="1704"/>
                        <a:pt x="1705" y="1318"/>
                        <a:pt x="1705" y="836"/>
                      </a:cubicBezTo>
                      <a:cubicBezTo>
                        <a:pt x="1705" y="386"/>
                        <a:pt x="1319" y="0"/>
                        <a:pt x="83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1" name="Google Shape;1811;p42"/>
                <p:cNvSpPr/>
                <p:nvPr/>
              </p:nvSpPr>
              <p:spPr>
                <a:xfrm>
                  <a:off x="12099725" y="1387200"/>
                  <a:ext cx="42625" cy="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5" h="1704" extrusionOk="0">
                      <a:moveTo>
                        <a:pt x="837" y="0"/>
                      </a:moveTo>
                      <a:cubicBezTo>
                        <a:pt x="387" y="0"/>
                        <a:pt x="1" y="386"/>
                        <a:pt x="1" y="868"/>
                      </a:cubicBezTo>
                      <a:cubicBezTo>
                        <a:pt x="1" y="1318"/>
                        <a:pt x="387" y="1704"/>
                        <a:pt x="837" y="1704"/>
                      </a:cubicBezTo>
                      <a:cubicBezTo>
                        <a:pt x="1319" y="1704"/>
                        <a:pt x="1704" y="1318"/>
                        <a:pt x="1704" y="868"/>
                      </a:cubicBezTo>
                      <a:cubicBezTo>
                        <a:pt x="1704" y="386"/>
                        <a:pt x="1319" y="0"/>
                        <a:pt x="83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1812;p42"/>
                <p:cNvSpPr/>
                <p:nvPr/>
              </p:nvSpPr>
              <p:spPr>
                <a:xfrm>
                  <a:off x="12372150" y="1127625"/>
                  <a:ext cx="42625" cy="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5" h="1705" extrusionOk="0">
                      <a:moveTo>
                        <a:pt x="837" y="1"/>
                      </a:moveTo>
                      <a:cubicBezTo>
                        <a:pt x="386" y="1"/>
                        <a:pt x="1" y="386"/>
                        <a:pt x="1" y="868"/>
                      </a:cubicBezTo>
                      <a:cubicBezTo>
                        <a:pt x="1" y="1318"/>
                        <a:pt x="386" y="1704"/>
                        <a:pt x="837" y="1704"/>
                      </a:cubicBezTo>
                      <a:cubicBezTo>
                        <a:pt x="1319" y="1704"/>
                        <a:pt x="1704" y="1318"/>
                        <a:pt x="1704" y="868"/>
                      </a:cubicBezTo>
                      <a:cubicBezTo>
                        <a:pt x="1704" y="386"/>
                        <a:pt x="1319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42"/>
                <p:cNvSpPr/>
                <p:nvPr/>
              </p:nvSpPr>
              <p:spPr>
                <a:xfrm>
                  <a:off x="13247300" y="1361475"/>
                  <a:ext cx="42600" cy="4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73" extrusionOk="0">
                      <a:moveTo>
                        <a:pt x="868" y="1"/>
                      </a:moveTo>
                      <a:cubicBezTo>
                        <a:pt x="386" y="1"/>
                        <a:pt x="0" y="354"/>
                        <a:pt x="0" y="836"/>
                      </a:cubicBezTo>
                      <a:cubicBezTo>
                        <a:pt x="0" y="1286"/>
                        <a:pt x="386" y="1672"/>
                        <a:pt x="868" y="1672"/>
                      </a:cubicBezTo>
                      <a:cubicBezTo>
                        <a:pt x="1318" y="1672"/>
                        <a:pt x="1704" y="1286"/>
                        <a:pt x="1704" y="836"/>
                      </a:cubicBezTo>
                      <a:cubicBezTo>
                        <a:pt x="1704" y="354"/>
                        <a:pt x="1318" y="1"/>
                        <a:pt x="8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1814;p42"/>
                <p:cNvSpPr/>
                <p:nvPr/>
              </p:nvSpPr>
              <p:spPr>
                <a:xfrm>
                  <a:off x="10904750" y="2926100"/>
                  <a:ext cx="69150" cy="6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6" h="2766" extrusionOk="0">
                      <a:moveTo>
                        <a:pt x="1383" y="1"/>
                      </a:moveTo>
                      <a:cubicBezTo>
                        <a:pt x="644" y="1"/>
                        <a:pt x="1" y="644"/>
                        <a:pt x="1" y="1383"/>
                      </a:cubicBezTo>
                      <a:cubicBezTo>
                        <a:pt x="1" y="2155"/>
                        <a:pt x="644" y="2765"/>
                        <a:pt x="1383" y="2765"/>
                      </a:cubicBezTo>
                      <a:cubicBezTo>
                        <a:pt x="2155" y="2765"/>
                        <a:pt x="2765" y="2155"/>
                        <a:pt x="2765" y="1383"/>
                      </a:cubicBezTo>
                      <a:cubicBezTo>
                        <a:pt x="2765" y="644"/>
                        <a:pt x="2155" y="1"/>
                        <a:pt x="138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1815;p42"/>
                <p:cNvSpPr/>
                <p:nvPr/>
              </p:nvSpPr>
              <p:spPr>
                <a:xfrm>
                  <a:off x="11940625" y="2983975"/>
                  <a:ext cx="68325" cy="6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3" h="2765" extrusionOk="0">
                      <a:moveTo>
                        <a:pt x="1350" y="0"/>
                      </a:moveTo>
                      <a:cubicBezTo>
                        <a:pt x="611" y="0"/>
                        <a:pt x="0" y="611"/>
                        <a:pt x="0" y="1383"/>
                      </a:cubicBezTo>
                      <a:cubicBezTo>
                        <a:pt x="0" y="2122"/>
                        <a:pt x="611" y="2765"/>
                        <a:pt x="1350" y="2765"/>
                      </a:cubicBezTo>
                      <a:cubicBezTo>
                        <a:pt x="2122" y="2765"/>
                        <a:pt x="2732" y="2122"/>
                        <a:pt x="2732" y="1383"/>
                      </a:cubicBezTo>
                      <a:cubicBezTo>
                        <a:pt x="2732" y="611"/>
                        <a:pt x="2122" y="0"/>
                        <a:pt x="13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1816;p42"/>
                <p:cNvSpPr/>
                <p:nvPr/>
              </p:nvSpPr>
              <p:spPr>
                <a:xfrm>
                  <a:off x="12540100" y="1317275"/>
                  <a:ext cx="69150" cy="6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6" h="2766" extrusionOk="0">
                      <a:moveTo>
                        <a:pt x="1383" y="1"/>
                      </a:moveTo>
                      <a:cubicBezTo>
                        <a:pt x="644" y="1"/>
                        <a:pt x="1" y="611"/>
                        <a:pt x="1" y="1383"/>
                      </a:cubicBezTo>
                      <a:cubicBezTo>
                        <a:pt x="1" y="2154"/>
                        <a:pt x="644" y="2765"/>
                        <a:pt x="1383" y="2765"/>
                      </a:cubicBezTo>
                      <a:cubicBezTo>
                        <a:pt x="2155" y="2765"/>
                        <a:pt x="2765" y="2154"/>
                        <a:pt x="2765" y="1383"/>
                      </a:cubicBezTo>
                      <a:cubicBezTo>
                        <a:pt x="2765" y="611"/>
                        <a:pt x="2155" y="1"/>
                        <a:pt x="138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7" name="Google Shape;1817;p42"/>
                <p:cNvSpPr/>
                <p:nvPr/>
              </p:nvSpPr>
              <p:spPr>
                <a:xfrm>
                  <a:off x="13074525" y="3947500"/>
                  <a:ext cx="69125" cy="6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5" h="2733" extrusionOk="0">
                      <a:moveTo>
                        <a:pt x="1382" y="1"/>
                      </a:moveTo>
                      <a:cubicBezTo>
                        <a:pt x="611" y="1"/>
                        <a:pt x="0" y="611"/>
                        <a:pt x="0" y="1383"/>
                      </a:cubicBezTo>
                      <a:cubicBezTo>
                        <a:pt x="0" y="2122"/>
                        <a:pt x="611" y="2733"/>
                        <a:pt x="1382" y="2733"/>
                      </a:cubicBezTo>
                      <a:cubicBezTo>
                        <a:pt x="2122" y="2733"/>
                        <a:pt x="2764" y="2122"/>
                        <a:pt x="2764" y="1383"/>
                      </a:cubicBezTo>
                      <a:cubicBezTo>
                        <a:pt x="2764" y="611"/>
                        <a:pt x="2122" y="1"/>
                        <a:pt x="13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42"/>
                <p:cNvSpPr/>
                <p:nvPr/>
              </p:nvSpPr>
              <p:spPr>
                <a:xfrm>
                  <a:off x="13839550" y="4119475"/>
                  <a:ext cx="69150" cy="6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6" h="2733" extrusionOk="0">
                      <a:moveTo>
                        <a:pt x="1383" y="1"/>
                      </a:moveTo>
                      <a:cubicBezTo>
                        <a:pt x="611" y="1"/>
                        <a:pt x="1" y="611"/>
                        <a:pt x="1" y="1351"/>
                      </a:cubicBezTo>
                      <a:cubicBezTo>
                        <a:pt x="1" y="2122"/>
                        <a:pt x="611" y="2733"/>
                        <a:pt x="1383" y="2733"/>
                      </a:cubicBezTo>
                      <a:cubicBezTo>
                        <a:pt x="2122" y="2733"/>
                        <a:pt x="2765" y="2122"/>
                        <a:pt x="2765" y="1351"/>
                      </a:cubicBezTo>
                      <a:cubicBezTo>
                        <a:pt x="2765" y="611"/>
                        <a:pt x="2122" y="1"/>
                        <a:pt x="138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1819;p42"/>
                <p:cNvSpPr/>
                <p:nvPr/>
              </p:nvSpPr>
              <p:spPr>
                <a:xfrm>
                  <a:off x="10574475" y="5248550"/>
                  <a:ext cx="69125" cy="6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5" h="2733" extrusionOk="0">
                      <a:moveTo>
                        <a:pt x="1383" y="1"/>
                      </a:moveTo>
                      <a:cubicBezTo>
                        <a:pt x="611" y="1"/>
                        <a:pt x="1" y="611"/>
                        <a:pt x="1" y="1383"/>
                      </a:cubicBezTo>
                      <a:cubicBezTo>
                        <a:pt x="1" y="2122"/>
                        <a:pt x="611" y="2733"/>
                        <a:pt x="1383" y="2733"/>
                      </a:cubicBezTo>
                      <a:cubicBezTo>
                        <a:pt x="2122" y="2733"/>
                        <a:pt x="2765" y="2122"/>
                        <a:pt x="2765" y="1383"/>
                      </a:cubicBezTo>
                      <a:cubicBezTo>
                        <a:pt x="2765" y="611"/>
                        <a:pt x="2122" y="1"/>
                        <a:pt x="138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1820;p42"/>
                <p:cNvSpPr/>
                <p:nvPr/>
              </p:nvSpPr>
              <p:spPr>
                <a:xfrm>
                  <a:off x="11748550" y="5134450"/>
                  <a:ext cx="69150" cy="6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6" h="2765" extrusionOk="0">
                      <a:moveTo>
                        <a:pt x="1383" y="0"/>
                      </a:moveTo>
                      <a:cubicBezTo>
                        <a:pt x="611" y="0"/>
                        <a:pt x="1" y="611"/>
                        <a:pt x="1" y="1382"/>
                      </a:cubicBezTo>
                      <a:cubicBezTo>
                        <a:pt x="1" y="2154"/>
                        <a:pt x="611" y="2764"/>
                        <a:pt x="1383" y="2764"/>
                      </a:cubicBezTo>
                      <a:cubicBezTo>
                        <a:pt x="2122" y="2764"/>
                        <a:pt x="2765" y="2154"/>
                        <a:pt x="2765" y="1382"/>
                      </a:cubicBezTo>
                      <a:cubicBezTo>
                        <a:pt x="2765" y="611"/>
                        <a:pt x="2122" y="0"/>
                        <a:pt x="138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1821;p42"/>
                <p:cNvSpPr/>
                <p:nvPr/>
              </p:nvSpPr>
              <p:spPr>
                <a:xfrm>
                  <a:off x="13168525" y="5425350"/>
                  <a:ext cx="69150" cy="6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6" h="2733" extrusionOk="0">
                      <a:moveTo>
                        <a:pt x="1383" y="0"/>
                      </a:moveTo>
                      <a:cubicBezTo>
                        <a:pt x="644" y="0"/>
                        <a:pt x="1" y="611"/>
                        <a:pt x="1" y="1383"/>
                      </a:cubicBezTo>
                      <a:cubicBezTo>
                        <a:pt x="1" y="2122"/>
                        <a:pt x="644" y="2733"/>
                        <a:pt x="1383" y="2733"/>
                      </a:cubicBezTo>
                      <a:cubicBezTo>
                        <a:pt x="2155" y="2733"/>
                        <a:pt x="2765" y="2122"/>
                        <a:pt x="2765" y="1383"/>
                      </a:cubicBezTo>
                      <a:cubicBezTo>
                        <a:pt x="2765" y="611"/>
                        <a:pt x="2155" y="0"/>
                        <a:pt x="138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42"/>
                <p:cNvSpPr/>
                <p:nvPr/>
              </p:nvSpPr>
              <p:spPr>
                <a:xfrm>
                  <a:off x="14190725" y="4186975"/>
                  <a:ext cx="69150" cy="6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6" h="2766" extrusionOk="0">
                      <a:moveTo>
                        <a:pt x="1383" y="1"/>
                      </a:moveTo>
                      <a:cubicBezTo>
                        <a:pt x="612" y="1"/>
                        <a:pt x="1" y="611"/>
                        <a:pt x="1" y="1383"/>
                      </a:cubicBezTo>
                      <a:cubicBezTo>
                        <a:pt x="1" y="2154"/>
                        <a:pt x="612" y="2765"/>
                        <a:pt x="1383" y="2765"/>
                      </a:cubicBezTo>
                      <a:cubicBezTo>
                        <a:pt x="2122" y="2765"/>
                        <a:pt x="2765" y="2154"/>
                        <a:pt x="2765" y="1383"/>
                      </a:cubicBezTo>
                      <a:cubicBezTo>
                        <a:pt x="2765" y="611"/>
                        <a:pt x="2122" y="1"/>
                        <a:pt x="138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42"/>
                <p:cNvSpPr/>
                <p:nvPr/>
              </p:nvSpPr>
              <p:spPr>
                <a:xfrm>
                  <a:off x="11029325" y="3883225"/>
                  <a:ext cx="68325" cy="6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3" h="2733" extrusionOk="0">
                      <a:moveTo>
                        <a:pt x="1383" y="0"/>
                      </a:moveTo>
                      <a:cubicBezTo>
                        <a:pt x="611" y="0"/>
                        <a:pt x="0" y="611"/>
                        <a:pt x="0" y="1382"/>
                      </a:cubicBezTo>
                      <a:cubicBezTo>
                        <a:pt x="0" y="2122"/>
                        <a:pt x="611" y="2732"/>
                        <a:pt x="1383" y="2732"/>
                      </a:cubicBezTo>
                      <a:cubicBezTo>
                        <a:pt x="2122" y="2732"/>
                        <a:pt x="2733" y="2122"/>
                        <a:pt x="2733" y="1382"/>
                      </a:cubicBezTo>
                      <a:cubicBezTo>
                        <a:pt x="2733" y="611"/>
                        <a:pt x="2122" y="0"/>
                        <a:pt x="138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42"/>
                <p:cNvSpPr/>
                <p:nvPr/>
              </p:nvSpPr>
              <p:spPr>
                <a:xfrm>
                  <a:off x="13628200" y="2202850"/>
                  <a:ext cx="68325" cy="6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3" h="2766" extrusionOk="0">
                      <a:moveTo>
                        <a:pt x="1351" y="1"/>
                      </a:moveTo>
                      <a:cubicBezTo>
                        <a:pt x="611" y="1"/>
                        <a:pt x="1" y="644"/>
                        <a:pt x="1" y="1383"/>
                      </a:cubicBezTo>
                      <a:cubicBezTo>
                        <a:pt x="1" y="2155"/>
                        <a:pt x="611" y="2765"/>
                        <a:pt x="1351" y="2765"/>
                      </a:cubicBezTo>
                      <a:cubicBezTo>
                        <a:pt x="2122" y="2765"/>
                        <a:pt x="2733" y="2155"/>
                        <a:pt x="2733" y="1383"/>
                      </a:cubicBezTo>
                      <a:cubicBezTo>
                        <a:pt x="2733" y="644"/>
                        <a:pt x="2122" y="1"/>
                        <a:pt x="13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5" name="Google Shape;1825;p42"/>
                <p:cNvSpPr/>
                <p:nvPr/>
              </p:nvSpPr>
              <p:spPr>
                <a:xfrm>
                  <a:off x="12573875" y="2441525"/>
                  <a:ext cx="900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1" h="3601" extrusionOk="0">
                      <a:moveTo>
                        <a:pt x="1800" y="1"/>
                      </a:moveTo>
                      <a:cubicBezTo>
                        <a:pt x="804" y="1"/>
                        <a:pt x="0" y="804"/>
                        <a:pt x="0" y="1801"/>
                      </a:cubicBezTo>
                      <a:cubicBezTo>
                        <a:pt x="0" y="2797"/>
                        <a:pt x="804" y="3601"/>
                        <a:pt x="1800" y="3601"/>
                      </a:cubicBezTo>
                      <a:cubicBezTo>
                        <a:pt x="2797" y="3601"/>
                        <a:pt x="3600" y="2797"/>
                        <a:pt x="3600" y="1801"/>
                      </a:cubicBezTo>
                      <a:cubicBezTo>
                        <a:pt x="3600" y="804"/>
                        <a:pt x="2797" y="1"/>
                        <a:pt x="180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6" name="Google Shape;1826;p42"/>
                <p:cNvSpPr/>
                <p:nvPr/>
              </p:nvSpPr>
              <p:spPr>
                <a:xfrm>
                  <a:off x="13996250" y="3286925"/>
                  <a:ext cx="90850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" h="3601" extrusionOk="0">
                      <a:moveTo>
                        <a:pt x="1801" y="1"/>
                      </a:moveTo>
                      <a:cubicBezTo>
                        <a:pt x="804" y="1"/>
                        <a:pt x="1" y="804"/>
                        <a:pt x="1" y="1801"/>
                      </a:cubicBezTo>
                      <a:cubicBezTo>
                        <a:pt x="1" y="2797"/>
                        <a:pt x="804" y="3601"/>
                        <a:pt x="1801" y="3601"/>
                      </a:cubicBezTo>
                      <a:cubicBezTo>
                        <a:pt x="2830" y="3601"/>
                        <a:pt x="3633" y="2797"/>
                        <a:pt x="3633" y="1801"/>
                      </a:cubicBezTo>
                      <a:cubicBezTo>
                        <a:pt x="3633" y="804"/>
                        <a:pt x="2830" y="1"/>
                        <a:pt x="18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7" name="Google Shape;1827;p42"/>
                <p:cNvSpPr/>
                <p:nvPr/>
              </p:nvSpPr>
              <p:spPr>
                <a:xfrm>
                  <a:off x="12759500" y="4819425"/>
                  <a:ext cx="90825" cy="9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3" h="3633" extrusionOk="0">
                      <a:moveTo>
                        <a:pt x="1801" y="0"/>
                      </a:moveTo>
                      <a:cubicBezTo>
                        <a:pt x="804" y="0"/>
                        <a:pt x="0" y="804"/>
                        <a:pt x="0" y="1800"/>
                      </a:cubicBezTo>
                      <a:cubicBezTo>
                        <a:pt x="0" y="2829"/>
                        <a:pt x="804" y="3633"/>
                        <a:pt x="1801" y="3633"/>
                      </a:cubicBezTo>
                      <a:cubicBezTo>
                        <a:pt x="2797" y="3633"/>
                        <a:pt x="3633" y="2829"/>
                        <a:pt x="3633" y="1800"/>
                      </a:cubicBezTo>
                      <a:cubicBezTo>
                        <a:pt x="3633" y="804"/>
                        <a:pt x="2797" y="0"/>
                        <a:pt x="180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8" name="Google Shape;1828;p42"/>
                <p:cNvSpPr/>
                <p:nvPr/>
              </p:nvSpPr>
              <p:spPr>
                <a:xfrm>
                  <a:off x="13403200" y="4481900"/>
                  <a:ext cx="900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1" h="3601" extrusionOk="0">
                      <a:moveTo>
                        <a:pt x="1800" y="1"/>
                      </a:moveTo>
                      <a:cubicBezTo>
                        <a:pt x="804" y="1"/>
                        <a:pt x="0" y="804"/>
                        <a:pt x="0" y="1801"/>
                      </a:cubicBezTo>
                      <a:cubicBezTo>
                        <a:pt x="0" y="2797"/>
                        <a:pt x="804" y="3601"/>
                        <a:pt x="1800" y="3601"/>
                      </a:cubicBezTo>
                      <a:cubicBezTo>
                        <a:pt x="2797" y="3601"/>
                        <a:pt x="3600" y="2797"/>
                        <a:pt x="3600" y="1801"/>
                      </a:cubicBezTo>
                      <a:cubicBezTo>
                        <a:pt x="3600" y="804"/>
                        <a:pt x="2797" y="1"/>
                        <a:pt x="180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9" name="Google Shape;1829;p42"/>
                <p:cNvSpPr/>
                <p:nvPr/>
              </p:nvSpPr>
              <p:spPr>
                <a:xfrm>
                  <a:off x="12187325" y="4534950"/>
                  <a:ext cx="900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1" h="3601" extrusionOk="0">
                      <a:moveTo>
                        <a:pt x="1801" y="0"/>
                      </a:moveTo>
                      <a:cubicBezTo>
                        <a:pt x="804" y="0"/>
                        <a:pt x="1" y="804"/>
                        <a:pt x="1" y="1800"/>
                      </a:cubicBezTo>
                      <a:cubicBezTo>
                        <a:pt x="1" y="2797"/>
                        <a:pt x="804" y="3600"/>
                        <a:pt x="1801" y="3600"/>
                      </a:cubicBezTo>
                      <a:cubicBezTo>
                        <a:pt x="2797" y="3600"/>
                        <a:pt x="3601" y="2797"/>
                        <a:pt x="3601" y="1800"/>
                      </a:cubicBezTo>
                      <a:cubicBezTo>
                        <a:pt x="3601" y="804"/>
                        <a:pt x="2797" y="0"/>
                        <a:pt x="180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0" name="Google Shape;1830;p42"/>
                <p:cNvSpPr/>
                <p:nvPr/>
              </p:nvSpPr>
              <p:spPr>
                <a:xfrm>
                  <a:off x="10377600" y="4592000"/>
                  <a:ext cx="908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3" h="3601" extrusionOk="0">
                      <a:moveTo>
                        <a:pt x="1800" y="0"/>
                      </a:moveTo>
                      <a:cubicBezTo>
                        <a:pt x="804" y="0"/>
                        <a:pt x="0" y="804"/>
                        <a:pt x="0" y="1801"/>
                      </a:cubicBezTo>
                      <a:cubicBezTo>
                        <a:pt x="0" y="2797"/>
                        <a:pt x="804" y="3601"/>
                        <a:pt x="1800" y="3601"/>
                      </a:cubicBezTo>
                      <a:cubicBezTo>
                        <a:pt x="2797" y="3601"/>
                        <a:pt x="3632" y="2797"/>
                        <a:pt x="3632" y="1801"/>
                      </a:cubicBezTo>
                      <a:cubicBezTo>
                        <a:pt x="3632" y="804"/>
                        <a:pt x="2797" y="0"/>
                        <a:pt x="180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1" name="Google Shape;1831;p42"/>
                <p:cNvSpPr/>
                <p:nvPr/>
              </p:nvSpPr>
              <p:spPr>
                <a:xfrm>
                  <a:off x="11313000" y="5570800"/>
                  <a:ext cx="908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3" h="3601" extrusionOk="0">
                      <a:moveTo>
                        <a:pt x="1800" y="0"/>
                      </a:moveTo>
                      <a:cubicBezTo>
                        <a:pt x="804" y="0"/>
                        <a:pt x="0" y="804"/>
                        <a:pt x="0" y="1801"/>
                      </a:cubicBezTo>
                      <a:cubicBezTo>
                        <a:pt x="0" y="2797"/>
                        <a:pt x="804" y="3601"/>
                        <a:pt x="1800" y="3601"/>
                      </a:cubicBezTo>
                      <a:cubicBezTo>
                        <a:pt x="2797" y="3601"/>
                        <a:pt x="3633" y="2797"/>
                        <a:pt x="3633" y="1801"/>
                      </a:cubicBezTo>
                      <a:cubicBezTo>
                        <a:pt x="3633" y="804"/>
                        <a:pt x="2797" y="0"/>
                        <a:pt x="180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2" name="Google Shape;1832;p42"/>
                <p:cNvSpPr/>
                <p:nvPr/>
              </p:nvSpPr>
              <p:spPr>
                <a:xfrm>
                  <a:off x="12329575" y="5426150"/>
                  <a:ext cx="90825" cy="9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3" h="3633" extrusionOk="0">
                      <a:moveTo>
                        <a:pt x="1832" y="0"/>
                      </a:moveTo>
                      <a:cubicBezTo>
                        <a:pt x="836" y="0"/>
                        <a:pt x="0" y="804"/>
                        <a:pt x="0" y="1833"/>
                      </a:cubicBezTo>
                      <a:cubicBezTo>
                        <a:pt x="0" y="2829"/>
                        <a:pt x="836" y="3633"/>
                        <a:pt x="1832" y="3633"/>
                      </a:cubicBezTo>
                      <a:cubicBezTo>
                        <a:pt x="2829" y="3633"/>
                        <a:pt x="3632" y="2829"/>
                        <a:pt x="3632" y="1833"/>
                      </a:cubicBezTo>
                      <a:cubicBezTo>
                        <a:pt x="3632" y="804"/>
                        <a:pt x="2829" y="0"/>
                        <a:pt x="183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42"/>
                <p:cNvSpPr/>
                <p:nvPr/>
              </p:nvSpPr>
              <p:spPr>
                <a:xfrm>
                  <a:off x="11811225" y="3906525"/>
                  <a:ext cx="90050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2" h="3601" extrusionOk="0">
                      <a:moveTo>
                        <a:pt x="1801" y="0"/>
                      </a:moveTo>
                      <a:cubicBezTo>
                        <a:pt x="805" y="0"/>
                        <a:pt x="1" y="804"/>
                        <a:pt x="1" y="1800"/>
                      </a:cubicBezTo>
                      <a:cubicBezTo>
                        <a:pt x="1" y="2797"/>
                        <a:pt x="805" y="3600"/>
                        <a:pt x="1801" y="3600"/>
                      </a:cubicBezTo>
                      <a:cubicBezTo>
                        <a:pt x="2797" y="3600"/>
                        <a:pt x="3601" y="2797"/>
                        <a:pt x="3601" y="1800"/>
                      </a:cubicBezTo>
                      <a:cubicBezTo>
                        <a:pt x="3601" y="804"/>
                        <a:pt x="2797" y="0"/>
                        <a:pt x="180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42"/>
                <p:cNvSpPr/>
                <p:nvPr/>
              </p:nvSpPr>
              <p:spPr>
                <a:xfrm>
                  <a:off x="11407825" y="2153025"/>
                  <a:ext cx="90025" cy="9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1" h="3634" extrusionOk="0">
                      <a:moveTo>
                        <a:pt x="1800" y="1"/>
                      </a:moveTo>
                      <a:cubicBezTo>
                        <a:pt x="804" y="1"/>
                        <a:pt x="0" y="837"/>
                        <a:pt x="0" y="1833"/>
                      </a:cubicBezTo>
                      <a:cubicBezTo>
                        <a:pt x="0" y="2830"/>
                        <a:pt x="804" y="3633"/>
                        <a:pt x="1800" y="3633"/>
                      </a:cubicBezTo>
                      <a:cubicBezTo>
                        <a:pt x="2797" y="3633"/>
                        <a:pt x="3601" y="2830"/>
                        <a:pt x="3601" y="1833"/>
                      </a:cubicBezTo>
                      <a:cubicBezTo>
                        <a:pt x="3601" y="837"/>
                        <a:pt x="2797" y="1"/>
                        <a:pt x="180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cxnSp>
        <p:nvCxnSpPr>
          <p:cNvPr id="1835" name="Google Shape;1835;p42"/>
          <p:cNvCxnSpPr/>
          <p:nvPr/>
        </p:nvCxnSpPr>
        <p:spPr>
          <a:xfrm>
            <a:off x="8863625" y="1371200"/>
            <a:ext cx="557400" cy="628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6" name="Google Shape;1836;p42"/>
          <p:cNvCxnSpPr/>
          <p:nvPr/>
        </p:nvCxnSpPr>
        <p:spPr>
          <a:xfrm flipH="1">
            <a:off x="8351200" y="1994500"/>
            <a:ext cx="1079400" cy="3648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956BD410-172A-FC3F-3D39-2B70C85199F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49075" y="2278825"/>
            <a:ext cx="606929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Работает OCR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Опечатка текста </a:t>
            </a:r>
            <a:endParaRPr lang="ru-RU" altLang="ru-RU" sz="2400" dirty="0">
              <a:solidFill>
                <a:schemeClr val="tx1"/>
              </a:solidFill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sz="2400" dirty="0">
                <a:solidFill>
                  <a:schemeClr val="tx1"/>
                </a:solidFill>
                <a:latin typeface="+mn-lt"/>
              </a:rPr>
              <a:t>Н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ейросеть для обнаружения объектов</a:t>
            </a:r>
            <a:endParaRPr lang="ru-RU" altLang="ru-RU" sz="2400" dirty="0">
              <a:solidFill>
                <a:schemeClr val="tx1"/>
              </a:solidFill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Множественная загрузка файлов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p45"/>
          <p:cNvSpPr txBox="1">
            <a:spLocks noGrp="1"/>
          </p:cNvSpPr>
          <p:nvPr>
            <p:ph type="subTitle" idx="2"/>
          </p:nvPr>
        </p:nvSpPr>
        <p:spPr>
          <a:xfrm>
            <a:off x="779955" y="1575231"/>
            <a:ext cx="6081823" cy="669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chemeClr val="tx1"/>
                </a:solidFill>
                <a:effectLst/>
                <a:latin typeface="+mj-lt"/>
              </a:rPr>
              <a:t>Easy OCR - для обнаружения текста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chemeClr val="tx1"/>
                </a:solidFill>
                <a:effectLst/>
                <a:latin typeface="+mj-lt"/>
              </a:rPr>
              <a:t>FasterR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+mj-lt"/>
              </a:rPr>
              <a:t>-CNN - для обнаружения объектов на изображении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chemeClr val="tx1"/>
                </a:solidFill>
                <a:effectLst/>
                <a:latin typeface="+mj-lt"/>
              </a:rPr>
              <a:t>Tach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+mj-lt"/>
              </a:rPr>
              <a:t> - загрузка библиотек для нейросети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from flask import Flask, request</a:t>
            </a:r>
            <a:endParaRPr lang="ru-RU" sz="2400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chemeClr val="tx1"/>
                </a:solidFill>
                <a:effectLst/>
                <a:latin typeface="+mj-lt"/>
              </a:rPr>
              <a:t>render_template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, redirect,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+mj-lt"/>
              </a:rPr>
              <a:t>url_for</a:t>
            </a:r>
            <a:endParaRPr lang="ru-RU" sz="2400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br>
              <a:rPr lang="en-US" sz="2400" dirty="0">
                <a:solidFill>
                  <a:schemeClr val="tx1"/>
                </a:solidFill>
              </a:rPr>
            </a:b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958" name="Google Shape;1958;p45"/>
          <p:cNvSpPr txBox="1">
            <a:spLocks noGrp="1"/>
          </p:cNvSpPr>
          <p:nvPr>
            <p:ph type="subTitle" idx="3"/>
          </p:nvPr>
        </p:nvSpPr>
        <p:spPr>
          <a:xfrm>
            <a:off x="468537" y="896320"/>
            <a:ext cx="6559496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+mj-lt"/>
              </a:rPr>
              <a:t>Технологии и библиотеки </a:t>
            </a:r>
            <a:endParaRPr lang="en-GB" sz="3600" dirty="0">
              <a:latin typeface="+mj-lt"/>
            </a:endParaRPr>
          </a:p>
        </p:txBody>
      </p:sp>
      <p:sp>
        <p:nvSpPr>
          <p:cNvPr id="1962" name="Google Shape;1962;p45"/>
          <p:cNvSpPr/>
          <p:nvPr/>
        </p:nvSpPr>
        <p:spPr>
          <a:xfrm rot="-2514592" flipH="1">
            <a:off x="189395" y="3799583"/>
            <a:ext cx="33850" cy="33850"/>
          </a:xfrm>
          <a:custGeom>
            <a:avLst/>
            <a:gdLst/>
            <a:ahLst/>
            <a:cxnLst/>
            <a:rect l="l" t="t" r="r" b="b"/>
            <a:pathLst>
              <a:path w="1673" h="1673" extrusionOk="0">
                <a:moveTo>
                  <a:pt x="836" y="1"/>
                </a:moveTo>
                <a:cubicBezTo>
                  <a:pt x="386" y="1"/>
                  <a:pt x="1" y="386"/>
                  <a:pt x="1" y="836"/>
                </a:cubicBezTo>
                <a:cubicBezTo>
                  <a:pt x="1" y="1286"/>
                  <a:pt x="386" y="1672"/>
                  <a:pt x="836" y="1672"/>
                </a:cubicBezTo>
                <a:cubicBezTo>
                  <a:pt x="1318" y="1672"/>
                  <a:pt x="1672" y="1286"/>
                  <a:pt x="1672" y="836"/>
                </a:cubicBezTo>
                <a:cubicBezTo>
                  <a:pt x="1672" y="386"/>
                  <a:pt x="1318" y="1"/>
                  <a:pt x="8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3" name="Google Shape;2603;p59"/>
          <p:cNvGrpSpPr/>
          <p:nvPr/>
        </p:nvGrpSpPr>
        <p:grpSpPr>
          <a:xfrm rot="10591210" flipH="1">
            <a:off x="-3464489" y="-1098567"/>
            <a:ext cx="7796598" cy="8141349"/>
            <a:chOff x="-1854235" y="-1686497"/>
            <a:chExt cx="7796256" cy="8140992"/>
          </a:xfrm>
        </p:grpSpPr>
        <p:grpSp>
          <p:nvGrpSpPr>
            <p:cNvPr id="2604" name="Google Shape;2604;p59"/>
            <p:cNvGrpSpPr/>
            <p:nvPr/>
          </p:nvGrpSpPr>
          <p:grpSpPr>
            <a:xfrm rot="10588444" flipH="1">
              <a:off x="1925844" y="656399"/>
              <a:ext cx="1575014" cy="1452415"/>
              <a:chOff x="5790975" y="412200"/>
              <a:chExt cx="1575025" cy="1452425"/>
            </a:xfrm>
          </p:grpSpPr>
          <p:grpSp>
            <p:nvGrpSpPr>
              <p:cNvPr id="2605" name="Google Shape;2605;p59"/>
              <p:cNvGrpSpPr/>
              <p:nvPr/>
            </p:nvGrpSpPr>
            <p:grpSpPr>
              <a:xfrm>
                <a:off x="5790975" y="412200"/>
                <a:ext cx="1575025" cy="1124150"/>
                <a:chOff x="5790975" y="412200"/>
                <a:chExt cx="1575025" cy="1124150"/>
              </a:xfrm>
            </p:grpSpPr>
            <p:sp>
              <p:nvSpPr>
                <p:cNvPr id="2606" name="Google Shape;2606;p59"/>
                <p:cNvSpPr/>
                <p:nvPr/>
              </p:nvSpPr>
              <p:spPr>
                <a:xfrm>
                  <a:off x="5793569" y="1281324"/>
                  <a:ext cx="25450" cy="2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8" h="987" extrusionOk="0">
                      <a:moveTo>
                        <a:pt x="494" y="1"/>
                      </a:moveTo>
                      <a:cubicBezTo>
                        <a:pt x="216" y="1"/>
                        <a:pt x="1" y="216"/>
                        <a:pt x="31" y="494"/>
                      </a:cubicBezTo>
                      <a:cubicBezTo>
                        <a:pt x="31" y="771"/>
                        <a:pt x="247" y="986"/>
                        <a:pt x="524" y="986"/>
                      </a:cubicBezTo>
                      <a:cubicBezTo>
                        <a:pt x="802" y="986"/>
                        <a:pt x="1017" y="740"/>
                        <a:pt x="986" y="494"/>
                      </a:cubicBezTo>
                      <a:cubicBezTo>
                        <a:pt x="986" y="216"/>
                        <a:pt x="771" y="1"/>
                        <a:pt x="49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7" name="Google Shape;2607;p59"/>
                <p:cNvSpPr/>
                <p:nvPr/>
              </p:nvSpPr>
              <p:spPr>
                <a:xfrm>
                  <a:off x="6317000" y="1511250"/>
                  <a:ext cx="28525" cy="2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" h="1004" extrusionOk="0">
                      <a:moveTo>
                        <a:pt x="569" y="1"/>
                      </a:moveTo>
                      <a:cubicBezTo>
                        <a:pt x="406" y="1"/>
                        <a:pt x="250" y="75"/>
                        <a:pt x="154" y="209"/>
                      </a:cubicBezTo>
                      <a:cubicBezTo>
                        <a:pt x="0" y="456"/>
                        <a:pt x="62" y="733"/>
                        <a:pt x="278" y="918"/>
                      </a:cubicBezTo>
                      <a:cubicBezTo>
                        <a:pt x="371" y="976"/>
                        <a:pt x="472" y="1004"/>
                        <a:pt x="571" y="1004"/>
                      </a:cubicBezTo>
                      <a:cubicBezTo>
                        <a:pt x="735" y="1004"/>
                        <a:pt x="890" y="929"/>
                        <a:pt x="986" y="795"/>
                      </a:cubicBezTo>
                      <a:cubicBezTo>
                        <a:pt x="1140" y="548"/>
                        <a:pt x="1079" y="240"/>
                        <a:pt x="863" y="86"/>
                      </a:cubicBezTo>
                      <a:cubicBezTo>
                        <a:pt x="770" y="28"/>
                        <a:pt x="668" y="1"/>
                        <a:pt x="5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8" name="Google Shape;2608;p59"/>
                <p:cNvSpPr/>
                <p:nvPr/>
              </p:nvSpPr>
              <p:spPr>
                <a:xfrm>
                  <a:off x="5876450" y="412200"/>
                  <a:ext cx="27750" cy="2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973" extrusionOk="0">
                      <a:moveTo>
                        <a:pt x="562" y="1"/>
                      </a:moveTo>
                      <a:cubicBezTo>
                        <a:pt x="406" y="1"/>
                        <a:pt x="251" y="75"/>
                        <a:pt x="155" y="210"/>
                      </a:cubicBezTo>
                      <a:cubicBezTo>
                        <a:pt x="1" y="425"/>
                        <a:pt x="62" y="733"/>
                        <a:pt x="278" y="887"/>
                      </a:cubicBezTo>
                      <a:cubicBezTo>
                        <a:pt x="359" y="946"/>
                        <a:pt x="454" y="973"/>
                        <a:pt x="548" y="973"/>
                      </a:cubicBezTo>
                      <a:cubicBezTo>
                        <a:pt x="704" y="973"/>
                        <a:pt x="860" y="898"/>
                        <a:pt x="956" y="764"/>
                      </a:cubicBezTo>
                      <a:cubicBezTo>
                        <a:pt x="1110" y="549"/>
                        <a:pt x="1079" y="240"/>
                        <a:pt x="832" y="86"/>
                      </a:cubicBezTo>
                      <a:cubicBezTo>
                        <a:pt x="751" y="28"/>
                        <a:pt x="656" y="1"/>
                        <a:pt x="56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9" name="Google Shape;2609;p59"/>
                <p:cNvSpPr/>
                <p:nvPr/>
              </p:nvSpPr>
              <p:spPr>
                <a:xfrm>
                  <a:off x="5790975" y="1279425"/>
                  <a:ext cx="27750" cy="2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973" extrusionOk="0">
                      <a:moveTo>
                        <a:pt x="561" y="1"/>
                      </a:moveTo>
                      <a:cubicBezTo>
                        <a:pt x="406" y="1"/>
                        <a:pt x="250" y="75"/>
                        <a:pt x="154" y="209"/>
                      </a:cubicBezTo>
                      <a:cubicBezTo>
                        <a:pt x="0" y="425"/>
                        <a:pt x="31" y="733"/>
                        <a:pt x="277" y="887"/>
                      </a:cubicBezTo>
                      <a:cubicBezTo>
                        <a:pt x="359" y="945"/>
                        <a:pt x="453" y="973"/>
                        <a:pt x="548" y="973"/>
                      </a:cubicBezTo>
                      <a:cubicBezTo>
                        <a:pt x="704" y="973"/>
                        <a:pt x="859" y="898"/>
                        <a:pt x="955" y="764"/>
                      </a:cubicBezTo>
                      <a:cubicBezTo>
                        <a:pt x="1109" y="548"/>
                        <a:pt x="1048" y="240"/>
                        <a:pt x="832" y="86"/>
                      </a:cubicBezTo>
                      <a:cubicBezTo>
                        <a:pt x="750" y="28"/>
                        <a:pt x="656" y="1"/>
                        <a:pt x="56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0" name="Google Shape;2610;p59"/>
                <p:cNvSpPr/>
                <p:nvPr/>
              </p:nvSpPr>
              <p:spPr>
                <a:xfrm>
                  <a:off x="6953925" y="772450"/>
                  <a:ext cx="28525" cy="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" h="981" extrusionOk="0">
                      <a:moveTo>
                        <a:pt x="549" y="0"/>
                      </a:moveTo>
                      <a:cubicBezTo>
                        <a:pt x="394" y="0"/>
                        <a:pt x="247" y="70"/>
                        <a:pt x="155" y="217"/>
                      </a:cubicBezTo>
                      <a:cubicBezTo>
                        <a:pt x="1" y="433"/>
                        <a:pt x="62" y="741"/>
                        <a:pt x="278" y="895"/>
                      </a:cubicBezTo>
                      <a:cubicBezTo>
                        <a:pt x="371" y="953"/>
                        <a:pt x="473" y="981"/>
                        <a:pt x="572" y="981"/>
                      </a:cubicBezTo>
                      <a:cubicBezTo>
                        <a:pt x="735" y="981"/>
                        <a:pt x="891" y="906"/>
                        <a:pt x="987" y="772"/>
                      </a:cubicBezTo>
                      <a:cubicBezTo>
                        <a:pt x="1141" y="556"/>
                        <a:pt x="1079" y="248"/>
                        <a:pt x="863" y="94"/>
                      </a:cubicBezTo>
                      <a:cubicBezTo>
                        <a:pt x="764" y="32"/>
                        <a:pt x="655" y="0"/>
                        <a:pt x="5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1" name="Google Shape;2611;p59"/>
                <p:cNvSpPr/>
                <p:nvPr/>
              </p:nvSpPr>
              <p:spPr>
                <a:xfrm>
                  <a:off x="7338250" y="483825"/>
                  <a:ext cx="27750" cy="2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1004" extrusionOk="0">
                      <a:moveTo>
                        <a:pt x="562" y="1"/>
                      </a:moveTo>
                      <a:cubicBezTo>
                        <a:pt x="406" y="1"/>
                        <a:pt x="250" y="75"/>
                        <a:pt x="155" y="210"/>
                      </a:cubicBezTo>
                      <a:cubicBezTo>
                        <a:pt x="1" y="456"/>
                        <a:pt x="31" y="764"/>
                        <a:pt x="278" y="918"/>
                      </a:cubicBezTo>
                      <a:cubicBezTo>
                        <a:pt x="359" y="976"/>
                        <a:pt x="454" y="1004"/>
                        <a:pt x="548" y="1004"/>
                      </a:cubicBezTo>
                      <a:cubicBezTo>
                        <a:pt x="704" y="1004"/>
                        <a:pt x="860" y="929"/>
                        <a:pt x="956" y="795"/>
                      </a:cubicBezTo>
                      <a:cubicBezTo>
                        <a:pt x="1110" y="549"/>
                        <a:pt x="1048" y="241"/>
                        <a:pt x="832" y="86"/>
                      </a:cubicBezTo>
                      <a:cubicBezTo>
                        <a:pt x="751" y="28"/>
                        <a:pt x="656" y="1"/>
                        <a:pt x="56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2" name="Google Shape;2612;p59"/>
                <p:cNvSpPr/>
                <p:nvPr/>
              </p:nvSpPr>
              <p:spPr>
                <a:xfrm>
                  <a:off x="6235350" y="714850"/>
                  <a:ext cx="40075" cy="3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" h="1386" extrusionOk="0">
                      <a:moveTo>
                        <a:pt x="826" y="1"/>
                      </a:moveTo>
                      <a:cubicBezTo>
                        <a:pt x="604" y="1"/>
                        <a:pt x="383" y="109"/>
                        <a:pt x="247" y="303"/>
                      </a:cubicBezTo>
                      <a:cubicBezTo>
                        <a:pt x="1" y="611"/>
                        <a:pt x="93" y="1043"/>
                        <a:pt x="401" y="1258"/>
                      </a:cubicBezTo>
                      <a:cubicBezTo>
                        <a:pt x="524" y="1344"/>
                        <a:pt x="666" y="1386"/>
                        <a:pt x="808" y="1386"/>
                      </a:cubicBezTo>
                      <a:cubicBezTo>
                        <a:pt x="1023" y="1386"/>
                        <a:pt x="1239" y="1290"/>
                        <a:pt x="1387" y="1104"/>
                      </a:cubicBezTo>
                      <a:lnTo>
                        <a:pt x="1356" y="1104"/>
                      </a:lnTo>
                      <a:cubicBezTo>
                        <a:pt x="1603" y="765"/>
                        <a:pt x="1510" y="334"/>
                        <a:pt x="1202" y="118"/>
                      </a:cubicBezTo>
                      <a:cubicBezTo>
                        <a:pt x="1088" y="39"/>
                        <a:pt x="957" y="1"/>
                        <a:pt x="8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13" name="Google Shape;2613;p59"/>
              <p:cNvSpPr/>
              <p:nvPr/>
            </p:nvSpPr>
            <p:spPr>
              <a:xfrm>
                <a:off x="5804825" y="496750"/>
                <a:ext cx="1547325" cy="1367875"/>
              </a:xfrm>
              <a:custGeom>
                <a:avLst/>
                <a:gdLst/>
                <a:ahLst/>
                <a:cxnLst/>
                <a:rect l="l" t="t" r="r" b="b"/>
                <a:pathLst>
                  <a:path w="61893" h="54715" fill="none" extrusionOk="0">
                    <a:moveTo>
                      <a:pt x="1" y="31794"/>
                    </a:moveTo>
                    <a:lnTo>
                      <a:pt x="1079" y="54714"/>
                    </a:lnTo>
                    <a:lnTo>
                      <a:pt x="21042" y="41097"/>
                    </a:lnTo>
                    <a:lnTo>
                      <a:pt x="46519" y="11523"/>
                    </a:lnTo>
                    <a:lnTo>
                      <a:pt x="61892" y="1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miter lim="308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59"/>
              <p:cNvSpPr/>
              <p:nvPr/>
            </p:nvSpPr>
            <p:spPr>
              <a:xfrm>
                <a:off x="6255375" y="732425"/>
                <a:ext cx="712450" cy="791775"/>
              </a:xfrm>
              <a:custGeom>
                <a:avLst/>
                <a:gdLst/>
                <a:ahLst/>
                <a:cxnLst/>
                <a:rect l="l" t="t" r="r" b="b"/>
                <a:pathLst>
                  <a:path w="28498" h="31671" fill="none" extrusionOk="0">
                    <a:moveTo>
                      <a:pt x="28497" y="2096"/>
                    </a:moveTo>
                    <a:lnTo>
                      <a:pt x="1" y="1"/>
                    </a:lnTo>
                    <a:lnTo>
                      <a:pt x="3020" y="31670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miter lim="308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59"/>
              <p:cNvSpPr/>
              <p:nvPr/>
            </p:nvSpPr>
            <p:spPr>
              <a:xfrm>
                <a:off x="5890325" y="424350"/>
                <a:ext cx="365075" cy="308100"/>
              </a:xfrm>
              <a:custGeom>
                <a:avLst/>
                <a:gdLst/>
                <a:ahLst/>
                <a:cxnLst/>
                <a:rect l="l" t="t" r="r" b="b"/>
                <a:pathLst>
                  <a:path w="14603" h="12324" fill="none" extrusionOk="0">
                    <a:moveTo>
                      <a:pt x="14603" y="1232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miter lim="308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6" name="Google Shape;2616;p59"/>
            <p:cNvGrpSpPr/>
            <p:nvPr/>
          </p:nvGrpSpPr>
          <p:grpSpPr>
            <a:xfrm rot="9957909" flipH="1">
              <a:off x="-1484069" y="-889452"/>
              <a:ext cx="7055923" cy="3921304"/>
              <a:chOff x="7432275" y="5642550"/>
              <a:chExt cx="7056275" cy="3921500"/>
            </a:xfrm>
          </p:grpSpPr>
          <p:sp>
            <p:nvSpPr>
              <p:cNvPr id="2617" name="Google Shape;2617;p59"/>
              <p:cNvSpPr/>
              <p:nvPr/>
            </p:nvSpPr>
            <p:spPr>
              <a:xfrm>
                <a:off x="7432275" y="5642550"/>
                <a:ext cx="7032350" cy="3883225"/>
              </a:xfrm>
              <a:custGeom>
                <a:avLst/>
                <a:gdLst/>
                <a:ahLst/>
                <a:cxnLst/>
                <a:rect l="l" t="t" r="r" b="b"/>
                <a:pathLst>
                  <a:path w="281294" h="155329" fill="none" extrusionOk="0">
                    <a:moveTo>
                      <a:pt x="1" y="1"/>
                    </a:moveTo>
                    <a:lnTo>
                      <a:pt x="44489" y="36511"/>
                    </a:lnTo>
                    <a:lnTo>
                      <a:pt x="86680" y="32394"/>
                    </a:lnTo>
                    <a:lnTo>
                      <a:pt x="98361" y="54064"/>
                    </a:lnTo>
                    <a:lnTo>
                      <a:pt x="134137" y="55500"/>
                    </a:lnTo>
                    <a:lnTo>
                      <a:pt x="107073" y="86329"/>
                    </a:lnTo>
                    <a:lnTo>
                      <a:pt x="139881" y="94435"/>
                    </a:lnTo>
                    <a:lnTo>
                      <a:pt x="173583" y="83202"/>
                    </a:lnTo>
                    <a:lnTo>
                      <a:pt x="200135" y="117861"/>
                    </a:lnTo>
                    <a:lnTo>
                      <a:pt x="264124" y="131265"/>
                    </a:lnTo>
                    <a:lnTo>
                      <a:pt x="281293" y="155328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59"/>
              <p:cNvSpPr/>
              <p:nvPr/>
            </p:nvSpPr>
            <p:spPr>
              <a:xfrm>
                <a:off x="8544500" y="6555300"/>
                <a:ext cx="596825" cy="495500"/>
              </a:xfrm>
              <a:custGeom>
                <a:avLst/>
                <a:gdLst/>
                <a:ahLst/>
                <a:cxnLst/>
                <a:rect l="l" t="t" r="r" b="b"/>
                <a:pathLst>
                  <a:path w="23873" h="19820" fill="none" extrusionOk="0">
                    <a:moveTo>
                      <a:pt x="23872" y="19820"/>
                    </a:moveTo>
                    <a:lnTo>
                      <a:pt x="0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59"/>
              <p:cNvSpPr/>
              <p:nvPr/>
            </p:nvSpPr>
            <p:spPr>
              <a:xfrm>
                <a:off x="7653300" y="5734300"/>
                <a:ext cx="567300" cy="2388825"/>
              </a:xfrm>
              <a:custGeom>
                <a:avLst/>
                <a:gdLst/>
                <a:ahLst/>
                <a:cxnLst/>
                <a:rect l="l" t="t" r="r" b="b"/>
                <a:pathLst>
                  <a:path w="22692" h="95553" fill="none" extrusionOk="0">
                    <a:moveTo>
                      <a:pt x="2936" y="1"/>
                    </a:moveTo>
                    <a:lnTo>
                      <a:pt x="22691" y="48702"/>
                    </a:lnTo>
                    <a:lnTo>
                      <a:pt x="0" y="95553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59"/>
              <p:cNvSpPr/>
              <p:nvPr/>
            </p:nvSpPr>
            <p:spPr>
              <a:xfrm>
                <a:off x="7778550" y="6452375"/>
                <a:ext cx="2112750" cy="1353200"/>
              </a:xfrm>
              <a:custGeom>
                <a:avLst/>
                <a:gdLst/>
                <a:ahLst/>
                <a:cxnLst/>
                <a:rect l="l" t="t" r="r" b="b"/>
                <a:pathLst>
                  <a:path w="84510" h="54128" fill="none" extrusionOk="0">
                    <a:moveTo>
                      <a:pt x="1" y="53521"/>
                    </a:moveTo>
                    <a:lnTo>
                      <a:pt x="36000" y="27702"/>
                    </a:lnTo>
                    <a:lnTo>
                      <a:pt x="30638" y="4118"/>
                    </a:lnTo>
                    <a:lnTo>
                      <a:pt x="17681" y="19979"/>
                    </a:lnTo>
                    <a:lnTo>
                      <a:pt x="36000" y="27702"/>
                    </a:lnTo>
                    <a:lnTo>
                      <a:pt x="54510" y="23937"/>
                    </a:lnTo>
                    <a:lnTo>
                      <a:pt x="65776" y="54128"/>
                    </a:lnTo>
                    <a:lnTo>
                      <a:pt x="84510" y="21671"/>
                    </a:lnTo>
                    <a:lnTo>
                      <a:pt x="54510" y="23937"/>
                    </a:lnTo>
                    <a:lnTo>
                      <a:pt x="72829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59"/>
              <p:cNvSpPr/>
              <p:nvPr/>
            </p:nvSpPr>
            <p:spPr>
              <a:xfrm>
                <a:off x="8371350" y="7561400"/>
                <a:ext cx="1072350" cy="1300550"/>
              </a:xfrm>
              <a:custGeom>
                <a:avLst/>
                <a:gdLst/>
                <a:ahLst/>
                <a:cxnLst/>
                <a:rect l="l" t="t" r="r" b="b"/>
                <a:pathLst>
                  <a:path w="42894" h="52022" fill="none" extrusionOk="0">
                    <a:moveTo>
                      <a:pt x="32490" y="52021"/>
                    </a:moveTo>
                    <a:lnTo>
                      <a:pt x="42894" y="36415"/>
                    </a:lnTo>
                    <a:lnTo>
                      <a:pt x="13756" y="1"/>
                    </a:lnTo>
                    <a:lnTo>
                      <a:pt x="1" y="8299"/>
                    </a:lnTo>
                    <a:lnTo>
                      <a:pt x="42894" y="36415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59"/>
              <p:cNvSpPr/>
              <p:nvPr/>
            </p:nvSpPr>
            <p:spPr>
              <a:xfrm>
                <a:off x="8371350" y="7030025"/>
                <a:ext cx="2414350" cy="775550"/>
              </a:xfrm>
              <a:custGeom>
                <a:avLst/>
                <a:gdLst/>
                <a:ahLst/>
                <a:cxnLst/>
                <a:rect l="l" t="t" r="r" b="b"/>
                <a:pathLst>
                  <a:path w="96574" h="31022" fill="none" extrusionOk="0">
                    <a:moveTo>
                      <a:pt x="1" y="29554"/>
                    </a:moveTo>
                    <a:lnTo>
                      <a:pt x="12288" y="4596"/>
                    </a:lnTo>
                    <a:lnTo>
                      <a:pt x="13756" y="21256"/>
                    </a:lnTo>
                    <a:lnTo>
                      <a:pt x="42064" y="31022"/>
                    </a:lnTo>
                    <a:lnTo>
                      <a:pt x="96574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59"/>
              <p:cNvSpPr/>
              <p:nvPr/>
            </p:nvSpPr>
            <p:spPr>
              <a:xfrm>
                <a:off x="9422925" y="7800775"/>
                <a:ext cx="3101300" cy="1763275"/>
              </a:xfrm>
              <a:custGeom>
                <a:avLst/>
                <a:gdLst/>
                <a:ahLst/>
                <a:cxnLst/>
                <a:rect l="l" t="t" r="r" b="b"/>
                <a:pathLst>
                  <a:path w="124052" h="70531" fill="none" extrusionOk="0">
                    <a:moveTo>
                      <a:pt x="1" y="192"/>
                    </a:moveTo>
                    <a:lnTo>
                      <a:pt x="40373" y="43085"/>
                    </a:lnTo>
                    <a:lnTo>
                      <a:pt x="27447" y="0"/>
                    </a:lnTo>
                    <a:lnTo>
                      <a:pt x="1" y="192"/>
                    </a:lnTo>
                    <a:lnTo>
                      <a:pt x="831" y="26840"/>
                    </a:lnTo>
                    <a:lnTo>
                      <a:pt x="40373" y="43085"/>
                    </a:lnTo>
                    <a:lnTo>
                      <a:pt x="42862" y="54318"/>
                    </a:lnTo>
                    <a:lnTo>
                      <a:pt x="81159" y="57446"/>
                    </a:lnTo>
                    <a:lnTo>
                      <a:pt x="111541" y="52850"/>
                    </a:lnTo>
                    <a:lnTo>
                      <a:pt x="124052" y="7053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59"/>
              <p:cNvSpPr/>
              <p:nvPr/>
            </p:nvSpPr>
            <p:spPr>
              <a:xfrm>
                <a:off x="10432225" y="7722575"/>
                <a:ext cx="1339625" cy="1514375"/>
              </a:xfrm>
              <a:custGeom>
                <a:avLst/>
                <a:gdLst/>
                <a:ahLst/>
                <a:cxnLst/>
                <a:rect l="l" t="t" r="r" b="b"/>
                <a:pathLst>
                  <a:path w="53585" h="60575" fill="none" extrusionOk="0">
                    <a:moveTo>
                      <a:pt x="19883" y="11234"/>
                    </a:moveTo>
                    <a:lnTo>
                      <a:pt x="1" y="46213"/>
                    </a:lnTo>
                    <a:lnTo>
                      <a:pt x="53585" y="1"/>
                    </a:lnTo>
                    <a:lnTo>
                      <a:pt x="40787" y="60574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59"/>
              <p:cNvSpPr/>
              <p:nvPr/>
            </p:nvSpPr>
            <p:spPr>
              <a:xfrm>
                <a:off x="11771825" y="7722575"/>
                <a:ext cx="2263550" cy="1525525"/>
              </a:xfrm>
              <a:custGeom>
                <a:avLst/>
                <a:gdLst/>
                <a:ahLst/>
                <a:cxnLst/>
                <a:rect l="l" t="t" r="r" b="b"/>
                <a:pathLst>
                  <a:path w="90542" h="61021" fill="none" extrusionOk="0">
                    <a:moveTo>
                      <a:pt x="90542" y="48064"/>
                    </a:moveTo>
                    <a:lnTo>
                      <a:pt x="54957" y="61021"/>
                    </a:lnTo>
                    <a:lnTo>
                      <a:pt x="26553" y="34660"/>
                    </a:lnTo>
                    <a:lnTo>
                      <a:pt x="20107" y="13724"/>
                    </a:lnTo>
                    <a:lnTo>
                      <a:pt x="51223" y="24958"/>
                    </a:lnTo>
                    <a:lnTo>
                      <a:pt x="26553" y="34660"/>
                    </a:lnTo>
                    <a:lnTo>
                      <a:pt x="17585" y="55978"/>
                    </a:lnTo>
                    <a:lnTo>
                      <a:pt x="1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59"/>
              <p:cNvSpPr/>
              <p:nvPr/>
            </p:nvSpPr>
            <p:spPr>
              <a:xfrm>
                <a:off x="12211450" y="9122025"/>
                <a:ext cx="934325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37373" h="5043" fill="none" extrusionOk="0">
                    <a:moveTo>
                      <a:pt x="37372" y="5043"/>
                    </a:moveTo>
                    <a:lnTo>
                      <a:pt x="0" y="0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59"/>
              <p:cNvSpPr/>
              <p:nvPr/>
            </p:nvSpPr>
            <p:spPr>
              <a:xfrm>
                <a:off x="12768350" y="7914850"/>
                <a:ext cx="283275" cy="431675"/>
              </a:xfrm>
              <a:custGeom>
                <a:avLst/>
                <a:gdLst/>
                <a:ahLst/>
                <a:cxnLst/>
                <a:rect l="l" t="t" r="r" b="b"/>
                <a:pathLst>
                  <a:path w="11331" h="17267" fill="none" extrusionOk="0">
                    <a:moveTo>
                      <a:pt x="11330" y="17267"/>
                    </a:moveTo>
                    <a:lnTo>
                      <a:pt x="1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28" name="Google Shape;2628;p59"/>
              <p:cNvGrpSpPr/>
              <p:nvPr/>
            </p:nvGrpSpPr>
            <p:grpSpPr>
              <a:xfrm>
                <a:off x="7815250" y="6439625"/>
                <a:ext cx="6673300" cy="3104500"/>
                <a:chOff x="7815250" y="6439625"/>
                <a:chExt cx="6673300" cy="3104500"/>
              </a:xfrm>
            </p:grpSpPr>
            <p:sp>
              <p:nvSpPr>
                <p:cNvPr id="2629" name="Google Shape;2629;p59"/>
                <p:cNvSpPr/>
                <p:nvPr/>
              </p:nvSpPr>
              <p:spPr>
                <a:xfrm>
                  <a:off x="8526150" y="6537750"/>
                  <a:ext cx="367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37" extrusionOk="0">
                      <a:moveTo>
                        <a:pt x="1468" y="703"/>
                      </a:moveTo>
                      <a:cubicBezTo>
                        <a:pt x="1468" y="1118"/>
                        <a:pt x="1149" y="1437"/>
                        <a:pt x="734" y="1437"/>
                      </a:cubicBezTo>
                      <a:cubicBezTo>
                        <a:pt x="351" y="1437"/>
                        <a:pt x="0" y="1118"/>
                        <a:pt x="0" y="703"/>
                      </a:cubicBezTo>
                      <a:cubicBezTo>
                        <a:pt x="0" y="320"/>
                        <a:pt x="351" y="1"/>
                        <a:pt x="734" y="1"/>
                      </a:cubicBezTo>
                      <a:cubicBezTo>
                        <a:pt x="1149" y="1"/>
                        <a:pt x="1468" y="320"/>
                        <a:pt x="1468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59"/>
                <p:cNvSpPr/>
                <p:nvPr/>
              </p:nvSpPr>
              <p:spPr>
                <a:xfrm>
                  <a:off x="9129325" y="703322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03"/>
                      </a:moveTo>
                      <a:cubicBezTo>
                        <a:pt x="1437" y="1117"/>
                        <a:pt x="1117" y="1437"/>
                        <a:pt x="735" y="1437"/>
                      </a:cubicBezTo>
                      <a:cubicBezTo>
                        <a:pt x="320" y="1437"/>
                        <a:pt x="0" y="1117"/>
                        <a:pt x="0" y="703"/>
                      </a:cubicBezTo>
                      <a:cubicBezTo>
                        <a:pt x="0" y="320"/>
                        <a:pt x="320" y="0"/>
                        <a:pt x="735" y="0"/>
                      </a:cubicBezTo>
                      <a:cubicBezTo>
                        <a:pt x="1117" y="0"/>
                        <a:pt x="1437" y="320"/>
                        <a:pt x="1437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59"/>
                <p:cNvSpPr/>
                <p:nvPr/>
              </p:nvSpPr>
              <p:spPr>
                <a:xfrm>
                  <a:off x="8699275" y="754067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02"/>
                      </a:moveTo>
                      <a:cubicBezTo>
                        <a:pt x="1437" y="1117"/>
                        <a:pt x="1118" y="1436"/>
                        <a:pt x="735" y="1436"/>
                      </a:cubicBezTo>
                      <a:cubicBezTo>
                        <a:pt x="320" y="1436"/>
                        <a:pt x="1" y="1117"/>
                        <a:pt x="1" y="702"/>
                      </a:cubicBezTo>
                      <a:cubicBezTo>
                        <a:pt x="1" y="319"/>
                        <a:pt x="320" y="0"/>
                        <a:pt x="735" y="0"/>
                      </a:cubicBezTo>
                      <a:cubicBezTo>
                        <a:pt x="1118" y="0"/>
                        <a:pt x="1437" y="319"/>
                        <a:pt x="1437" y="70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59"/>
                <p:cNvSpPr/>
                <p:nvPr/>
              </p:nvSpPr>
              <p:spPr>
                <a:xfrm>
                  <a:off x="9165225" y="8843575"/>
                  <a:ext cx="35925" cy="3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69" extrusionOk="0">
                      <a:moveTo>
                        <a:pt x="1437" y="734"/>
                      </a:moveTo>
                      <a:cubicBezTo>
                        <a:pt x="1437" y="1149"/>
                        <a:pt x="1118" y="1468"/>
                        <a:pt x="735" y="1468"/>
                      </a:cubicBezTo>
                      <a:cubicBezTo>
                        <a:pt x="320" y="1468"/>
                        <a:pt x="1" y="1149"/>
                        <a:pt x="1" y="734"/>
                      </a:cubicBezTo>
                      <a:cubicBezTo>
                        <a:pt x="1" y="351"/>
                        <a:pt x="320" y="0"/>
                        <a:pt x="735" y="0"/>
                      </a:cubicBezTo>
                      <a:cubicBezTo>
                        <a:pt x="1118" y="0"/>
                        <a:pt x="1437" y="351"/>
                        <a:pt x="1437" y="73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59"/>
                <p:cNvSpPr/>
                <p:nvPr/>
              </p:nvSpPr>
              <p:spPr>
                <a:xfrm>
                  <a:off x="13125800" y="9228150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6" y="702"/>
                      </a:moveTo>
                      <a:cubicBezTo>
                        <a:pt x="1436" y="1117"/>
                        <a:pt x="1117" y="1436"/>
                        <a:pt x="702" y="1436"/>
                      </a:cubicBezTo>
                      <a:cubicBezTo>
                        <a:pt x="319" y="1436"/>
                        <a:pt x="0" y="1117"/>
                        <a:pt x="0" y="702"/>
                      </a:cubicBezTo>
                      <a:cubicBezTo>
                        <a:pt x="0" y="319"/>
                        <a:pt x="319" y="0"/>
                        <a:pt x="702" y="0"/>
                      </a:cubicBezTo>
                      <a:cubicBezTo>
                        <a:pt x="1117" y="0"/>
                        <a:pt x="1436" y="319"/>
                        <a:pt x="1436" y="70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59"/>
                <p:cNvSpPr/>
                <p:nvPr/>
              </p:nvSpPr>
              <p:spPr>
                <a:xfrm>
                  <a:off x="12750000" y="7896500"/>
                  <a:ext cx="36725" cy="3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69" extrusionOk="0">
                      <a:moveTo>
                        <a:pt x="1469" y="735"/>
                      </a:moveTo>
                      <a:cubicBezTo>
                        <a:pt x="1469" y="1118"/>
                        <a:pt x="1118" y="1469"/>
                        <a:pt x="735" y="1469"/>
                      </a:cubicBezTo>
                      <a:cubicBezTo>
                        <a:pt x="352" y="1469"/>
                        <a:pt x="1" y="1118"/>
                        <a:pt x="1" y="735"/>
                      </a:cubicBezTo>
                      <a:cubicBezTo>
                        <a:pt x="1" y="352"/>
                        <a:pt x="352" y="1"/>
                        <a:pt x="735" y="1"/>
                      </a:cubicBezTo>
                      <a:cubicBezTo>
                        <a:pt x="1118" y="1"/>
                        <a:pt x="1469" y="352"/>
                        <a:pt x="1469" y="73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59"/>
                <p:cNvSpPr/>
                <p:nvPr/>
              </p:nvSpPr>
              <p:spPr>
                <a:xfrm>
                  <a:off x="14017000" y="8906600"/>
                  <a:ext cx="367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37" extrusionOk="0">
                      <a:moveTo>
                        <a:pt x="1469" y="703"/>
                      </a:moveTo>
                      <a:cubicBezTo>
                        <a:pt x="1469" y="1118"/>
                        <a:pt x="1118" y="1437"/>
                        <a:pt x="735" y="1437"/>
                      </a:cubicBezTo>
                      <a:cubicBezTo>
                        <a:pt x="352" y="1437"/>
                        <a:pt x="1" y="1118"/>
                        <a:pt x="1" y="703"/>
                      </a:cubicBezTo>
                      <a:cubicBezTo>
                        <a:pt x="1" y="320"/>
                        <a:pt x="352" y="1"/>
                        <a:pt x="735" y="1"/>
                      </a:cubicBezTo>
                      <a:cubicBezTo>
                        <a:pt x="1118" y="1"/>
                        <a:pt x="1469" y="320"/>
                        <a:pt x="1469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59"/>
                <p:cNvSpPr/>
                <p:nvPr/>
              </p:nvSpPr>
              <p:spPr>
                <a:xfrm>
                  <a:off x="12255325" y="804172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34"/>
                      </a:moveTo>
                      <a:cubicBezTo>
                        <a:pt x="1437" y="1117"/>
                        <a:pt x="1118" y="1436"/>
                        <a:pt x="735" y="1436"/>
                      </a:cubicBezTo>
                      <a:cubicBezTo>
                        <a:pt x="320" y="1436"/>
                        <a:pt x="1" y="1117"/>
                        <a:pt x="1" y="734"/>
                      </a:cubicBezTo>
                      <a:cubicBezTo>
                        <a:pt x="1" y="319"/>
                        <a:pt x="320" y="0"/>
                        <a:pt x="735" y="0"/>
                      </a:cubicBezTo>
                      <a:cubicBezTo>
                        <a:pt x="1118" y="0"/>
                        <a:pt x="1437" y="319"/>
                        <a:pt x="1437" y="73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59"/>
                <p:cNvSpPr/>
                <p:nvPr/>
              </p:nvSpPr>
              <p:spPr>
                <a:xfrm>
                  <a:off x="9586500" y="6439625"/>
                  <a:ext cx="25550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1022" extrusionOk="0">
                      <a:moveTo>
                        <a:pt x="1022" y="511"/>
                      </a:moveTo>
                      <a:cubicBezTo>
                        <a:pt x="1022" y="798"/>
                        <a:pt x="798" y="1021"/>
                        <a:pt x="511" y="1021"/>
                      </a:cubicBezTo>
                      <a:cubicBezTo>
                        <a:pt x="224" y="1021"/>
                        <a:pt x="0" y="798"/>
                        <a:pt x="0" y="511"/>
                      </a:cubicBezTo>
                      <a:cubicBezTo>
                        <a:pt x="0" y="224"/>
                        <a:pt x="224" y="0"/>
                        <a:pt x="511" y="0"/>
                      </a:cubicBezTo>
                      <a:cubicBezTo>
                        <a:pt x="798" y="0"/>
                        <a:pt x="1022" y="224"/>
                        <a:pt x="1022" y="5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8" name="Google Shape;2638;p59"/>
                <p:cNvSpPr/>
                <p:nvPr/>
              </p:nvSpPr>
              <p:spPr>
                <a:xfrm>
                  <a:off x="8207800" y="6939075"/>
                  <a:ext cx="25550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1022" extrusionOk="0">
                      <a:moveTo>
                        <a:pt x="1022" y="511"/>
                      </a:moveTo>
                      <a:cubicBezTo>
                        <a:pt x="1022" y="798"/>
                        <a:pt x="798" y="1022"/>
                        <a:pt x="511" y="1022"/>
                      </a:cubicBezTo>
                      <a:cubicBezTo>
                        <a:pt x="224" y="1022"/>
                        <a:pt x="0" y="798"/>
                        <a:pt x="0" y="511"/>
                      </a:cubicBezTo>
                      <a:cubicBezTo>
                        <a:pt x="0" y="256"/>
                        <a:pt x="224" y="1"/>
                        <a:pt x="511" y="1"/>
                      </a:cubicBezTo>
                      <a:cubicBezTo>
                        <a:pt x="798" y="1"/>
                        <a:pt x="1022" y="256"/>
                        <a:pt x="1022" y="5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9" name="Google Shape;2639;p59"/>
                <p:cNvSpPr/>
                <p:nvPr/>
              </p:nvSpPr>
              <p:spPr>
                <a:xfrm>
                  <a:off x="9869725" y="697257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09"/>
                        <a:pt x="1309" y="1692"/>
                        <a:pt x="831" y="1692"/>
                      </a:cubicBezTo>
                      <a:cubicBezTo>
                        <a:pt x="384" y="1692"/>
                        <a:pt x="1" y="1309"/>
                        <a:pt x="1" y="863"/>
                      </a:cubicBezTo>
                      <a:cubicBezTo>
                        <a:pt x="1" y="384"/>
                        <a:pt x="384" y="1"/>
                        <a:pt x="831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59"/>
                <p:cNvSpPr/>
                <p:nvPr/>
              </p:nvSpPr>
              <p:spPr>
                <a:xfrm>
                  <a:off x="10761750" y="7009300"/>
                  <a:ext cx="42300" cy="4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724" extrusionOk="0">
                      <a:moveTo>
                        <a:pt x="1692" y="862"/>
                      </a:moveTo>
                      <a:cubicBezTo>
                        <a:pt x="1692" y="1340"/>
                        <a:pt x="1309" y="1723"/>
                        <a:pt x="830" y="1723"/>
                      </a:cubicBezTo>
                      <a:cubicBezTo>
                        <a:pt x="351" y="1723"/>
                        <a:pt x="0" y="1340"/>
                        <a:pt x="0" y="862"/>
                      </a:cubicBezTo>
                      <a:cubicBezTo>
                        <a:pt x="0" y="383"/>
                        <a:pt x="351" y="0"/>
                        <a:pt x="830" y="0"/>
                      </a:cubicBezTo>
                      <a:cubicBezTo>
                        <a:pt x="1309" y="0"/>
                        <a:pt x="1692" y="383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59"/>
                <p:cNvSpPr/>
                <p:nvPr/>
              </p:nvSpPr>
              <p:spPr>
                <a:xfrm>
                  <a:off x="11751075" y="77010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41"/>
                        <a:pt x="1309" y="1692"/>
                        <a:pt x="831" y="1692"/>
                      </a:cubicBezTo>
                      <a:cubicBezTo>
                        <a:pt x="352" y="1692"/>
                        <a:pt x="1" y="1341"/>
                        <a:pt x="1" y="863"/>
                      </a:cubicBezTo>
                      <a:cubicBezTo>
                        <a:pt x="1" y="384"/>
                        <a:pt x="352" y="1"/>
                        <a:pt x="831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59"/>
                <p:cNvSpPr/>
                <p:nvPr/>
              </p:nvSpPr>
              <p:spPr>
                <a:xfrm>
                  <a:off x="13032450" y="8323375"/>
                  <a:ext cx="43100" cy="4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2" extrusionOk="0">
                      <a:moveTo>
                        <a:pt x="1724" y="862"/>
                      </a:moveTo>
                      <a:cubicBezTo>
                        <a:pt x="1724" y="1340"/>
                        <a:pt x="1341" y="1692"/>
                        <a:pt x="862" y="1692"/>
                      </a:cubicBezTo>
                      <a:cubicBezTo>
                        <a:pt x="383" y="1692"/>
                        <a:pt x="0" y="1340"/>
                        <a:pt x="0" y="862"/>
                      </a:cubicBezTo>
                      <a:cubicBezTo>
                        <a:pt x="0" y="383"/>
                        <a:pt x="383" y="0"/>
                        <a:pt x="862" y="0"/>
                      </a:cubicBezTo>
                      <a:cubicBezTo>
                        <a:pt x="1341" y="0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59"/>
                <p:cNvSpPr/>
                <p:nvPr/>
              </p:nvSpPr>
              <p:spPr>
                <a:xfrm>
                  <a:off x="14446250" y="9501800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30"/>
                      </a:moveTo>
                      <a:cubicBezTo>
                        <a:pt x="1692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30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41" y="1"/>
                        <a:pt x="1692" y="384"/>
                        <a:pt x="1692" y="83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59"/>
                <p:cNvSpPr/>
                <p:nvPr/>
              </p:nvSpPr>
              <p:spPr>
                <a:xfrm>
                  <a:off x="11427150" y="921297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2"/>
                      </a:moveTo>
                      <a:cubicBezTo>
                        <a:pt x="1692" y="1341"/>
                        <a:pt x="1309" y="1692"/>
                        <a:pt x="830" y="1692"/>
                      </a:cubicBezTo>
                      <a:cubicBezTo>
                        <a:pt x="352" y="1692"/>
                        <a:pt x="1" y="1341"/>
                        <a:pt x="1" y="862"/>
                      </a:cubicBezTo>
                      <a:cubicBezTo>
                        <a:pt x="1" y="384"/>
                        <a:pt x="352" y="1"/>
                        <a:pt x="830" y="1"/>
                      </a:cubicBezTo>
                      <a:cubicBezTo>
                        <a:pt x="1309" y="1"/>
                        <a:pt x="1692" y="384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59"/>
                <p:cNvSpPr/>
                <p:nvPr/>
              </p:nvSpPr>
              <p:spPr>
                <a:xfrm>
                  <a:off x="12190700" y="9100475"/>
                  <a:ext cx="42325" cy="4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725" extrusionOk="0">
                      <a:moveTo>
                        <a:pt x="1692" y="862"/>
                      </a:moveTo>
                      <a:cubicBezTo>
                        <a:pt x="1692" y="1341"/>
                        <a:pt x="1309" y="1724"/>
                        <a:pt x="830" y="1724"/>
                      </a:cubicBezTo>
                      <a:cubicBezTo>
                        <a:pt x="384" y="1724"/>
                        <a:pt x="1" y="1341"/>
                        <a:pt x="1" y="862"/>
                      </a:cubicBezTo>
                      <a:cubicBezTo>
                        <a:pt x="1" y="384"/>
                        <a:pt x="384" y="1"/>
                        <a:pt x="830" y="1"/>
                      </a:cubicBezTo>
                      <a:cubicBezTo>
                        <a:pt x="1309" y="1"/>
                        <a:pt x="1692" y="384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59"/>
                <p:cNvSpPr/>
                <p:nvPr/>
              </p:nvSpPr>
              <p:spPr>
                <a:xfrm>
                  <a:off x="12419700" y="8567500"/>
                  <a:ext cx="431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3" extrusionOk="0">
                      <a:moveTo>
                        <a:pt x="1723" y="863"/>
                      </a:moveTo>
                      <a:cubicBezTo>
                        <a:pt x="1723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63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41" y="1"/>
                        <a:pt x="1723" y="384"/>
                        <a:pt x="1723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59"/>
                <p:cNvSpPr/>
                <p:nvPr/>
              </p:nvSpPr>
              <p:spPr>
                <a:xfrm>
                  <a:off x="9401400" y="7784000"/>
                  <a:ext cx="42300" cy="4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725" extrusionOk="0">
                      <a:moveTo>
                        <a:pt x="1692" y="863"/>
                      </a:moveTo>
                      <a:cubicBezTo>
                        <a:pt x="1692" y="1341"/>
                        <a:pt x="1309" y="1724"/>
                        <a:pt x="862" y="1724"/>
                      </a:cubicBezTo>
                      <a:cubicBezTo>
                        <a:pt x="383" y="1724"/>
                        <a:pt x="0" y="1341"/>
                        <a:pt x="0" y="863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59"/>
                <p:cNvSpPr/>
                <p:nvPr/>
              </p:nvSpPr>
              <p:spPr>
                <a:xfrm>
                  <a:off x="9415750" y="84454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62" y="1692"/>
                      </a:cubicBezTo>
                      <a:cubicBezTo>
                        <a:pt x="384" y="1692"/>
                        <a:pt x="1" y="1309"/>
                        <a:pt x="1" y="831"/>
                      </a:cubicBezTo>
                      <a:cubicBezTo>
                        <a:pt x="1" y="352"/>
                        <a:pt x="384" y="1"/>
                        <a:pt x="862" y="1"/>
                      </a:cubicBezTo>
                      <a:cubicBezTo>
                        <a:pt x="1309" y="1"/>
                        <a:pt x="1692" y="352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9" name="Google Shape;2649;p59"/>
                <p:cNvSpPr/>
                <p:nvPr/>
              </p:nvSpPr>
              <p:spPr>
                <a:xfrm>
                  <a:off x="10410675" y="88563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09"/>
                        <a:pt x="1341" y="1692"/>
                        <a:pt x="863" y="1692"/>
                      </a:cubicBezTo>
                      <a:cubicBezTo>
                        <a:pt x="384" y="1692"/>
                        <a:pt x="1" y="1309"/>
                        <a:pt x="1" y="863"/>
                      </a:cubicBezTo>
                      <a:cubicBezTo>
                        <a:pt x="1" y="384"/>
                        <a:pt x="384" y="1"/>
                        <a:pt x="863" y="1"/>
                      </a:cubicBezTo>
                      <a:cubicBezTo>
                        <a:pt x="1341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0" name="Google Shape;2650;p59"/>
                <p:cNvSpPr/>
                <p:nvPr/>
              </p:nvSpPr>
              <p:spPr>
                <a:xfrm>
                  <a:off x="10907750" y="7981875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62"/>
                      </a:moveTo>
                      <a:cubicBezTo>
                        <a:pt x="1692" y="1341"/>
                        <a:pt x="1309" y="1692"/>
                        <a:pt x="862" y="1692"/>
                      </a:cubicBezTo>
                      <a:cubicBezTo>
                        <a:pt x="383" y="1692"/>
                        <a:pt x="0" y="1341"/>
                        <a:pt x="0" y="862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1" name="Google Shape;2651;p59"/>
                <p:cNvSpPr/>
                <p:nvPr/>
              </p:nvSpPr>
              <p:spPr>
                <a:xfrm>
                  <a:off x="10089150" y="7779225"/>
                  <a:ext cx="43100" cy="4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2" extrusionOk="0">
                      <a:moveTo>
                        <a:pt x="1724" y="862"/>
                      </a:moveTo>
                      <a:cubicBezTo>
                        <a:pt x="1724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62"/>
                      </a:cubicBezTo>
                      <a:cubicBezTo>
                        <a:pt x="0" y="383"/>
                        <a:pt x="383" y="0"/>
                        <a:pt x="862" y="0"/>
                      </a:cubicBezTo>
                      <a:cubicBezTo>
                        <a:pt x="1341" y="0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2" name="Google Shape;2652;p59"/>
                <p:cNvSpPr/>
                <p:nvPr/>
              </p:nvSpPr>
              <p:spPr>
                <a:xfrm>
                  <a:off x="8353800" y="7746500"/>
                  <a:ext cx="431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693" extrusionOk="0">
                      <a:moveTo>
                        <a:pt x="1724" y="863"/>
                      </a:moveTo>
                      <a:cubicBezTo>
                        <a:pt x="1724" y="1341"/>
                        <a:pt x="1341" y="1692"/>
                        <a:pt x="862" y="1692"/>
                      </a:cubicBezTo>
                      <a:cubicBezTo>
                        <a:pt x="384" y="1692"/>
                        <a:pt x="1" y="1341"/>
                        <a:pt x="1" y="863"/>
                      </a:cubicBezTo>
                      <a:cubicBezTo>
                        <a:pt x="1" y="384"/>
                        <a:pt x="384" y="1"/>
                        <a:pt x="862" y="1"/>
                      </a:cubicBezTo>
                      <a:cubicBezTo>
                        <a:pt x="1341" y="1"/>
                        <a:pt x="1724" y="384"/>
                        <a:pt x="1724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3" name="Google Shape;2653;p59"/>
                <p:cNvSpPr/>
                <p:nvPr/>
              </p:nvSpPr>
              <p:spPr>
                <a:xfrm>
                  <a:off x="8654600" y="7123375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62" y="1692"/>
                      </a:cubicBezTo>
                      <a:cubicBezTo>
                        <a:pt x="383" y="1692"/>
                        <a:pt x="0" y="1309"/>
                        <a:pt x="0" y="831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4" name="Google Shape;2654;p59"/>
                <p:cNvSpPr/>
                <p:nvPr/>
              </p:nvSpPr>
              <p:spPr>
                <a:xfrm>
                  <a:off x="7815250" y="7722575"/>
                  <a:ext cx="43100" cy="4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724" extrusionOk="0">
                      <a:moveTo>
                        <a:pt x="1724" y="862"/>
                      </a:moveTo>
                      <a:cubicBezTo>
                        <a:pt x="1724" y="1341"/>
                        <a:pt x="1341" y="1724"/>
                        <a:pt x="862" y="1724"/>
                      </a:cubicBezTo>
                      <a:cubicBezTo>
                        <a:pt x="384" y="1724"/>
                        <a:pt x="1" y="1341"/>
                        <a:pt x="1" y="862"/>
                      </a:cubicBezTo>
                      <a:cubicBezTo>
                        <a:pt x="1" y="383"/>
                        <a:pt x="384" y="1"/>
                        <a:pt x="862" y="1"/>
                      </a:cubicBezTo>
                      <a:cubicBezTo>
                        <a:pt x="1341" y="1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655" name="Google Shape;2655;p59"/>
            <p:cNvGrpSpPr/>
            <p:nvPr/>
          </p:nvGrpSpPr>
          <p:grpSpPr>
            <a:xfrm rot="5511747">
              <a:off x="134522" y="2294016"/>
              <a:ext cx="3847209" cy="4334896"/>
              <a:chOff x="9348175" y="1127625"/>
              <a:chExt cx="4754175" cy="5356833"/>
            </a:xfrm>
          </p:grpSpPr>
          <p:grpSp>
            <p:nvGrpSpPr>
              <p:cNvPr id="2656" name="Google Shape;2656;p59"/>
              <p:cNvGrpSpPr/>
              <p:nvPr/>
            </p:nvGrpSpPr>
            <p:grpSpPr>
              <a:xfrm>
                <a:off x="9369050" y="1151725"/>
                <a:ext cx="4733300" cy="5332733"/>
                <a:chOff x="9369050" y="1151725"/>
                <a:chExt cx="4733300" cy="5332733"/>
              </a:xfrm>
            </p:grpSpPr>
            <p:sp>
              <p:nvSpPr>
                <p:cNvPr id="2657" name="Google Shape;2657;p59"/>
                <p:cNvSpPr/>
                <p:nvPr/>
              </p:nvSpPr>
              <p:spPr>
                <a:xfrm>
                  <a:off x="10744850" y="2199650"/>
                  <a:ext cx="3357500" cy="386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00" h="154712" fill="none" extrusionOk="0">
                      <a:moveTo>
                        <a:pt x="134300" y="154712"/>
                      </a:moveTo>
                      <a:lnTo>
                        <a:pt x="123917" y="115431"/>
                      </a:lnTo>
                      <a:lnTo>
                        <a:pt x="82387" y="106624"/>
                      </a:lnTo>
                      <a:lnTo>
                        <a:pt x="60078" y="95277"/>
                      </a:lnTo>
                      <a:lnTo>
                        <a:pt x="41209" y="119192"/>
                      </a:lnTo>
                      <a:lnTo>
                        <a:pt x="44360" y="70140"/>
                      </a:lnTo>
                      <a:lnTo>
                        <a:pt x="12922" y="69175"/>
                      </a:lnTo>
                      <a:lnTo>
                        <a:pt x="38702" y="31470"/>
                      </a:lnTo>
                      <a:lnTo>
                        <a:pt x="28319" y="0"/>
                      </a:lnTo>
                      <a:lnTo>
                        <a:pt x="0" y="5240"/>
                      </a:lnTo>
                    </a:path>
                  </a:pathLst>
                </a:custGeom>
                <a:noFill/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8" name="Google Shape;2658;p59"/>
                <p:cNvSpPr/>
                <p:nvPr/>
              </p:nvSpPr>
              <p:spPr>
                <a:xfrm>
                  <a:off x="10940125" y="2959875"/>
                  <a:ext cx="77630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2" h="1061" fill="none" extrusionOk="0">
                      <a:moveTo>
                        <a:pt x="0" y="0"/>
                      </a:moveTo>
                      <a:lnTo>
                        <a:pt x="31052" y="1061"/>
                      </a:lnTo>
                    </a:path>
                  </a:pathLst>
                </a:custGeom>
                <a:noFill/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9" name="Google Shape;2659;p59"/>
                <p:cNvSpPr/>
                <p:nvPr/>
              </p:nvSpPr>
              <p:spPr>
                <a:xfrm>
                  <a:off x="11452825" y="2199650"/>
                  <a:ext cx="1519650" cy="111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6" h="44457" fill="none" extrusionOk="0">
                      <a:moveTo>
                        <a:pt x="0" y="0"/>
                      </a:moveTo>
                      <a:lnTo>
                        <a:pt x="20959" y="32916"/>
                      </a:lnTo>
                      <a:lnTo>
                        <a:pt x="60786" y="44456"/>
                      </a:lnTo>
                      <a:lnTo>
                        <a:pt x="46546" y="11540"/>
                      </a:lnTo>
                      <a:lnTo>
                        <a:pt x="20959" y="32916"/>
                      </a:lnTo>
                    </a:path>
                  </a:pathLst>
                </a:custGeom>
                <a:noFill/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0" name="Google Shape;2660;p59"/>
                <p:cNvSpPr/>
                <p:nvPr/>
              </p:nvSpPr>
              <p:spPr>
                <a:xfrm>
                  <a:off x="11712400" y="1382375"/>
                  <a:ext cx="1952000" cy="257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80" h="102831" fill="none" extrusionOk="0">
                      <a:moveTo>
                        <a:pt x="61943" y="0"/>
                      </a:moveTo>
                      <a:lnTo>
                        <a:pt x="78079" y="34363"/>
                      </a:lnTo>
                      <a:lnTo>
                        <a:pt x="36163" y="44231"/>
                      </a:lnTo>
                      <a:lnTo>
                        <a:pt x="16651" y="24848"/>
                      </a:lnTo>
                      <a:lnTo>
                        <a:pt x="10576" y="65607"/>
                      </a:lnTo>
                      <a:lnTo>
                        <a:pt x="0" y="64161"/>
                      </a:lnTo>
                      <a:lnTo>
                        <a:pt x="5658" y="102831"/>
                      </a:lnTo>
                      <a:lnTo>
                        <a:pt x="12408" y="86469"/>
                      </a:lnTo>
                    </a:path>
                  </a:pathLst>
                </a:custGeom>
                <a:noFill/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1" name="Google Shape;2661;p59"/>
                <p:cNvSpPr/>
                <p:nvPr/>
              </p:nvSpPr>
              <p:spPr>
                <a:xfrm>
                  <a:off x="9578936" y="5289504"/>
                  <a:ext cx="1032563" cy="1194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67" h="13952" fill="none" extrusionOk="0">
                      <a:moveTo>
                        <a:pt x="18966" y="1"/>
                      </a:moveTo>
                      <a:lnTo>
                        <a:pt x="1" y="13952"/>
                      </a:lnTo>
                    </a:path>
                  </a:pathLst>
                </a:custGeom>
                <a:noFill/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2" name="Google Shape;2662;p59"/>
                <p:cNvSpPr/>
                <p:nvPr/>
              </p:nvSpPr>
              <p:spPr>
                <a:xfrm>
                  <a:off x="10646000" y="3651775"/>
                  <a:ext cx="421925" cy="27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77" h="11091" fill="none" extrusionOk="0">
                      <a:moveTo>
                        <a:pt x="16876" y="1109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3" name="Google Shape;2663;p59"/>
                <p:cNvSpPr/>
                <p:nvPr/>
              </p:nvSpPr>
              <p:spPr>
                <a:xfrm>
                  <a:off x="12695200" y="4485125"/>
                  <a:ext cx="109325" cy="37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3" h="15173" fill="none" extrusionOk="0">
                      <a:moveTo>
                        <a:pt x="1" y="0"/>
                      </a:moveTo>
                      <a:lnTo>
                        <a:pt x="4373" y="15172"/>
                      </a:lnTo>
                    </a:path>
                  </a:pathLst>
                </a:custGeom>
                <a:noFill/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4" name="Google Shape;2664;p59"/>
                <p:cNvSpPr/>
                <p:nvPr/>
              </p:nvSpPr>
              <p:spPr>
                <a:xfrm>
                  <a:off x="9369050" y="4637000"/>
                  <a:ext cx="2406050" cy="99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42" h="39925" fill="none" extrusionOk="0">
                      <a:moveTo>
                        <a:pt x="76633" y="12987"/>
                      </a:moveTo>
                      <a:lnTo>
                        <a:pt x="42142" y="1"/>
                      </a:lnTo>
                      <a:lnTo>
                        <a:pt x="79880" y="39924"/>
                      </a:lnTo>
                      <a:lnTo>
                        <a:pt x="76633" y="12987"/>
                      </a:lnTo>
                      <a:lnTo>
                        <a:pt x="96241" y="21698"/>
                      </a:lnTo>
                      <a:lnTo>
                        <a:pt x="79880" y="39924"/>
                      </a:lnTo>
                      <a:lnTo>
                        <a:pt x="49696" y="26102"/>
                      </a:lnTo>
                      <a:lnTo>
                        <a:pt x="42142" y="1"/>
                      </a:lnTo>
                      <a:lnTo>
                        <a:pt x="1" y="22630"/>
                      </a:lnTo>
                      <a:lnTo>
                        <a:pt x="49696" y="26102"/>
                      </a:lnTo>
                    </a:path>
                  </a:pathLst>
                </a:custGeom>
                <a:noFill/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5" name="Google Shape;2665;p59"/>
                <p:cNvSpPr/>
                <p:nvPr/>
              </p:nvSpPr>
              <p:spPr>
                <a:xfrm>
                  <a:off x="11853825" y="3610800"/>
                  <a:ext cx="1328400" cy="97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36" h="38831" fill="none" extrusionOk="0">
                      <a:moveTo>
                        <a:pt x="15719" y="38831"/>
                      </a:moveTo>
                      <a:lnTo>
                        <a:pt x="33656" y="34973"/>
                      </a:lnTo>
                      <a:lnTo>
                        <a:pt x="50210" y="14851"/>
                      </a:lnTo>
                      <a:lnTo>
                        <a:pt x="1" y="13694"/>
                      </a:lnTo>
                      <a:lnTo>
                        <a:pt x="15719" y="38831"/>
                      </a:lnTo>
                      <a:lnTo>
                        <a:pt x="50210" y="14851"/>
                      </a:lnTo>
                      <a:lnTo>
                        <a:pt x="53135" y="0"/>
                      </a:lnTo>
                      <a:lnTo>
                        <a:pt x="1" y="13694"/>
                      </a:lnTo>
                    </a:path>
                  </a:pathLst>
                </a:custGeom>
                <a:noFill/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6" name="Google Shape;2666;p59"/>
                <p:cNvSpPr/>
                <p:nvPr/>
              </p:nvSpPr>
              <p:spPr>
                <a:xfrm>
                  <a:off x="10941725" y="1359075"/>
                  <a:ext cx="1862800" cy="422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12" h="168856" fill="none" extrusionOk="0">
                      <a:moveTo>
                        <a:pt x="55353" y="157958"/>
                      </a:moveTo>
                      <a:lnTo>
                        <a:pt x="41210" y="168855"/>
                      </a:lnTo>
                      <a:lnTo>
                        <a:pt x="33334" y="152815"/>
                      </a:lnTo>
                      <a:lnTo>
                        <a:pt x="55353" y="157958"/>
                      </a:lnTo>
                      <a:lnTo>
                        <a:pt x="74512" y="140247"/>
                      </a:lnTo>
                      <a:lnTo>
                        <a:pt x="33334" y="152815"/>
                      </a:lnTo>
                      <a:lnTo>
                        <a:pt x="5047" y="102798"/>
                      </a:lnTo>
                      <a:lnTo>
                        <a:pt x="1" y="64128"/>
                      </a:lnTo>
                      <a:lnTo>
                        <a:pt x="20444" y="33623"/>
                      </a:lnTo>
                      <a:lnTo>
                        <a:pt x="47478" y="25780"/>
                      </a:lnTo>
                      <a:lnTo>
                        <a:pt x="47157" y="1865"/>
                      </a:lnTo>
                      <a:lnTo>
                        <a:pt x="65415" y="0"/>
                      </a:lnTo>
                      <a:lnTo>
                        <a:pt x="47478" y="25780"/>
                      </a:lnTo>
                    </a:path>
                  </a:pathLst>
                </a:custGeom>
                <a:noFill/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7" name="Google Shape;2667;p59"/>
                <p:cNvSpPr/>
                <p:nvPr/>
              </p:nvSpPr>
              <p:spPr>
                <a:xfrm>
                  <a:off x="10422600" y="4566275"/>
                  <a:ext cx="712025" cy="7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81" h="2830" fill="none" extrusionOk="0">
                      <a:moveTo>
                        <a:pt x="0" y="2830"/>
                      </a:moveTo>
                      <a:lnTo>
                        <a:pt x="28480" y="1"/>
                      </a:lnTo>
                    </a:path>
                  </a:pathLst>
                </a:custGeom>
                <a:noFill/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8" name="Google Shape;2668;p59"/>
                <p:cNvSpPr/>
                <p:nvPr/>
              </p:nvSpPr>
              <p:spPr>
                <a:xfrm>
                  <a:off x="12398675" y="1151725"/>
                  <a:ext cx="178425" cy="20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7" h="8263" fill="none" extrusionOk="0">
                      <a:moveTo>
                        <a:pt x="7137" y="8262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69" name="Google Shape;2669;p59"/>
              <p:cNvGrpSpPr/>
              <p:nvPr/>
            </p:nvGrpSpPr>
            <p:grpSpPr>
              <a:xfrm>
                <a:off x="9348175" y="1127625"/>
                <a:ext cx="4515500" cy="4533200"/>
                <a:chOff x="9348175" y="1127625"/>
                <a:chExt cx="4515500" cy="4533200"/>
              </a:xfrm>
            </p:grpSpPr>
            <p:sp>
              <p:nvSpPr>
                <p:cNvPr id="2670" name="Google Shape;2670;p59"/>
                <p:cNvSpPr/>
                <p:nvPr/>
              </p:nvSpPr>
              <p:spPr>
                <a:xfrm>
                  <a:off x="10724750" y="2312150"/>
                  <a:ext cx="41825" cy="4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" h="1673" extrusionOk="0">
                      <a:moveTo>
                        <a:pt x="836" y="1"/>
                      </a:moveTo>
                      <a:cubicBezTo>
                        <a:pt x="386" y="1"/>
                        <a:pt x="1" y="386"/>
                        <a:pt x="1" y="836"/>
                      </a:cubicBezTo>
                      <a:cubicBezTo>
                        <a:pt x="1" y="1286"/>
                        <a:pt x="386" y="1672"/>
                        <a:pt x="836" y="1672"/>
                      </a:cubicBezTo>
                      <a:cubicBezTo>
                        <a:pt x="1318" y="1672"/>
                        <a:pt x="1672" y="1286"/>
                        <a:pt x="1672" y="836"/>
                      </a:cubicBezTo>
                      <a:cubicBezTo>
                        <a:pt x="1672" y="386"/>
                        <a:pt x="1318" y="1"/>
                        <a:pt x="8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1" name="Google Shape;2671;p59"/>
                <p:cNvSpPr/>
                <p:nvPr/>
              </p:nvSpPr>
              <p:spPr>
                <a:xfrm>
                  <a:off x="12107775" y="1979450"/>
                  <a:ext cx="42600" cy="4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73" extrusionOk="0">
                      <a:moveTo>
                        <a:pt x="868" y="1"/>
                      </a:moveTo>
                      <a:cubicBezTo>
                        <a:pt x="386" y="1"/>
                        <a:pt x="0" y="354"/>
                        <a:pt x="0" y="836"/>
                      </a:cubicBezTo>
                      <a:cubicBezTo>
                        <a:pt x="0" y="1286"/>
                        <a:pt x="386" y="1672"/>
                        <a:pt x="868" y="1672"/>
                      </a:cubicBezTo>
                      <a:cubicBezTo>
                        <a:pt x="1318" y="1672"/>
                        <a:pt x="1704" y="1286"/>
                        <a:pt x="1704" y="836"/>
                      </a:cubicBezTo>
                      <a:cubicBezTo>
                        <a:pt x="1704" y="354"/>
                        <a:pt x="1318" y="1"/>
                        <a:pt x="8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2" name="Google Shape;2672;p59"/>
                <p:cNvSpPr/>
                <p:nvPr/>
              </p:nvSpPr>
              <p:spPr>
                <a:xfrm>
                  <a:off x="12959600" y="3282100"/>
                  <a:ext cx="41800" cy="4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" h="1673" extrusionOk="0">
                      <a:moveTo>
                        <a:pt x="836" y="1"/>
                      </a:moveTo>
                      <a:cubicBezTo>
                        <a:pt x="354" y="1"/>
                        <a:pt x="0" y="387"/>
                        <a:pt x="0" y="837"/>
                      </a:cubicBezTo>
                      <a:cubicBezTo>
                        <a:pt x="0" y="1319"/>
                        <a:pt x="354" y="1672"/>
                        <a:pt x="836" y="1672"/>
                      </a:cubicBezTo>
                      <a:cubicBezTo>
                        <a:pt x="1286" y="1672"/>
                        <a:pt x="1672" y="1319"/>
                        <a:pt x="1672" y="837"/>
                      </a:cubicBezTo>
                      <a:cubicBezTo>
                        <a:pt x="1672" y="387"/>
                        <a:pt x="1286" y="1"/>
                        <a:pt x="8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3" name="Google Shape;2673;p59"/>
                <p:cNvSpPr/>
                <p:nvPr/>
              </p:nvSpPr>
              <p:spPr>
                <a:xfrm>
                  <a:off x="11690700" y="2964675"/>
                  <a:ext cx="42600" cy="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705" extrusionOk="0">
                      <a:moveTo>
                        <a:pt x="868" y="1"/>
                      </a:moveTo>
                      <a:cubicBezTo>
                        <a:pt x="386" y="1"/>
                        <a:pt x="0" y="387"/>
                        <a:pt x="0" y="869"/>
                      </a:cubicBezTo>
                      <a:cubicBezTo>
                        <a:pt x="0" y="1319"/>
                        <a:pt x="386" y="1705"/>
                        <a:pt x="868" y="1705"/>
                      </a:cubicBezTo>
                      <a:cubicBezTo>
                        <a:pt x="1318" y="1705"/>
                        <a:pt x="1704" y="1319"/>
                        <a:pt x="1704" y="869"/>
                      </a:cubicBezTo>
                      <a:cubicBezTo>
                        <a:pt x="1704" y="387"/>
                        <a:pt x="1318" y="1"/>
                        <a:pt x="8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4" name="Google Shape;2674;p59"/>
                <p:cNvSpPr/>
                <p:nvPr/>
              </p:nvSpPr>
              <p:spPr>
                <a:xfrm>
                  <a:off x="12671100" y="4466625"/>
                  <a:ext cx="42625" cy="4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5" h="1673" extrusionOk="0">
                      <a:moveTo>
                        <a:pt x="836" y="1"/>
                      </a:moveTo>
                      <a:cubicBezTo>
                        <a:pt x="386" y="1"/>
                        <a:pt x="1" y="387"/>
                        <a:pt x="1" y="837"/>
                      </a:cubicBezTo>
                      <a:cubicBezTo>
                        <a:pt x="1" y="1319"/>
                        <a:pt x="386" y="1672"/>
                        <a:pt x="836" y="1672"/>
                      </a:cubicBezTo>
                      <a:cubicBezTo>
                        <a:pt x="1318" y="1672"/>
                        <a:pt x="1704" y="1319"/>
                        <a:pt x="1704" y="837"/>
                      </a:cubicBezTo>
                      <a:cubicBezTo>
                        <a:pt x="1704" y="387"/>
                        <a:pt x="1318" y="1"/>
                        <a:pt x="8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5" name="Google Shape;2675;p59"/>
                <p:cNvSpPr/>
                <p:nvPr/>
              </p:nvSpPr>
              <p:spPr>
                <a:xfrm>
                  <a:off x="9348175" y="5181850"/>
                  <a:ext cx="42600" cy="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705" extrusionOk="0">
                      <a:moveTo>
                        <a:pt x="836" y="1"/>
                      </a:moveTo>
                      <a:cubicBezTo>
                        <a:pt x="386" y="1"/>
                        <a:pt x="0" y="386"/>
                        <a:pt x="0" y="836"/>
                      </a:cubicBezTo>
                      <a:cubicBezTo>
                        <a:pt x="0" y="1318"/>
                        <a:pt x="386" y="1704"/>
                        <a:pt x="836" y="1704"/>
                      </a:cubicBezTo>
                      <a:cubicBezTo>
                        <a:pt x="1318" y="1704"/>
                        <a:pt x="1704" y="1318"/>
                        <a:pt x="1704" y="836"/>
                      </a:cubicBezTo>
                      <a:cubicBezTo>
                        <a:pt x="1704" y="386"/>
                        <a:pt x="1318" y="1"/>
                        <a:pt x="8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6" name="Google Shape;2676;p59"/>
                <p:cNvSpPr/>
                <p:nvPr/>
              </p:nvSpPr>
              <p:spPr>
                <a:xfrm>
                  <a:off x="11122550" y="4545400"/>
                  <a:ext cx="41800" cy="4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" h="1672" extrusionOk="0">
                      <a:moveTo>
                        <a:pt x="836" y="0"/>
                      </a:moveTo>
                      <a:cubicBezTo>
                        <a:pt x="386" y="0"/>
                        <a:pt x="0" y="354"/>
                        <a:pt x="0" y="836"/>
                      </a:cubicBezTo>
                      <a:cubicBezTo>
                        <a:pt x="0" y="1286"/>
                        <a:pt x="386" y="1672"/>
                        <a:pt x="836" y="1672"/>
                      </a:cubicBezTo>
                      <a:cubicBezTo>
                        <a:pt x="1318" y="1672"/>
                        <a:pt x="1672" y="1286"/>
                        <a:pt x="1672" y="836"/>
                      </a:cubicBezTo>
                      <a:cubicBezTo>
                        <a:pt x="1672" y="354"/>
                        <a:pt x="1318" y="0"/>
                        <a:pt x="8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7" name="Google Shape;2677;p59"/>
                <p:cNvSpPr/>
                <p:nvPr/>
              </p:nvSpPr>
              <p:spPr>
                <a:xfrm>
                  <a:off x="12002500" y="3531225"/>
                  <a:ext cx="42600" cy="4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73" extrusionOk="0">
                      <a:moveTo>
                        <a:pt x="836" y="1"/>
                      </a:moveTo>
                      <a:cubicBezTo>
                        <a:pt x="386" y="1"/>
                        <a:pt x="0" y="354"/>
                        <a:pt x="0" y="837"/>
                      </a:cubicBezTo>
                      <a:cubicBezTo>
                        <a:pt x="0" y="1287"/>
                        <a:pt x="386" y="1672"/>
                        <a:pt x="836" y="1672"/>
                      </a:cubicBezTo>
                      <a:cubicBezTo>
                        <a:pt x="1318" y="1672"/>
                        <a:pt x="1704" y="1287"/>
                        <a:pt x="1704" y="837"/>
                      </a:cubicBezTo>
                      <a:cubicBezTo>
                        <a:pt x="1704" y="354"/>
                        <a:pt x="1318" y="1"/>
                        <a:pt x="8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8" name="Google Shape;2678;p59"/>
                <p:cNvSpPr/>
                <p:nvPr/>
              </p:nvSpPr>
              <p:spPr>
                <a:xfrm>
                  <a:off x="10624300" y="3630075"/>
                  <a:ext cx="42625" cy="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5" h="1705" extrusionOk="0">
                      <a:moveTo>
                        <a:pt x="868" y="1"/>
                      </a:moveTo>
                      <a:cubicBezTo>
                        <a:pt x="386" y="1"/>
                        <a:pt x="0" y="386"/>
                        <a:pt x="0" y="868"/>
                      </a:cubicBezTo>
                      <a:cubicBezTo>
                        <a:pt x="0" y="1318"/>
                        <a:pt x="386" y="1704"/>
                        <a:pt x="868" y="1704"/>
                      </a:cubicBezTo>
                      <a:cubicBezTo>
                        <a:pt x="1318" y="1704"/>
                        <a:pt x="1704" y="1318"/>
                        <a:pt x="1704" y="868"/>
                      </a:cubicBezTo>
                      <a:cubicBezTo>
                        <a:pt x="1704" y="386"/>
                        <a:pt x="1318" y="1"/>
                        <a:pt x="8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9" name="Google Shape;2679;p59"/>
                <p:cNvSpPr/>
                <p:nvPr/>
              </p:nvSpPr>
              <p:spPr>
                <a:xfrm>
                  <a:off x="13161300" y="3589900"/>
                  <a:ext cx="41825" cy="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" h="1704" extrusionOk="0">
                      <a:moveTo>
                        <a:pt x="836" y="0"/>
                      </a:moveTo>
                      <a:cubicBezTo>
                        <a:pt x="354" y="0"/>
                        <a:pt x="1" y="386"/>
                        <a:pt x="1" y="836"/>
                      </a:cubicBezTo>
                      <a:cubicBezTo>
                        <a:pt x="1" y="1318"/>
                        <a:pt x="354" y="1704"/>
                        <a:pt x="836" y="1704"/>
                      </a:cubicBezTo>
                      <a:cubicBezTo>
                        <a:pt x="1319" y="1704"/>
                        <a:pt x="1672" y="1318"/>
                        <a:pt x="1672" y="836"/>
                      </a:cubicBezTo>
                      <a:cubicBezTo>
                        <a:pt x="1672" y="386"/>
                        <a:pt x="1319" y="0"/>
                        <a:pt x="8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0" name="Google Shape;2680;p59"/>
                <p:cNvSpPr/>
                <p:nvPr/>
              </p:nvSpPr>
              <p:spPr>
                <a:xfrm>
                  <a:off x="13821075" y="5063725"/>
                  <a:ext cx="42600" cy="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704" extrusionOk="0">
                      <a:moveTo>
                        <a:pt x="868" y="0"/>
                      </a:moveTo>
                      <a:cubicBezTo>
                        <a:pt x="386" y="0"/>
                        <a:pt x="0" y="386"/>
                        <a:pt x="0" y="868"/>
                      </a:cubicBezTo>
                      <a:cubicBezTo>
                        <a:pt x="0" y="1318"/>
                        <a:pt x="386" y="1704"/>
                        <a:pt x="868" y="1704"/>
                      </a:cubicBezTo>
                      <a:cubicBezTo>
                        <a:pt x="1318" y="1704"/>
                        <a:pt x="1704" y="1318"/>
                        <a:pt x="1704" y="868"/>
                      </a:cubicBezTo>
                      <a:cubicBezTo>
                        <a:pt x="1704" y="386"/>
                        <a:pt x="1318" y="0"/>
                        <a:pt x="8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1" name="Google Shape;2681;p59"/>
                <p:cNvSpPr/>
                <p:nvPr/>
              </p:nvSpPr>
              <p:spPr>
                <a:xfrm>
                  <a:off x="11950250" y="5549100"/>
                  <a:ext cx="42625" cy="4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5" h="1673" extrusionOk="0">
                      <a:moveTo>
                        <a:pt x="869" y="1"/>
                      </a:moveTo>
                      <a:cubicBezTo>
                        <a:pt x="387" y="1"/>
                        <a:pt x="1" y="354"/>
                        <a:pt x="1" y="836"/>
                      </a:cubicBezTo>
                      <a:cubicBezTo>
                        <a:pt x="1" y="1286"/>
                        <a:pt x="387" y="1672"/>
                        <a:pt x="869" y="1672"/>
                      </a:cubicBezTo>
                      <a:cubicBezTo>
                        <a:pt x="1319" y="1672"/>
                        <a:pt x="1705" y="1286"/>
                        <a:pt x="1705" y="836"/>
                      </a:cubicBezTo>
                      <a:cubicBezTo>
                        <a:pt x="1705" y="354"/>
                        <a:pt x="1319" y="1"/>
                        <a:pt x="8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2" name="Google Shape;2682;p59"/>
                <p:cNvSpPr/>
                <p:nvPr/>
              </p:nvSpPr>
              <p:spPr>
                <a:xfrm>
                  <a:off x="11266375" y="4940775"/>
                  <a:ext cx="42625" cy="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5" h="1704" extrusionOk="0">
                      <a:moveTo>
                        <a:pt x="837" y="0"/>
                      </a:moveTo>
                      <a:cubicBezTo>
                        <a:pt x="387" y="0"/>
                        <a:pt x="1" y="386"/>
                        <a:pt x="1" y="836"/>
                      </a:cubicBezTo>
                      <a:cubicBezTo>
                        <a:pt x="1" y="1318"/>
                        <a:pt x="387" y="1704"/>
                        <a:pt x="837" y="1704"/>
                      </a:cubicBezTo>
                      <a:cubicBezTo>
                        <a:pt x="1319" y="1704"/>
                        <a:pt x="1705" y="1318"/>
                        <a:pt x="1705" y="836"/>
                      </a:cubicBezTo>
                      <a:cubicBezTo>
                        <a:pt x="1705" y="386"/>
                        <a:pt x="1319" y="0"/>
                        <a:pt x="83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3" name="Google Shape;2683;p59"/>
                <p:cNvSpPr/>
                <p:nvPr/>
              </p:nvSpPr>
              <p:spPr>
                <a:xfrm>
                  <a:off x="12099725" y="1387200"/>
                  <a:ext cx="42625" cy="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5" h="1704" extrusionOk="0">
                      <a:moveTo>
                        <a:pt x="837" y="0"/>
                      </a:moveTo>
                      <a:cubicBezTo>
                        <a:pt x="387" y="0"/>
                        <a:pt x="1" y="386"/>
                        <a:pt x="1" y="868"/>
                      </a:cubicBezTo>
                      <a:cubicBezTo>
                        <a:pt x="1" y="1318"/>
                        <a:pt x="387" y="1704"/>
                        <a:pt x="837" y="1704"/>
                      </a:cubicBezTo>
                      <a:cubicBezTo>
                        <a:pt x="1319" y="1704"/>
                        <a:pt x="1704" y="1318"/>
                        <a:pt x="1704" y="868"/>
                      </a:cubicBezTo>
                      <a:cubicBezTo>
                        <a:pt x="1704" y="386"/>
                        <a:pt x="1319" y="0"/>
                        <a:pt x="83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4" name="Google Shape;2684;p59"/>
                <p:cNvSpPr/>
                <p:nvPr/>
              </p:nvSpPr>
              <p:spPr>
                <a:xfrm>
                  <a:off x="12372150" y="1127625"/>
                  <a:ext cx="42625" cy="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5" h="1705" extrusionOk="0">
                      <a:moveTo>
                        <a:pt x="837" y="1"/>
                      </a:moveTo>
                      <a:cubicBezTo>
                        <a:pt x="386" y="1"/>
                        <a:pt x="1" y="386"/>
                        <a:pt x="1" y="868"/>
                      </a:cubicBezTo>
                      <a:cubicBezTo>
                        <a:pt x="1" y="1318"/>
                        <a:pt x="386" y="1704"/>
                        <a:pt x="837" y="1704"/>
                      </a:cubicBezTo>
                      <a:cubicBezTo>
                        <a:pt x="1319" y="1704"/>
                        <a:pt x="1704" y="1318"/>
                        <a:pt x="1704" y="868"/>
                      </a:cubicBezTo>
                      <a:cubicBezTo>
                        <a:pt x="1704" y="386"/>
                        <a:pt x="1319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5" name="Google Shape;2685;p59"/>
                <p:cNvSpPr/>
                <p:nvPr/>
              </p:nvSpPr>
              <p:spPr>
                <a:xfrm>
                  <a:off x="13247300" y="1361475"/>
                  <a:ext cx="42600" cy="4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73" extrusionOk="0">
                      <a:moveTo>
                        <a:pt x="868" y="1"/>
                      </a:moveTo>
                      <a:cubicBezTo>
                        <a:pt x="386" y="1"/>
                        <a:pt x="0" y="354"/>
                        <a:pt x="0" y="836"/>
                      </a:cubicBezTo>
                      <a:cubicBezTo>
                        <a:pt x="0" y="1286"/>
                        <a:pt x="386" y="1672"/>
                        <a:pt x="868" y="1672"/>
                      </a:cubicBezTo>
                      <a:cubicBezTo>
                        <a:pt x="1318" y="1672"/>
                        <a:pt x="1704" y="1286"/>
                        <a:pt x="1704" y="836"/>
                      </a:cubicBezTo>
                      <a:cubicBezTo>
                        <a:pt x="1704" y="354"/>
                        <a:pt x="1318" y="1"/>
                        <a:pt x="8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6" name="Google Shape;2686;p59"/>
                <p:cNvSpPr/>
                <p:nvPr/>
              </p:nvSpPr>
              <p:spPr>
                <a:xfrm>
                  <a:off x="10904750" y="2926100"/>
                  <a:ext cx="69150" cy="6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6" h="2766" extrusionOk="0">
                      <a:moveTo>
                        <a:pt x="1383" y="1"/>
                      </a:moveTo>
                      <a:cubicBezTo>
                        <a:pt x="644" y="1"/>
                        <a:pt x="1" y="644"/>
                        <a:pt x="1" y="1383"/>
                      </a:cubicBezTo>
                      <a:cubicBezTo>
                        <a:pt x="1" y="2155"/>
                        <a:pt x="644" y="2765"/>
                        <a:pt x="1383" y="2765"/>
                      </a:cubicBezTo>
                      <a:cubicBezTo>
                        <a:pt x="2155" y="2765"/>
                        <a:pt x="2765" y="2155"/>
                        <a:pt x="2765" y="1383"/>
                      </a:cubicBezTo>
                      <a:cubicBezTo>
                        <a:pt x="2765" y="644"/>
                        <a:pt x="2155" y="1"/>
                        <a:pt x="138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7" name="Google Shape;2687;p59"/>
                <p:cNvSpPr/>
                <p:nvPr/>
              </p:nvSpPr>
              <p:spPr>
                <a:xfrm>
                  <a:off x="11940625" y="2983975"/>
                  <a:ext cx="68325" cy="6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3" h="2765" extrusionOk="0">
                      <a:moveTo>
                        <a:pt x="1350" y="0"/>
                      </a:moveTo>
                      <a:cubicBezTo>
                        <a:pt x="611" y="0"/>
                        <a:pt x="0" y="611"/>
                        <a:pt x="0" y="1383"/>
                      </a:cubicBezTo>
                      <a:cubicBezTo>
                        <a:pt x="0" y="2122"/>
                        <a:pt x="611" y="2765"/>
                        <a:pt x="1350" y="2765"/>
                      </a:cubicBezTo>
                      <a:cubicBezTo>
                        <a:pt x="2122" y="2765"/>
                        <a:pt x="2732" y="2122"/>
                        <a:pt x="2732" y="1383"/>
                      </a:cubicBezTo>
                      <a:cubicBezTo>
                        <a:pt x="2732" y="611"/>
                        <a:pt x="2122" y="0"/>
                        <a:pt x="13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8" name="Google Shape;2688;p59"/>
                <p:cNvSpPr/>
                <p:nvPr/>
              </p:nvSpPr>
              <p:spPr>
                <a:xfrm>
                  <a:off x="12540100" y="1317275"/>
                  <a:ext cx="69150" cy="6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6" h="2766" extrusionOk="0">
                      <a:moveTo>
                        <a:pt x="1383" y="1"/>
                      </a:moveTo>
                      <a:cubicBezTo>
                        <a:pt x="644" y="1"/>
                        <a:pt x="1" y="611"/>
                        <a:pt x="1" y="1383"/>
                      </a:cubicBezTo>
                      <a:cubicBezTo>
                        <a:pt x="1" y="2154"/>
                        <a:pt x="644" y="2765"/>
                        <a:pt x="1383" y="2765"/>
                      </a:cubicBezTo>
                      <a:cubicBezTo>
                        <a:pt x="2155" y="2765"/>
                        <a:pt x="2765" y="2154"/>
                        <a:pt x="2765" y="1383"/>
                      </a:cubicBezTo>
                      <a:cubicBezTo>
                        <a:pt x="2765" y="611"/>
                        <a:pt x="2155" y="1"/>
                        <a:pt x="138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9" name="Google Shape;2689;p59"/>
                <p:cNvSpPr/>
                <p:nvPr/>
              </p:nvSpPr>
              <p:spPr>
                <a:xfrm>
                  <a:off x="13074525" y="3947500"/>
                  <a:ext cx="69125" cy="6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5" h="2733" extrusionOk="0">
                      <a:moveTo>
                        <a:pt x="1382" y="1"/>
                      </a:moveTo>
                      <a:cubicBezTo>
                        <a:pt x="611" y="1"/>
                        <a:pt x="0" y="611"/>
                        <a:pt x="0" y="1383"/>
                      </a:cubicBezTo>
                      <a:cubicBezTo>
                        <a:pt x="0" y="2122"/>
                        <a:pt x="611" y="2733"/>
                        <a:pt x="1382" y="2733"/>
                      </a:cubicBezTo>
                      <a:cubicBezTo>
                        <a:pt x="2122" y="2733"/>
                        <a:pt x="2764" y="2122"/>
                        <a:pt x="2764" y="1383"/>
                      </a:cubicBezTo>
                      <a:cubicBezTo>
                        <a:pt x="2764" y="611"/>
                        <a:pt x="2122" y="1"/>
                        <a:pt x="13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0" name="Google Shape;2690;p59"/>
                <p:cNvSpPr/>
                <p:nvPr/>
              </p:nvSpPr>
              <p:spPr>
                <a:xfrm>
                  <a:off x="10574475" y="5248550"/>
                  <a:ext cx="69125" cy="6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5" h="2733" extrusionOk="0">
                      <a:moveTo>
                        <a:pt x="1383" y="1"/>
                      </a:moveTo>
                      <a:cubicBezTo>
                        <a:pt x="611" y="1"/>
                        <a:pt x="1" y="611"/>
                        <a:pt x="1" y="1383"/>
                      </a:cubicBezTo>
                      <a:cubicBezTo>
                        <a:pt x="1" y="2122"/>
                        <a:pt x="611" y="2733"/>
                        <a:pt x="1383" y="2733"/>
                      </a:cubicBezTo>
                      <a:cubicBezTo>
                        <a:pt x="2122" y="2733"/>
                        <a:pt x="2765" y="2122"/>
                        <a:pt x="2765" y="1383"/>
                      </a:cubicBezTo>
                      <a:cubicBezTo>
                        <a:pt x="2765" y="611"/>
                        <a:pt x="2122" y="1"/>
                        <a:pt x="138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1" name="Google Shape;2691;p59"/>
                <p:cNvSpPr/>
                <p:nvPr/>
              </p:nvSpPr>
              <p:spPr>
                <a:xfrm>
                  <a:off x="11748550" y="5134450"/>
                  <a:ext cx="69150" cy="6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6" h="2765" extrusionOk="0">
                      <a:moveTo>
                        <a:pt x="1383" y="0"/>
                      </a:moveTo>
                      <a:cubicBezTo>
                        <a:pt x="611" y="0"/>
                        <a:pt x="1" y="611"/>
                        <a:pt x="1" y="1382"/>
                      </a:cubicBezTo>
                      <a:cubicBezTo>
                        <a:pt x="1" y="2154"/>
                        <a:pt x="611" y="2764"/>
                        <a:pt x="1383" y="2764"/>
                      </a:cubicBezTo>
                      <a:cubicBezTo>
                        <a:pt x="2122" y="2764"/>
                        <a:pt x="2765" y="2154"/>
                        <a:pt x="2765" y="1382"/>
                      </a:cubicBezTo>
                      <a:cubicBezTo>
                        <a:pt x="2765" y="611"/>
                        <a:pt x="2122" y="0"/>
                        <a:pt x="138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2" name="Google Shape;2692;p59"/>
                <p:cNvSpPr/>
                <p:nvPr/>
              </p:nvSpPr>
              <p:spPr>
                <a:xfrm>
                  <a:off x="11029325" y="3883225"/>
                  <a:ext cx="68325" cy="6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3" h="2733" extrusionOk="0">
                      <a:moveTo>
                        <a:pt x="1383" y="0"/>
                      </a:moveTo>
                      <a:cubicBezTo>
                        <a:pt x="611" y="0"/>
                        <a:pt x="0" y="611"/>
                        <a:pt x="0" y="1382"/>
                      </a:cubicBezTo>
                      <a:cubicBezTo>
                        <a:pt x="0" y="2122"/>
                        <a:pt x="611" y="2732"/>
                        <a:pt x="1383" y="2732"/>
                      </a:cubicBezTo>
                      <a:cubicBezTo>
                        <a:pt x="2122" y="2732"/>
                        <a:pt x="2733" y="2122"/>
                        <a:pt x="2733" y="1382"/>
                      </a:cubicBezTo>
                      <a:cubicBezTo>
                        <a:pt x="2733" y="611"/>
                        <a:pt x="2122" y="0"/>
                        <a:pt x="138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3" name="Google Shape;2693;p59"/>
                <p:cNvSpPr/>
                <p:nvPr/>
              </p:nvSpPr>
              <p:spPr>
                <a:xfrm>
                  <a:off x="13628200" y="2202850"/>
                  <a:ext cx="68325" cy="6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3" h="2766" extrusionOk="0">
                      <a:moveTo>
                        <a:pt x="1351" y="1"/>
                      </a:moveTo>
                      <a:cubicBezTo>
                        <a:pt x="611" y="1"/>
                        <a:pt x="1" y="644"/>
                        <a:pt x="1" y="1383"/>
                      </a:cubicBezTo>
                      <a:cubicBezTo>
                        <a:pt x="1" y="2155"/>
                        <a:pt x="611" y="2765"/>
                        <a:pt x="1351" y="2765"/>
                      </a:cubicBezTo>
                      <a:cubicBezTo>
                        <a:pt x="2122" y="2765"/>
                        <a:pt x="2733" y="2155"/>
                        <a:pt x="2733" y="1383"/>
                      </a:cubicBezTo>
                      <a:cubicBezTo>
                        <a:pt x="2733" y="644"/>
                        <a:pt x="2122" y="1"/>
                        <a:pt x="13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4" name="Google Shape;2694;p59"/>
                <p:cNvSpPr/>
                <p:nvPr/>
              </p:nvSpPr>
              <p:spPr>
                <a:xfrm>
                  <a:off x="12573875" y="2441525"/>
                  <a:ext cx="900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1" h="3601" extrusionOk="0">
                      <a:moveTo>
                        <a:pt x="1800" y="1"/>
                      </a:moveTo>
                      <a:cubicBezTo>
                        <a:pt x="804" y="1"/>
                        <a:pt x="0" y="804"/>
                        <a:pt x="0" y="1801"/>
                      </a:cubicBezTo>
                      <a:cubicBezTo>
                        <a:pt x="0" y="2797"/>
                        <a:pt x="804" y="3601"/>
                        <a:pt x="1800" y="3601"/>
                      </a:cubicBezTo>
                      <a:cubicBezTo>
                        <a:pt x="2797" y="3601"/>
                        <a:pt x="3600" y="2797"/>
                        <a:pt x="3600" y="1801"/>
                      </a:cubicBezTo>
                      <a:cubicBezTo>
                        <a:pt x="3600" y="804"/>
                        <a:pt x="2797" y="1"/>
                        <a:pt x="180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5" name="Google Shape;2695;p59"/>
                <p:cNvSpPr/>
                <p:nvPr/>
              </p:nvSpPr>
              <p:spPr>
                <a:xfrm>
                  <a:off x="12759500" y="4819425"/>
                  <a:ext cx="90825" cy="9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3" h="3633" extrusionOk="0">
                      <a:moveTo>
                        <a:pt x="1801" y="0"/>
                      </a:moveTo>
                      <a:cubicBezTo>
                        <a:pt x="804" y="0"/>
                        <a:pt x="0" y="804"/>
                        <a:pt x="0" y="1800"/>
                      </a:cubicBezTo>
                      <a:cubicBezTo>
                        <a:pt x="0" y="2829"/>
                        <a:pt x="804" y="3633"/>
                        <a:pt x="1801" y="3633"/>
                      </a:cubicBezTo>
                      <a:cubicBezTo>
                        <a:pt x="2797" y="3633"/>
                        <a:pt x="3633" y="2829"/>
                        <a:pt x="3633" y="1800"/>
                      </a:cubicBezTo>
                      <a:cubicBezTo>
                        <a:pt x="3633" y="804"/>
                        <a:pt x="2797" y="0"/>
                        <a:pt x="180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6" name="Google Shape;2696;p59"/>
                <p:cNvSpPr/>
                <p:nvPr/>
              </p:nvSpPr>
              <p:spPr>
                <a:xfrm>
                  <a:off x="12187325" y="4534950"/>
                  <a:ext cx="900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1" h="3601" extrusionOk="0">
                      <a:moveTo>
                        <a:pt x="1801" y="0"/>
                      </a:moveTo>
                      <a:cubicBezTo>
                        <a:pt x="804" y="0"/>
                        <a:pt x="1" y="804"/>
                        <a:pt x="1" y="1800"/>
                      </a:cubicBezTo>
                      <a:cubicBezTo>
                        <a:pt x="1" y="2797"/>
                        <a:pt x="804" y="3600"/>
                        <a:pt x="1801" y="3600"/>
                      </a:cubicBezTo>
                      <a:cubicBezTo>
                        <a:pt x="2797" y="3600"/>
                        <a:pt x="3601" y="2797"/>
                        <a:pt x="3601" y="1800"/>
                      </a:cubicBezTo>
                      <a:cubicBezTo>
                        <a:pt x="3601" y="804"/>
                        <a:pt x="2797" y="0"/>
                        <a:pt x="180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7" name="Google Shape;2697;p59"/>
                <p:cNvSpPr/>
                <p:nvPr/>
              </p:nvSpPr>
              <p:spPr>
                <a:xfrm>
                  <a:off x="10377600" y="4592000"/>
                  <a:ext cx="908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3" h="3601" extrusionOk="0">
                      <a:moveTo>
                        <a:pt x="1800" y="0"/>
                      </a:moveTo>
                      <a:cubicBezTo>
                        <a:pt x="804" y="0"/>
                        <a:pt x="0" y="804"/>
                        <a:pt x="0" y="1801"/>
                      </a:cubicBezTo>
                      <a:cubicBezTo>
                        <a:pt x="0" y="2797"/>
                        <a:pt x="804" y="3601"/>
                        <a:pt x="1800" y="3601"/>
                      </a:cubicBezTo>
                      <a:cubicBezTo>
                        <a:pt x="2797" y="3601"/>
                        <a:pt x="3632" y="2797"/>
                        <a:pt x="3632" y="1801"/>
                      </a:cubicBezTo>
                      <a:cubicBezTo>
                        <a:pt x="3632" y="804"/>
                        <a:pt x="2797" y="0"/>
                        <a:pt x="180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8" name="Google Shape;2698;p59"/>
                <p:cNvSpPr/>
                <p:nvPr/>
              </p:nvSpPr>
              <p:spPr>
                <a:xfrm>
                  <a:off x="11313000" y="5570800"/>
                  <a:ext cx="908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3" h="3601" extrusionOk="0">
                      <a:moveTo>
                        <a:pt x="1800" y="0"/>
                      </a:moveTo>
                      <a:cubicBezTo>
                        <a:pt x="804" y="0"/>
                        <a:pt x="0" y="804"/>
                        <a:pt x="0" y="1801"/>
                      </a:cubicBezTo>
                      <a:cubicBezTo>
                        <a:pt x="0" y="2797"/>
                        <a:pt x="804" y="3601"/>
                        <a:pt x="1800" y="3601"/>
                      </a:cubicBezTo>
                      <a:cubicBezTo>
                        <a:pt x="2797" y="3601"/>
                        <a:pt x="3633" y="2797"/>
                        <a:pt x="3633" y="1801"/>
                      </a:cubicBezTo>
                      <a:cubicBezTo>
                        <a:pt x="3633" y="804"/>
                        <a:pt x="2797" y="0"/>
                        <a:pt x="180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9" name="Google Shape;2699;p59"/>
                <p:cNvSpPr/>
                <p:nvPr/>
              </p:nvSpPr>
              <p:spPr>
                <a:xfrm>
                  <a:off x="11811225" y="3906525"/>
                  <a:ext cx="90050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2" h="3601" extrusionOk="0">
                      <a:moveTo>
                        <a:pt x="1801" y="0"/>
                      </a:moveTo>
                      <a:cubicBezTo>
                        <a:pt x="805" y="0"/>
                        <a:pt x="1" y="804"/>
                        <a:pt x="1" y="1800"/>
                      </a:cubicBezTo>
                      <a:cubicBezTo>
                        <a:pt x="1" y="2797"/>
                        <a:pt x="805" y="3600"/>
                        <a:pt x="1801" y="3600"/>
                      </a:cubicBezTo>
                      <a:cubicBezTo>
                        <a:pt x="2797" y="3600"/>
                        <a:pt x="3601" y="2797"/>
                        <a:pt x="3601" y="1800"/>
                      </a:cubicBezTo>
                      <a:cubicBezTo>
                        <a:pt x="3601" y="804"/>
                        <a:pt x="2797" y="0"/>
                        <a:pt x="180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0" name="Google Shape;2700;p59"/>
                <p:cNvSpPr/>
                <p:nvPr/>
              </p:nvSpPr>
              <p:spPr>
                <a:xfrm>
                  <a:off x="11407825" y="2153025"/>
                  <a:ext cx="90025" cy="9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1" h="3634" extrusionOk="0">
                      <a:moveTo>
                        <a:pt x="1800" y="1"/>
                      </a:moveTo>
                      <a:cubicBezTo>
                        <a:pt x="804" y="1"/>
                        <a:pt x="0" y="837"/>
                        <a:pt x="0" y="1833"/>
                      </a:cubicBezTo>
                      <a:cubicBezTo>
                        <a:pt x="0" y="2830"/>
                        <a:pt x="804" y="3633"/>
                        <a:pt x="1800" y="3633"/>
                      </a:cubicBezTo>
                      <a:cubicBezTo>
                        <a:pt x="2797" y="3633"/>
                        <a:pt x="3601" y="2830"/>
                        <a:pt x="3601" y="1833"/>
                      </a:cubicBezTo>
                      <a:cubicBezTo>
                        <a:pt x="3601" y="837"/>
                        <a:pt x="2797" y="1"/>
                        <a:pt x="180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2701" name="Google Shape;2701;p59"/>
            <p:cNvCxnSpPr/>
            <p:nvPr/>
          </p:nvCxnSpPr>
          <p:spPr>
            <a:xfrm rot="10800000">
              <a:off x="-45825" y="2666450"/>
              <a:ext cx="643500" cy="1454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2" name="Google Shape;2702;p59"/>
            <p:cNvCxnSpPr/>
            <p:nvPr/>
          </p:nvCxnSpPr>
          <p:spPr>
            <a:xfrm flipH="1">
              <a:off x="-97575" y="4109050"/>
              <a:ext cx="712500" cy="1143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3" name="Google Shape;2703;p59"/>
            <p:cNvCxnSpPr/>
            <p:nvPr/>
          </p:nvCxnSpPr>
          <p:spPr>
            <a:xfrm>
              <a:off x="603425" y="4126300"/>
              <a:ext cx="17400" cy="500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04" name="Google Shape;2704;p59"/>
          <p:cNvSpPr txBox="1">
            <a:spLocks noGrp="1"/>
          </p:cNvSpPr>
          <p:nvPr>
            <p:ph type="title"/>
          </p:nvPr>
        </p:nvSpPr>
        <p:spPr>
          <a:xfrm flipH="1">
            <a:off x="4503987" y="394439"/>
            <a:ext cx="4280400" cy="167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/>
              <a:t>Фичи</a:t>
            </a:r>
            <a:r>
              <a:rPr lang="ru-RU" dirty="0"/>
              <a:t> </a:t>
            </a:r>
            <a:endParaRPr lang="en-GB" dirty="0"/>
          </a:p>
        </p:txBody>
      </p:sp>
      <p:sp>
        <p:nvSpPr>
          <p:cNvPr id="2706" name="Google Shape;2706;p59"/>
          <p:cNvSpPr txBox="1">
            <a:spLocks noGrp="1"/>
          </p:cNvSpPr>
          <p:nvPr>
            <p:ph type="subTitle" idx="1"/>
          </p:nvPr>
        </p:nvSpPr>
        <p:spPr>
          <a:xfrm flipH="1">
            <a:off x="2495108" y="2618474"/>
            <a:ext cx="4956115" cy="23015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+mn-lt"/>
              </a:rPr>
              <a:t>Добавление файла через область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+mn-lt"/>
              </a:rPr>
              <a:t>Личный кабинет 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+mn-lt"/>
              </a:rPr>
              <a:t>Простой интерфейс 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+mn-lt"/>
              </a:rPr>
              <a:t>Помощь в двух форматах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44"/>
          <p:cNvSpPr txBox="1">
            <a:spLocks noGrp="1"/>
          </p:cNvSpPr>
          <p:nvPr>
            <p:ph type="title"/>
          </p:nvPr>
        </p:nvSpPr>
        <p:spPr>
          <a:xfrm>
            <a:off x="4927180" y="176980"/>
            <a:ext cx="39268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accent1"/>
                </a:solidFill>
              </a:rPr>
              <a:t>В данном коде, происходит обнаружение объектов. Автоматическое вычисление градиентов. И в последнем блоке происходит фильтрация.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849" name="Google Shape;1849;p44"/>
          <p:cNvSpPr txBox="1">
            <a:spLocks noGrp="1"/>
          </p:cNvSpPr>
          <p:nvPr>
            <p:ph type="subTitle" idx="1"/>
          </p:nvPr>
        </p:nvSpPr>
        <p:spPr>
          <a:xfrm>
            <a:off x="101046" y="2737228"/>
            <a:ext cx="4785851" cy="9425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u-RU" sz="2400" dirty="0">
                <a:solidFill>
                  <a:schemeClr val="accent1"/>
                </a:solidFill>
              </a:rPr>
              <a:t>Создается пустой список, в который будут добавляться слова с исправлениями. Итерация по словам в извлечённом тексте</a:t>
            </a:r>
            <a:endParaRPr lang="en-GB" sz="2400" dirty="0">
              <a:solidFill>
                <a:schemeClr val="accent1"/>
              </a:solidFill>
            </a:endParaRPr>
          </a:p>
        </p:txBody>
      </p:sp>
      <p:grpSp>
        <p:nvGrpSpPr>
          <p:cNvPr id="1850" name="Google Shape;1850;p44"/>
          <p:cNvGrpSpPr/>
          <p:nvPr/>
        </p:nvGrpSpPr>
        <p:grpSpPr>
          <a:xfrm>
            <a:off x="7550236" y="-1018557"/>
            <a:ext cx="2946799" cy="2037113"/>
            <a:chOff x="9348175" y="863250"/>
            <a:chExt cx="5209825" cy="5214650"/>
          </a:xfrm>
        </p:grpSpPr>
        <p:grpSp>
          <p:nvGrpSpPr>
            <p:cNvPr id="1851" name="Google Shape;1851;p44"/>
            <p:cNvGrpSpPr/>
            <p:nvPr/>
          </p:nvGrpSpPr>
          <p:grpSpPr>
            <a:xfrm>
              <a:off x="9369050" y="884125"/>
              <a:ext cx="5160025" cy="5193775"/>
              <a:chOff x="9369050" y="884125"/>
              <a:chExt cx="5160025" cy="5193775"/>
            </a:xfrm>
          </p:grpSpPr>
          <p:sp>
            <p:nvSpPr>
              <p:cNvPr id="1852" name="Google Shape;1852;p44"/>
              <p:cNvSpPr/>
              <p:nvPr/>
            </p:nvSpPr>
            <p:spPr>
              <a:xfrm>
                <a:off x="10744850" y="2199650"/>
                <a:ext cx="3357500" cy="3867800"/>
              </a:xfrm>
              <a:custGeom>
                <a:avLst/>
                <a:gdLst/>
                <a:ahLst/>
                <a:cxnLst/>
                <a:rect l="l" t="t" r="r" b="b"/>
                <a:pathLst>
                  <a:path w="134300" h="154712" fill="none" extrusionOk="0">
                    <a:moveTo>
                      <a:pt x="134300" y="154712"/>
                    </a:moveTo>
                    <a:lnTo>
                      <a:pt x="123917" y="115431"/>
                    </a:lnTo>
                    <a:lnTo>
                      <a:pt x="82387" y="106624"/>
                    </a:lnTo>
                    <a:lnTo>
                      <a:pt x="60078" y="95277"/>
                    </a:lnTo>
                    <a:lnTo>
                      <a:pt x="41209" y="119192"/>
                    </a:lnTo>
                    <a:lnTo>
                      <a:pt x="44360" y="70140"/>
                    </a:lnTo>
                    <a:lnTo>
                      <a:pt x="12922" y="69175"/>
                    </a:lnTo>
                    <a:lnTo>
                      <a:pt x="38702" y="31470"/>
                    </a:lnTo>
                    <a:lnTo>
                      <a:pt x="28319" y="0"/>
                    </a:lnTo>
                    <a:lnTo>
                      <a:pt x="0" y="524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44"/>
              <p:cNvSpPr/>
              <p:nvPr/>
            </p:nvSpPr>
            <p:spPr>
              <a:xfrm>
                <a:off x="10940125" y="2959875"/>
                <a:ext cx="77630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31052" h="1061" fill="none" extrusionOk="0">
                    <a:moveTo>
                      <a:pt x="0" y="0"/>
                    </a:moveTo>
                    <a:lnTo>
                      <a:pt x="31052" y="106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44"/>
              <p:cNvSpPr/>
              <p:nvPr/>
            </p:nvSpPr>
            <p:spPr>
              <a:xfrm>
                <a:off x="14057325" y="4223150"/>
                <a:ext cx="167975" cy="1854750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74190" fill="none" extrusionOk="0">
                    <a:moveTo>
                      <a:pt x="6719" y="0"/>
                    </a:moveTo>
                    <a:lnTo>
                      <a:pt x="1" y="7419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44"/>
              <p:cNvSpPr/>
              <p:nvPr/>
            </p:nvSpPr>
            <p:spPr>
              <a:xfrm>
                <a:off x="12804500" y="4223150"/>
                <a:ext cx="1724575" cy="1236775"/>
              </a:xfrm>
              <a:custGeom>
                <a:avLst/>
                <a:gdLst/>
                <a:ahLst/>
                <a:cxnLst/>
                <a:rect l="l" t="t" r="r" b="b"/>
                <a:pathLst>
                  <a:path w="68983" h="49471" fill="none" extrusionOk="0">
                    <a:moveTo>
                      <a:pt x="41531" y="34491"/>
                    </a:moveTo>
                    <a:lnTo>
                      <a:pt x="15944" y="49471"/>
                    </a:lnTo>
                    <a:lnTo>
                      <a:pt x="1" y="25684"/>
                    </a:lnTo>
                    <a:lnTo>
                      <a:pt x="25395" y="12569"/>
                    </a:lnTo>
                    <a:lnTo>
                      <a:pt x="41531" y="34491"/>
                    </a:lnTo>
                    <a:lnTo>
                      <a:pt x="56832" y="0"/>
                    </a:lnTo>
                    <a:lnTo>
                      <a:pt x="68983" y="2115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44"/>
              <p:cNvSpPr/>
              <p:nvPr/>
            </p:nvSpPr>
            <p:spPr>
              <a:xfrm>
                <a:off x="12390650" y="884125"/>
                <a:ext cx="1651450" cy="5037075"/>
              </a:xfrm>
              <a:custGeom>
                <a:avLst/>
                <a:gdLst/>
                <a:ahLst/>
                <a:cxnLst/>
                <a:rect l="l" t="t" r="r" b="b"/>
                <a:pathLst>
                  <a:path w="66058" h="201483" fill="none" extrusionOk="0">
                    <a:moveTo>
                      <a:pt x="51785" y="196436"/>
                    </a:moveTo>
                    <a:lnTo>
                      <a:pt x="34813" y="194989"/>
                    </a:lnTo>
                    <a:lnTo>
                      <a:pt x="32498" y="183032"/>
                    </a:lnTo>
                    <a:lnTo>
                      <a:pt x="0" y="201482"/>
                    </a:lnTo>
                    <a:lnTo>
                      <a:pt x="16555" y="159245"/>
                    </a:lnTo>
                    <a:lnTo>
                      <a:pt x="28737" y="123918"/>
                    </a:lnTo>
                    <a:lnTo>
                      <a:pt x="41949" y="146130"/>
                    </a:lnTo>
                    <a:lnTo>
                      <a:pt x="66057" y="97913"/>
                    </a:lnTo>
                    <a:lnTo>
                      <a:pt x="23273" y="97077"/>
                    </a:lnTo>
                    <a:lnTo>
                      <a:pt x="50949" y="54293"/>
                    </a:lnTo>
                    <a:lnTo>
                      <a:pt x="54935" y="30634"/>
                    </a:lnTo>
                    <a:lnTo>
                      <a:pt x="34813" y="19930"/>
                    </a:lnTo>
                    <a:lnTo>
                      <a:pt x="45067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44"/>
              <p:cNvSpPr/>
              <p:nvPr/>
            </p:nvSpPr>
            <p:spPr>
              <a:xfrm>
                <a:off x="11452825" y="2199650"/>
                <a:ext cx="1519650" cy="1111425"/>
              </a:xfrm>
              <a:custGeom>
                <a:avLst/>
                <a:gdLst/>
                <a:ahLst/>
                <a:cxnLst/>
                <a:rect l="l" t="t" r="r" b="b"/>
                <a:pathLst>
                  <a:path w="60786" h="44457" fill="none" extrusionOk="0">
                    <a:moveTo>
                      <a:pt x="0" y="0"/>
                    </a:moveTo>
                    <a:lnTo>
                      <a:pt x="20959" y="32916"/>
                    </a:lnTo>
                    <a:lnTo>
                      <a:pt x="60786" y="44456"/>
                    </a:lnTo>
                    <a:lnTo>
                      <a:pt x="46546" y="11540"/>
                    </a:lnTo>
                    <a:lnTo>
                      <a:pt x="20959" y="32916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44"/>
              <p:cNvSpPr/>
              <p:nvPr/>
            </p:nvSpPr>
            <p:spPr>
              <a:xfrm>
                <a:off x="11712400" y="1382375"/>
                <a:ext cx="1952000" cy="2570775"/>
              </a:xfrm>
              <a:custGeom>
                <a:avLst/>
                <a:gdLst/>
                <a:ahLst/>
                <a:cxnLst/>
                <a:rect l="l" t="t" r="r" b="b"/>
                <a:pathLst>
                  <a:path w="78080" h="102831" fill="none" extrusionOk="0">
                    <a:moveTo>
                      <a:pt x="61943" y="0"/>
                    </a:moveTo>
                    <a:lnTo>
                      <a:pt x="78079" y="34363"/>
                    </a:lnTo>
                    <a:lnTo>
                      <a:pt x="36163" y="44231"/>
                    </a:lnTo>
                    <a:lnTo>
                      <a:pt x="16651" y="24848"/>
                    </a:lnTo>
                    <a:lnTo>
                      <a:pt x="10576" y="65607"/>
                    </a:lnTo>
                    <a:lnTo>
                      <a:pt x="0" y="64161"/>
                    </a:lnTo>
                    <a:lnTo>
                      <a:pt x="5658" y="102831"/>
                    </a:lnTo>
                    <a:lnTo>
                      <a:pt x="12408" y="86469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44"/>
              <p:cNvSpPr/>
              <p:nvPr/>
            </p:nvSpPr>
            <p:spPr>
              <a:xfrm>
                <a:off x="13571150" y="2336250"/>
                <a:ext cx="719250" cy="995700"/>
              </a:xfrm>
              <a:custGeom>
                <a:avLst/>
                <a:gdLst/>
                <a:ahLst/>
                <a:cxnLst/>
                <a:rect l="l" t="t" r="r" b="b"/>
                <a:pathLst>
                  <a:path w="28770" h="39828" fill="none" extrusionOk="0">
                    <a:moveTo>
                      <a:pt x="0" y="24431"/>
                    </a:moveTo>
                    <a:lnTo>
                      <a:pt x="18837" y="39828"/>
                    </a:lnTo>
                    <a:lnTo>
                      <a:pt x="22180" y="24270"/>
                    </a:lnTo>
                    <a:lnTo>
                      <a:pt x="0" y="24431"/>
                    </a:lnTo>
                    <a:lnTo>
                      <a:pt x="20701" y="1"/>
                    </a:lnTo>
                    <a:lnTo>
                      <a:pt x="22180" y="24270"/>
                    </a:lnTo>
                    <a:lnTo>
                      <a:pt x="28770" y="16073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44"/>
              <p:cNvSpPr/>
              <p:nvPr/>
            </p:nvSpPr>
            <p:spPr>
              <a:xfrm>
                <a:off x="14067775" y="1340575"/>
                <a:ext cx="309425" cy="995700"/>
              </a:xfrm>
              <a:custGeom>
                <a:avLst/>
                <a:gdLst/>
                <a:ahLst/>
                <a:cxnLst/>
                <a:rect l="l" t="t" r="r" b="b"/>
                <a:pathLst>
                  <a:path w="12377" h="39828" fill="none" extrusionOk="0">
                    <a:moveTo>
                      <a:pt x="836" y="39828"/>
                    </a:moveTo>
                    <a:lnTo>
                      <a:pt x="6912" y="28095"/>
                    </a:lnTo>
                    <a:lnTo>
                      <a:pt x="1" y="1"/>
                    </a:lnTo>
                    <a:lnTo>
                      <a:pt x="12376" y="10062"/>
                    </a:lnTo>
                    <a:lnTo>
                      <a:pt x="6912" y="28095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44"/>
              <p:cNvSpPr/>
              <p:nvPr/>
            </p:nvSpPr>
            <p:spPr>
              <a:xfrm>
                <a:off x="13439350" y="4157250"/>
                <a:ext cx="785950" cy="380125"/>
              </a:xfrm>
              <a:custGeom>
                <a:avLst/>
                <a:gdLst/>
                <a:ahLst/>
                <a:cxnLst/>
                <a:rect l="l" t="t" r="r" b="b"/>
                <a:pathLst>
                  <a:path w="31438" h="15205" fill="none" extrusionOk="0">
                    <a:moveTo>
                      <a:pt x="1" y="15205"/>
                    </a:moveTo>
                    <a:lnTo>
                      <a:pt x="31438" y="2636"/>
                    </a:lnTo>
                    <a:lnTo>
                      <a:pt x="16909" y="0"/>
                    </a:lnTo>
                    <a:close/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44"/>
              <p:cNvSpPr/>
              <p:nvPr/>
            </p:nvSpPr>
            <p:spPr>
              <a:xfrm>
                <a:off x="10137300" y="5289525"/>
                <a:ext cx="474175" cy="348800"/>
              </a:xfrm>
              <a:custGeom>
                <a:avLst/>
                <a:gdLst/>
                <a:ahLst/>
                <a:cxnLst/>
                <a:rect l="l" t="t" r="r" b="b"/>
                <a:pathLst>
                  <a:path w="18967" h="13952" fill="none" extrusionOk="0">
                    <a:moveTo>
                      <a:pt x="18966" y="1"/>
                    </a:moveTo>
                    <a:lnTo>
                      <a:pt x="1" y="13952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44"/>
              <p:cNvSpPr/>
              <p:nvPr/>
            </p:nvSpPr>
            <p:spPr>
              <a:xfrm>
                <a:off x="10646000" y="3651775"/>
                <a:ext cx="421925" cy="277275"/>
              </a:xfrm>
              <a:custGeom>
                <a:avLst/>
                <a:gdLst/>
                <a:ahLst/>
                <a:cxnLst/>
                <a:rect l="l" t="t" r="r" b="b"/>
                <a:pathLst>
                  <a:path w="16877" h="11091" fill="none" extrusionOk="0">
                    <a:moveTo>
                      <a:pt x="16876" y="11090"/>
                    </a:moveTo>
                    <a:lnTo>
                      <a:pt x="0" y="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44"/>
              <p:cNvSpPr/>
              <p:nvPr/>
            </p:nvSpPr>
            <p:spPr>
              <a:xfrm>
                <a:off x="12695200" y="4485125"/>
                <a:ext cx="109325" cy="379325"/>
              </a:xfrm>
              <a:custGeom>
                <a:avLst/>
                <a:gdLst/>
                <a:ahLst/>
                <a:cxnLst/>
                <a:rect l="l" t="t" r="r" b="b"/>
                <a:pathLst>
                  <a:path w="4373" h="15173" fill="none" extrusionOk="0">
                    <a:moveTo>
                      <a:pt x="1" y="0"/>
                    </a:moveTo>
                    <a:lnTo>
                      <a:pt x="4373" y="15172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44"/>
              <p:cNvSpPr/>
              <p:nvPr/>
            </p:nvSpPr>
            <p:spPr>
              <a:xfrm>
                <a:off x="9369050" y="4637000"/>
                <a:ext cx="2406050" cy="998125"/>
              </a:xfrm>
              <a:custGeom>
                <a:avLst/>
                <a:gdLst/>
                <a:ahLst/>
                <a:cxnLst/>
                <a:rect l="l" t="t" r="r" b="b"/>
                <a:pathLst>
                  <a:path w="96242" h="39925" fill="none" extrusionOk="0">
                    <a:moveTo>
                      <a:pt x="76633" y="12987"/>
                    </a:moveTo>
                    <a:lnTo>
                      <a:pt x="42142" y="1"/>
                    </a:lnTo>
                    <a:lnTo>
                      <a:pt x="79880" y="39924"/>
                    </a:lnTo>
                    <a:lnTo>
                      <a:pt x="76633" y="12987"/>
                    </a:lnTo>
                    <a:lnTo>
                      <a:pt x="96241" y="21698"/>
                    </a:lnTo>
                    <a:lnTo>
                      <a:pt x="79880" y="39924"/>
                    </a:lnTo>
                    <a:lnTo>
                      <a:pt x="49696" y="26102"/>
                    </a:lnTo>
                    <a:lnTo>
                      <a:pt x="42142" y="1"/>
                    </a:lnTo>
                    <a:lnTo>
                      <a:pt x="1" y="22630"/>
                    </a:lnTo>
                    <a:lnTo>
                      <a:pt x="49696" y="26102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44"/>
              <p:cNvSpPr/>
              <p:nvPr/>
            </p:nvSpPr>
            <p:spPr>
              <a:xfrm>
                <a:off x="11853825" y="3610800"/>
                <a:ext cx="1328400" cy="970775"/>
              </a:xfrm>
              <a:custGeom>
                <a:avLst/>
                <a:gdLst/>
                <a:ahLst/>
                <a:cxnLst/>
                <a:rect l="l" t="t" r="r" b="b"/>
                <a:pathLst>
                  <a:path w="53136" h="38831" fill="none" extrusionOk="0">
                    <a:moveTo>
                      <a:pt x="15719" y="38831"/>
                    </a:moveTo>
                    <a:lnTo>
                      <a:pt x="33656" y="34973"/>
                    </a:lnTo>
                    <a:lnTo>
                      <a:pt x="50210" y="14851"/>
                    </a:lnTo>
                    <a:lnTo>
                      <a:pt x="1" y="13694"/>
                    </a:lnTo>
                    <a:lnTo>
                      <a:pt x="15719" y="38831"/>
                    </a:lnTo>
                    <a:lnTo>
                      <a:pt x="50210" y="14851"/>
                    </a:lnTo>
                    <a:lnTo>
                      <a:pt x="53135" y="0"/>
                    </a:lnTo>
                    <a:lnTo>
                      <a:pt x="1" y="13694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44"/>
              <p:cNvSpPr/>
              <p:nvPr/>
            </p:nvSpPr>
            <p:spPr>
              <a:xfrm>
                <a:off x="10941725" y="1359075"/>
                <a:ext cx="1862800" cy="4221400"/>
              </a:xfrm>
              <a:custGeom>
                <a:avLst/>
                <a:gdLst/>
                <a:ahLst/>
                <a:cxnLst/>
                <a:rect l="l" t="t" r="r" b="b"/>
                <a:pathLst>
                  <a:path w="74512" h="168856" fill="none" extrusionOk="0">
                    <a:moveTo>
                      <a:pt x="55353" y="157958"/>
                    </a:moveTo>
                    <a:lnTo>
                      <a:pt x="41210" y="168855"/>
                    </a:lnTo>
                    <a:lnTo>
                      <a:pt x="33334" y="152815"/>
                    </a:lnTo>
                    <a:lnTo>
                      <a:pt x="55353" y="157958"/>
                    </a:lnTo>
                    <a:lnTo>
                      <a:pt x="74512" y="140247"/>
                    </a:lnTo>
                    <a:lnTo>
                      <a:pt x="33334" y="152815"/>
                    </a:lnTo>
                    <a:lnTo>
                      <a:pt x="5047" y="102798"/>
                    </a:lnTo>
                    <a:lnTo>
                      <a:pt x="1" y="64128"/>
                    </a:lnTo>
                    <a:lnTo>
                      <a:pt x="20444" y="33623"/>
                    </a:lnTo>
                    <a:lnTo>
                      <a:pt x="47478" y="25780"/>
                    </a:lnTo>
                    <a:lnTo>
                      <a:pt x="47157" y="1865"/>
                    </a:lnTo>
                    <a:lnTo>
                      <a:pt x="65415" y="0"/>
                    </a:lnTo>
                    <a:lnTo>
                      <a:pt x="47478" y="2578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44"/>
              <p:cNvSpPr/>
              <p:nvPr/>
            </p:nvSpPr>
            <p:spPr>
              <a:xfrm>
                <a:off x="11631225" y="5472750"/>
                <a:ext cx="744175" cy="196925"/>
              </a:xfrm>
              <a:custGeom>
                <a:avLst/>
                <a:gdLst/>
                <a:ahLst/>
                <a:cxnLst/>
                <a:rect l="l" t="t" r="r" b="b"/>
                <a:pathLst>
                  <a:path w="29767" h="7877" fill="none" extrusionOk="0">
                    <a:moveTo>
                      <a:pt x="1" y="7876"/>
                    </a:moveTo>
                    <a:lnTo>
                      <a:pt x="13630" y="4308"/>
                    </a:lnTo>
                    <a:lnTo>
                      <a:pt x="29766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44"/>
              <p:cNvSpPr/>
              <p:nvPr/>
            </p:nvSpPr>
            <p:spPr>
              <a:xfrm>
                <a:off x="10422600" y="4566275"/>
                <a:ext cx="712025" cy="70750"/>
              </a:xfrm>
              <a:custGeom>
                <a:avLst/>
                <a:gdLst/>
                <a:ahLst/>
                <a:cxnLst/>
                <a:rect l="l" t="t" r="r" b="b"/>
                <a:pathLst>
                  <a:path w="28481" h="2830" fill="none" extrusionOk="0">
                    <a:moveTo>
                      <a:pt x="0" y="2830"/>
                    </a:moveTo>
                    <a:lnTo>
                      <a:pt x="28480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44"/>
              <p:cNvSpPr/>
              <p:nvPr/>
            </p:nvSpPr>
            <p:spPr>
              <a:xfrm>
                <a:off x="13862050" y="3331925"/>
                <a:ext cx="179225" cy="825350"/>
              </a:xfrm>
              <a:custGeom>
                <a:avLst/>
                <a:gdLst/>
                <a:ahLst/>
                <a:cxnLst/>
                <a:rect l="l" t="t" r="r" b="b"/>
                <a:pathLst>
                  <a:path w="7169" h="33014" fill="none" extrusionOk="0">
                    <a:moveTo>
                      <a:pt x="1" y="33013"/>
                    </a:moveTo>
                    <a:lnTo>
                      <a:pt x="7169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44"/>
              <p:cNvSpPr/>
              <p:nvPr/>
            </p:nvSpPr>
            <p:spPr>
              <a:xfrm>
                <a:off x="12398675" y="1151725"/>
                <a:ext cx="178425" cy="206575"/>
              </a:xfrm>
              <a:custGeom>
                <a:avLst/>
                <a:gdLst/>
                <a:ahLst/>
                <a:cxnLst/>
                <a:rect l="l" t="t" r="r" b="b"/>
                <a:pathLst>
                  <a:path w="7137" h="8263" fill="none" extrusionOk="0">
                    <a:moveTo>
                      <a:pt x="7137" y="8262"/>
                    </a:moveTo>
                    <a:lnTo>
                      <a:pt x="1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2" name="Google Shape;1872;p44"/>
            <p:cNvGrpSpPr/>
            <p:nvPr/>
          </p:nvGrpSpPr>
          <p:grpSpPr>
            <a:xfrm>
              <a:off x="9348175" y="863250"/>
              <a:ext cx="5209825" cy="5078850"/>
              <a:chOff x="9348175" y="863250"/>
              <a:chExt cx="5209825" cy="5078850"/>
            </a:xfrm>
          </p:grpSpPr>
          <p:sp>
            <p:nvSpPr>
              <p:cNvPr id="1873" name="Google Shape;1873;p44"/>
              <p:cNvSpPr/>
              <p:nvPr/>
            </p:nvSpPr>
            <p:spPr>
              <a:xfrm>
                <a:off x="10724750" y="2312150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36" y="1"/>
                    </a:moveTo>
                    <a:cubicBezTo>
                      <a:pt x="386" y="1"/>
                      <a:pt x="1" y="386"/>
                      <a:pt x="1" y="836"/>
                    </a:cubicBezTo>
                    <a:cubicBezTo>
                      <a:pt x="1" y="1286"/>
                      <a:pt x="386" y="1672"/>
                      <a:pt x="836" y="1672"/>
                    </a:cubicBezTo>
                    <a:cubicBezTo>
                      <a:pt x="1318" y="1672"/>
                      <a:pt x="1672" y="1286"/>
                      <a:pt x="1672" y="836"/>
                    </a:cubicBezTo>
                    <a:cubicBezTo>
                      <a:pt x="1672" y="386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44"/>
              <p:cNvSpPr/>
              <p:nvPr/>
            </p:nvSpPr>
            <p:spPr>
              <a:xfrm>
                <a:off x="12107775" y="1979450"/>
                <a:ext cx="426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73" extrusionOk="0">
                    <a:moveTo>
                      <a:pt x="868" y="1"/>
                    </a:moveTo>
                    <a:cubicBezTo>
                      <a:pt x="386" y="1"/>
                      <a:pt x="0" y="354"/>
                      <a:pt x="0" y="836"/>
                    </a:cubicBezTo>
                    <a:cubicBezTo>
                      <a:pt x="0" y="1286"/>
                      <a:pt x="386" y="1672"/>
                      <a:pt x="868" y="1672"/>
                    </a:cubicBezTo>
                    <a:cubicBezTo>
                      <a:pt x="1318" y="1672"/>
                      <a:pt x="1704" y="1286"/>
                      <a:pt x="1704" y="836"/>
                    </a:cubicBezTo>
                    <a:cubicBezTo>
                      <a:pt x="1704" y="354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44"/>
              <p:cNvSpPr/>
              <p:nvPr/>
            </p:nvSpPr>
            <p:spPr>
              <a:xfrm>
                <a:off x="12959600" y="3282100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36" y="1"/>
                    </a:moveTo>
                    <a:cubicBezTo>
                      <a:pt x="354" y="1"/>
                      <a:pt x="0" y="387"/>
                      <a:pt x="0" y="837"/>
                    </a:cubicBezTo>
                    <a:cubicBezTo>
                      <a:pt x="0" y="1319"/>
                      <a:pt x="354" y="1672"/>
                      <a:pt x="836" y="1672"/>
                    </a:cubicBezTo>
                    <a:cubicBezTo>
                      <a:pt x="1286" y="1672"/>
                      <a:pt x="1672" y="1319"/>
                      <a:pt x="1672" y="837"/>
                    </a:cubicBezTo>
                    <a:cubicBezTo>
                      <a:pt x="1672" y="387"/>
                      <a:pt x="1286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44"/>
              <p:cNvSpPr/>
              <p:nvPr/>
            </p:nvSpPr>
            <p:spPr>
              <a:xfrm>
                <a:off x="13564725" y="2922900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36" y="0"/>
                    </a:moveTo>
                    <a:cubicBezTo>
                      <a:pt x="386" y="0"/>
                      <a:pt x="0" y="386"/>
                      <a:pt x="0" y="836"/>
                    </a:cubicBezTo>
                    <a:cubicBezTo>
                      <a:pt x="0" y="1318"/>
                      <a:pt x="386" y="1704"/>
                      <a:pt x="836" y="1704"/>
                    </a:cubicBezTo>
                    <a:cubicBezTo>
                      <a:pt x="1318" y="1704"/>
                      <a:pt x="1704" y="1318"/>
                      <a:pt x="1704" y="836"/>
                    </a:cubicBezTo>
                    <a:cubicBezTo>
                      <a:pt x="1704" y="386"/>
                      <a:pt x="1318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44"/>
              <p:cNvSpPr/>
              <p:nvPr/>
            </p:nvSpPr>
            <p:spPr>
              <a:xfrm>
                <a:off x="14275925" y="2711550"/>
                <a:ext cx="41800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2" extrusionOk="0">
                    <a:moveTo>
                      <a:pt x="836" y="0"/>
                    </a:moveTo>
                    <a:cubicBezTo>
                      <a:pt x="354" y="0"/>
                      <a:pt x="0" y="386"/>
                      <a:pt x="0" y="836"/>
                    </a:cubicBezTo>
                    <a:cubicBezTo>
                      <a:pt x="0" y="1318"/>
                      <a:pt x="354" y="1672"/>
                      <a:pt x="836" y="1672"/>
                    </a:cubicBezTo>
                    <a:cubicBezTo>
                      <a:pt x="1286" y="1672"/>
                      <a:pt x="1672" y="1318"/>
                      <a:pt x="1672" y="836"/>
                    </a:cubicBezTo>
                    <a:cubicBezTo>
                      <a:pt x="1672" y="386"/>
                      <a:pt x="1286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44"/>
              <p:cNvSpPr/>
              <p:nvPr/>
            </p:nvSpPr>
            <p:spPr>
              <a:xfrm>
                <a:off x="13743125" y="1628275"/>
                <a:ext cx="418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705" extrusionOk="0">
                    <a:moveTo>
                      <a:pt x="836" y="1"/>
                    </a:moveTo>
                    <a:cubicBezTo>
                      <a:pt x="354" y="1"/>
                      <a:pt x="0" y="386"/>
                      <a:pt x="0" y="868"/>
                    </a:cubicBezTo>
                    <a:cubicBezTo>
                      <a:pt x="0" y="1318"/>
                      <a:pt x="354" y="1704"/>
                      <a:pt x="836" y="1704"/>
                    </a:cubicBezTo>
                    <a:cubicBezTo>
                      <a:pt x="1286" y="1704"/>
                      <a:pt x="1672" y="1318"/>
                      <a:pt x="1672" y="868"/>
                    </a:cubicBezTo>
                    <a:cubicBezTo>
                      <a:pt x="1672" y="386"/>
                      <a:pt x="1286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44"/>
              <p:cNvSpPr/>
              <p:nvPr/>
            </p:nvSpPr>
            <p:spPr>
              <a:xfrm>
                <a:off x="14363500" y="1568000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69" y="1"/>
                    </a:moveTo>
                    <a:cubicBezTo>
                      <a:pt x="387" y="1"/>
                      <a:pt x="1" y="386"/>
                      <a:pt x="1" y="869"/>
                    </a:cubicBezTo>
                    <a:cubicBezTo>
                      <a:pt x="1" y="1319"/>
                      <a:pt x="387" y="1704"/>
                      <a:pt x="869" y="1704"/>
                    </a:cubicBezTo>
                    <a:cubicBezTo>
                      <a:pt x="1319" y="1704"/>
                      <a:pt x="1704" y="1319"/>
                      <a:pt x="1704" y="869"/>
                    </a:cubicBezTo>
                    <a:cubicBezTo>
                      <a:pt x="1704" y="386"/>
                      <a:pt x="1319" y="1"/>
                      <a:pt x="8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44"/>
              <p:cNvSpPr/>
              <p:nvPr/>
            </p:nvSpPr>
            <p:spPr>
              <a:xfrm>
                <a:off x="14225275" y="2014000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37" y="1"/>
                    </a:moveTo>
                    <a:cubicBezTo>
                      <a:pt x="355" y="1"/>
                      <a:pt x="1" y="355"/>
                      <a:pt x="1" y="837"/>
                    </a:cubicBezTo>
                    <a:cubicBezTo>
                      <a:pt x="1" y="1287"/>
                      <a:pt x="355" y="1672"/>
                      <a:pt x="837" y="1672"/>
                    </a:cubicBezTo>
                    <a:cubicBezTo>
                      <a:pt x="1287" y="1672"/>
                      <a:pt x="1672" y="1287"/>
                      <a:pt x="1672" y="837"/>
                    </a:cubicBezTo>
                    <a:cubicBezTo>
                      <a:pt x="1672" y="355"/>
                      <a:pt x="1287" y="1"/>
                      <a:pt x="8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44"/>
              <p:cNvSpPr/>
              <p:nvPr/>
            </p:nvSpPr>
            <p:spPr>
              <a:xfrm>
                <a:off x="11690700" y="2964675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68" y="1"/>
                    </a:moveTo>
                    <a:cubicBezTo>
                      <a:pt x="386" y="1"/>
                      <a:pt x="0" y="387"/>
                      <a:pt x="0" y="869"/>
                    </a:cubicBezTo>
                    <a:cubicBezTo>
                      <a:pt x="0" y="1319"/>
                      <a:pt x="386" y="1705"/>
                      <a:pt x="868" y="1705"/>
                    </a:cubicBezTo>
                    <a:cubicBezTo>
                      <a:pt x="1318" y="1705"/>
                      <a:pt x="1704" y="1319"/>
                      <a:pt x="1704" y="869"/>
                    </a:cubicBezTo>
                    <a:cubicBezTo>
                      <a:pt x="1704" y="387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44"/>
              <p:cNvSpPr/>
              <p:nvPr/>
            </p:nvSpPr>
            <p:spPr>
              <a:xfrm>
                <a:off x="12671100" y="4466625"/>
                <a:ext cx="426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673" extrusionOk="0">
                    <a:moveTo>
                      <a:pt x="836" y="1"/>
                    </a:moveTo>
                    <a:cubicBezTo>
                      <a:pt x="386" y="1"/>
                      <a:pt x="1" y="387"/>
                      <a:pt x="1" y="837"/>
                    </a:cubicBezTo>
                    <a:cubicBezTo>
                      <a:pt x="1" y="1319"/>
                      <a:pt x="386" y="1672"/>
                      <a:pt x="836" y="1672"/>
                    </a:cubicBezTo>
                    <a:cubicBezTo>
                      <a:pt x="1318" y="1672"/>
                      <a:pt x="1704" y="1319"/>
                      <a:pt x="1704" y="837"/>
                    </a:cubicBezTo>
                    <a:cubicBezTo>
                      <a:pt x="1704" y="387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44"/>
              <p:cNvSpPr/>
              <p:nvPr/>
            </p:nvSpPr>
            <p:spPr>
              <a:xfrm>
                <a:off x="9348175" y="5181850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36" y="1"/>
                    </a:moveTo>
                    <a:cubicBezTo>
                      <a:pt x="386" y="1"/>
                      <a:pt x="0" y="386"/>
                      <a:pt x="0" y="836"/>
                    </a:cubicBezTo>
                    <a:cubicBezTo>
                      <a:pt x="0" y="1318"/>
                      <a:pt x="386" y="1704"/>
                      <a:pt x="836" y="1704"/>
                    </a:cubicBezTo>
                    <a:cubicBezTo>
                      <a:pt x="1318" y="1704"/>
                      <a:pt x="1704" y="1318"/>
                      <a:pt x="1704" y="836"/>
                    </a:cubicBezTo>
                    <a:cubicBezTo>
                      <a:pt x="1704" y="386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44"/>
              <p:cNvSpPr/>
              <p:nvPr/>
            </p:nvSpPr>
            <p:spPr>
              <a:xfrm>
                <a:off x="11122550" y="4545400"/>
                <a:ext cx="41800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2" extrusionOk="0">
                    <a:moveTo>
                      <a:pt x="836" y="0"/>
                    </a:moveTo>
                    <a:cubicBezTo>
                      <a:pt x="386" y="0"/>
                      <a:pt x="0" y="354"/>
                      <a:pt x="0" y="836"/>
                    </a:cubicBezTo>
                    <a:cubicBezTo>
                      <a:pt x="0" y="1286"/>
                      <a:pt x="386" y="1672"/>
                      <a:pt x="836" y="1672"/>
                    </a:cubicBezTo>
                    <a:cubicBezTo>
                      <a:pt x="1318" y="1672"/>
                      <a:pt x="1672" y="1286"/>
                      <a:pt x="1672" y="836"/>
                    </a:cubicBezTo>
                    <a:cubicBezTo>
                      <a:pt x="1672" y="354"/>
                      <a:pt x="1318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44"/>
              <p:cNvSpPr/>
              <p:nvPr/>
            </p:nvSpPr>
            <p:spPr>
              <a:xfrm>
                <a:off x="10115625" y="5616600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68" y="1"/>
                    </a:moveTo>
                    <a:cubicBezTo>
                      <a:pt x="386" y="1"/>
                      <a:pt x="0" y="386"/>
                      <a:pt x="0" y="869"/>
                    </a:cubicBezTo>
                    <a:cubicBezTo>
                      <a:pt x="0" y="1319"/>
                      <a:pt x="386" y="1704"/>
                      <a:pt x="868" y="1704"/>
                    </a:cubicBezTo>
                    <a:cubicBezTo>
                      <a:pt x="1318" y="1704"/>
                      <a:pt x="1704" y="1319"/>
                      <a:pt x="1704" y="869"/>
                    </a:cubicBezTo>
                    <a:cubicBezTo>
                      <a:pt x="1704" y="386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44"/>
              <p:cNvSpPr/>
              <p:nvPr/>
            </p:nvSpPr>
            <p:spPr>
              <a:xfrm>
                <a:off x="12002500" y="3531225"/>
                <a:ext cx="426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73" extrusionOk="0">
                    <a:moveTo>
                      <a:pt x="836" y="1"/>
                    </a:moveTo>
                    <a:cubicBezTo>
                      <a:pt x="386" y="1"/>
                      <a:pt x="0" y="354"/>
                      <a:pt x="0" y="837"/>
                    </a:cubicBezTo>
                    <a:cubicBezTo>
                      <a:pt x="0" y="1287"/>
                      <a:pt x="386" y="1672"/>
                      <a:pt x="836" y="1672"/>
                    </a:cubicBezTo>
                    <a:cubicBezTo>
                      <a:pt x="1318" y="1672"/>
                      <a:pt x="1704" y="1287"/>
                      <a:pt x="1704" y="837"/>
                    </a:cubicBezTo>
                    <a:cubicBezTo>
                      <a:pt x="1704" y="354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44"/>
              <p:cNvSpPr/>
              <p:nvPr/>
            </p:nvSpPr>
            <p:spPr>
              <a:xfrm>
                <a:off x="10624300" y="3630075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68" y="1"/>
                    </a:moveTo>
                    <a:cubicBezTo>
                      <a:pt x="386" y="1"/>
                      <a:pt x="0" y="386"/>
                      <a:pt x="0" y="868"/>
                    </a:cubicBezTo>
                    <a:cubicBezTo>
                      <a:pt x="0" y="1318"/>
                      <a:pt x="386" y="1704"/>
                      <a:pt x="868" y="1704"/>
                    </a:cubicBezTo>
                    <a:cubicBezTo>
                      <a:pt x="1318" y="1704"/>
                      <a:pt x="1704" y="1318"/>
                      <a:pt x="1704" y="868"/>
                    </a:cubicBezTo>
                    <a:cubicBezTo>
                      <a:pt x="1704" y="386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44"/>
              <p:cNvSpPr/>
              <p:nvPr/>
            </p:nvSpPr>
            <p:spPr>
              <a:xfrm>
                <a:off x="13161300" y="3589900"/>
                <a:ext cx="418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704" extrusionOk="0">
                    <a:moveTo>
                      <a:pt x="836" y="0"/>
                    </a:moveTo>
                    <a:cubicBezTo>
                      <a:pt x="354" y="0"/>
                      <a:pt x="1" y="386"/>
                      <a:pt x="1" y="836"/>
                    </a:cubicBezTo>
                    <a:cubicBezTo>
                      <a:pt x="1" y="1318"/>
                      <a:pt x="354" y="1704"/>
                      <a:pt x="836" y="1704"/>
                    </a:cubicBezTo>
                    <a:cubicBezTo>
                      <a:pt x="1319" y="1704"/>
                      <a:pt x="1672" y="1318"/>
                      <a:pt x="1672" y="836"/>
                    </a:cubicBezTo>
                    <a:cubicBezTo>
                      <a:pt x="1672" y="386"/>
                      <a:pt x="1319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44"/>
              <p:cNvSpPr/>
              <p:nvPr/>
            </p:nvSpPr>
            <p:spPr>
              <a:xfrm>
                <a:off x="14516200" y="4739050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36" y="1"/>
                    </a:moveTo>
                    <a:cubicBezTo>
                      <a:pt x="354" y="1"/>
                      <a:pt x="0" y="387"/>
                      <a:pt x="0" y="837"/>
                    </a:cubicBezTo>
                    <a:cubicBezTo>
                      <a:pt x="0" y="1319"/>
                      <a:pt x="354" y="1672"/>
                      <a:pt x="836" y="1672"/>
                    </a:cubicBezTo>
                    <a:cubicBezTo>
                      <a:pt x="1286" y="1672"/>
                      <a:pt x="1672" y="1319"/>
                      <a:pt x="1672" y="837"/>
                    </a:cubicBezTo>
                    <a:cubicBezTo>
                      <a:pt x="1672" y="387"/>
                      <a:pt x="1286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44"/>
              <p:cNvSpPr/>
              <p:nvPr/>
            </p:nvSpPr>
            <p:spPr>
              <a:xfrm>
                <a:off x="13821075" y="5063725"/>
                <a:ext cx="4260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4" extrusionOk="0">
                    <a:moveTo>
                      <a:pt x="868" y="0"/>
                    </a:moveTo>
                    <a:cubicBezTo>
                      <a:pt x="386" y="0"/>
                      <a:pt x="0" y="386"/>
                      <a:pt x="0" y="868"/>
                    </a:cubicBezTo>
                    <a:cubicBezTo>
                      <a:pt x="0" y="1318"/>
                      <a:pt x="386" y="1704"/>
                      <a:pt x="868" y="1704"/>
                    </a:cubicBezTo>
                    <a:cubicBezTo>
                      <a:pt x="1318" y="1704"/>
                      <a:pt x="1704" y="1318"/>
                      <a:pt x="1704" y="868"/>
                    </a:cubicBezTo>
                    <a:cubicBezTo>
                      <a:pt x="1704" y="386"/>
                      <a:pt x="1318" y="0"/>
                      <a:pt x="8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44"/>
              <p:cNvSpPr/>
              <p:nvPr/>
            </p:nvSpPr>
            <p:spPr>
              <a:xfrm>
                <a:off x="13674800" y="5776525"/>
                <a:ext cx="418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705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36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673" y="1318"/>
                      <a:pt x="1673" y="836"/>
                    </a:cubicBezTo>
                    <a:cubicBezTo>
                      <a:pt x="1673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44"/>
              <p:cNvSpPr/>
              <p:nvPr/>
            </p:nvSpPr>
            <p:spPr>
              <a:xfrm>
                <a:off x="13244075" y="5739550"/>
                <a:ext cx="426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673" extrusionOk="0">
                    <a:moveTo>
                      <a:pt x="868" y="1"/>
                    </a:moveTo>
                    <a:cubicBezTo>
                      <a:pt x="386" y="1"/>
                      <a:pt x="1" y="354"/>
                      <a:pt x="1" y="837"/>
                    </a:cubicBezTo>
                    <a:cubicBezTo>
                      <a:pt x="1" y="1319"/>
                      <a:pt x="386" y="1672"/>
                      <a:pt x="868" y="1672"/>
                    </a:cubicBezTo>
                    <a:cubicBezTo>
                      <a:pt x="1318" y="1672"/>
                      <a:pt x="1704" y="1319"/>
                      <a:pt x="1704" y="837"/>
                    </a:cubicBezTo>
                    <a:cubicBezTo>
                      <a:pt x="1704" y="354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44"/>
              <p:cNvSpPr/>
              <p:nvPr/>
            </p:nvSpPr>
            <p:spPr>
              <a:xfrm>
                <a:off x="12369750" y="5899475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36" y="1"/>
                    </a:moveTo>
                    <a:cubicBezTo>
                      <a:pt x="386" y="1"/>
                      <a:pt x="0" y="386"/>
                      <a:pt x="0" y="868"/>
                    </a:cubicBezTo>
                    <a:cubicBezTo>
                      <a:pt x="0" y="1319"/>
                      <a:pt x="386" y="1704"/>
                      <a:pt x="836" y="1704"/>
                    </a:cubicBezTo>
                    <a:cubicBezTo>
                      <a:pt x="1318" y="1704"/>
                      <a:pt x="1704" y="1319"/>
                      <a:pt x="1704" y="868"/>
                    </a:cubicBezTo>
                    <a:cubicBezTo>
                      <a:pt x="1704" y="386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44"/>
              <p:cNvSpPr/>
              <p:nvPr/>
            </p:nvSpPr>
            <p:spPr>
              <a:xfrm>
                <a:off x="11950250" y="5549100"/>
                <a:ext cx="426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673" extrusionOk="0">
                    <a:moveTo>
                      <a:pt x="869" y="1"/>
                    </a:moveTo>
                    <a:cubicBezTo>
                      <a:pt x="387" y="1"/>
                      <a:pt x="1" y="354"/>
                      <a:pt x="1" y="836"/>
                    </a:cubicBezTo>
                    <a:cubicBezTo>
                      <a:pt x="1" y="1286"/>
                      <a:pt x="387" y="1672"/>
                      <a:pt x="869" y="1672"/>
                    </a:cubicBezTo>
                    <a:cubicBezTo>
                      <a:pt x="1319" y="1672"/>
                      <a:pt x="1705" y="1286"/>
                      <a:pt x="1705" y="836"/>
                    </a:cubicBezTo>
                    <a:cubicBezTo>
                      <a:pt x="1705" y="354"/>
                      <a:pt x="1319" y="1"/>
                      <a:pt x="8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44"/>
              <p:cNvSpPr/>
              <p:nvPr/>
            </p:nvSpPr>
            <p:spPr>
              <a:xfrm>
                <a:off x="11609525" y="5647950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69" y="0"/>
                    </a:moveTo>
                    <a:cubicBezTo>
                      <a:pt x="386" y="0"/>
                      <a:pt x="1" y="386"/>
                      <a:pt x="1" y="868"/>
                    </a:cubicBezTo>
                    <a:cubicBezTo>
                      <a:pt x="1" y="1318"/>
                      <a:pt x="386" y="1704"/>
                      <a:pt x="869" y="1704"/>
                    </a:cubicBezTo>
                    <a:cubicBezTo>
                      <a:pt x="1319" y="1704"/>
                      <a:pt x="1704" y="1318"/>
                      <a:pt x="1704" y="868"/>
                    </a:cubicBezTo>
                    <a:cubicBezTo>
                      <a:pt x="1704" y="386"/>
                      <a:pt x="1319" y="0"/>
                      <a:pt x="8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44"/>
              <p:cNvSpPr/>
              <p:nvPr/>
            </p:nvSpPr>
            <p:spPr>
              <a:xfrm>
                <a:off x="11266375" y="4940775"/>
                <a:ext cx="426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4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36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705" y="1318"/>
                      <a:pt x="1705" y="836"/>
                    </a:cubicBezTo>
                    <a:cubicBezTo>
                      <a:pt x="1705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44"/>
              <p:cNvSpPr/>
              <p:nvPr/>
            </p:nvSpPr>
            <p:spPr>
              <a:xfrm>
                <a:off x="13496400" y="863250"/>
                <a:ext cx="426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4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36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705" y="1318"/>
                      <a:pt x="1705" y="836"/>
                    </a:cubicBezTo>
                    <a:cubicBezTo>
                      <a:pt x="1705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44"/>
              <p:cNvSpPr/>
              <p:nvPr/>
            </p:nvSpPr>
            <p:spPr>
              <a:xfrm>
                <a:off x="12099725" y="1387200"/>
                <a:ext cx="426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4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68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704" y="1318"/>
                      <a:pt x="1704" y="868"/>
                    </a:cubicBezTo>
                    <a:cubicBezTo>
                      <a:pt x="1704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44"/>
              <p:cNvSpPr/>
              <p:nvPr/>
            </p:nvSpPr>
            <p:spPr>
              <a:xfrm>
                <a:off x="12372150" y="1127625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37" y="1"/>
                    </a:moveTo>
                    <a:cubicBezTo>
                      <a:pt x="386" y="1"/>
                      <a:pt x="1" y="386"/>
                      <a:pt x="1" y="868"/>
                    </a:cubicBezTo>
                    <a:cubicBezTo>
                      <a:pt x="1" y="1318"/>
                      <a:pt x="386" y="1704"/>
                      <a:pt x="837" y="1704"/>
                    </a:cubicBezTo>
                    <a:cubicBezTo>
                      <a:pt x="1319" y="1704"/>
                      <a:pt x="1704" y="1318"/>
                      <a:pt x="1704" y="868"/>
                    </a:cubicBezTo>
                    <a:cubicBezTo>
                      <a:pt x="1704" y="386"/>
                      <a:pt x="1319" y="1"/>
                      <a:pt x="8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44"/>
              <p:cNvSpPr/>
              <p:nvPr/>
            </p:nvSpPr>
            <p:spPr>
              <a:xfrm>
                <a:off x="13247300" y="1361475"/>
                <a:ext cx="426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73" extrusionOk="0">
                    <a:moveTo>
                      <a:pt x="868" y="1"/>
                    </a:moveTo>
                    <a:cubicBezTo>
                      <a:pt x="386" y="1"/>
                      <a:pt x="0" y="354"/>
                      <a:pt x="0" y="836"/>
                    </a:cubicBezTo>
                    <a:cubicBezTo>
                      <a:pt x="0" y="1286"/>
                      <a:pt x="386" y="1672"/>
                      <a:pt x="868" y="1672"/>
                    </a:cubicBezTo>
                    <a:cubicBezTo>
                      <a:pt x="1318" y="1672"/>
                      <a:pt x="1704" y="1286"/>
                      <a:pt x="1704" y="836"/>
                    </a:cubicBezTo>
                    <a:cubicBezTo>
                      <a:pt x="1704" y="354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44"/>
              <p:cNvSpPr/>
              <p:nvPr/>
            </p:nvSpPr>
            <p:spPr>
              <a:xfrm>
                <a:off x="10904750" y="2926100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44" y="1"/>
                      <a:pt x="1" y="644"/>
                      <a:pt x="1" y="1383"/>
                    </a:cubicBezTo>
                    <a:cubicBezTo>
                      <a:pt x="1" y="2155"/>
                      <a:pt x="644" y="2765"/>
                      <a:pt x="1383" y="2765"/>
                    </a:cubicBezTo>
                    <a:cubicBezTo>
                      <a:pt x="2155" y="2765"/>
                      <a:pt x="2765" y="2155"/>
                      <a:pt x="2765" y="1383"/>
                    </a:cubicBezTo>
                    <a:cubicBezTo>
                      <a:pt x="2765" y="644"/>
                      <a:pt x="2155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44"/>
              <p:cNvSpPr/>
              <p:nvPr/>
            </p:nvSpPr>
            <p:spPr>
              <a:xfrm>
                <a:off x="11940625" y="2983975"/>
                <a:ext cx="68325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65" extrusionOk="0">
                    <a:moveTo>
                      <a:pt x="1350" y="0"/>
                    </a:moveTo>
                    <a:cubicBezTo>
                      <a:pt x="611" y="0"/>
                      <a:pt x="0" y="611"/>
                      <a:pt x="0" y="1383"/>
                    </a:cubicBezTo>
                    <a:cubicBezTo>
                      <a:pt x="0" y="2122"/>
                      <a:pt x="611" y="2765"/>
                      <a:pt x="1350" y="2765"/>
                    </a:cubicBezTo>
                    <a:cubicBezTo>
                      <a:pt x="2122" y="2765"/>
                      <a:pt x="2732" y="2122"/>
                      <a:pt x="2732" y="1383"/>
                    </a:cubicBezTo>
                    <a:cubicBezTo>
                      <a:pt x="2732" y="611"/>
                      <a:pt x="2122" y="0"/>
                      <a:pt x="1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44"/>
              <p:cNvSpPr/>
              <p:nvPr/>
            </p:nvSpPr>
            <p:spPr>
              <a:xfrm>
                <a:off x="12540100" y="1317275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44" y="1"/>
                      <a:pt x="1" y="611"/>
                      <a:pt x="1" y="1383"/>
                    </a:cubicBezTo>
                    <a:cubicBezTo>
                      <a:pt x="1" y="2154"/>
                      <a:pt x="644" y="2765"/>
                      <a:pt x="1383" y="2765"/>
                    </a:cubicBezTo>
                    <a:cubicBezTo>
                      <a:pt x="2155" y="2765"/>
                      <a:pt x="2765" y="2154"/>
                      <a:pt x="2765" y="1383"/>
                    </a:cubicBezTo>
                    <a:cubicBezTo>
                      <a:pt x="2765" y="611"/>
                      <a:pt x="2155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44"/>
              <p:cNvSpPr/>
              <p:nvPr/>
            </p:nvSpPr>
            <p:spPr>
              <a:xfrm>
                <a:off x="14091075" y="2908425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12" y="1"/>
                      <a:pt x="1" y="612"/>
                      <a:pt x="1" y="1383"/>
                    </a:cubicBezTo>
                    <a:cubicBezTo>
                      <a:pt x="1" y="2122"/>
                      <a:pt x="612" y="2765"/>
                      <a:pt x="1383" y="2765"/>
                    </a:cubicBezTo>
                    <a:cubicBezTo>
                      <a:pt x="2155" y="2765"/>
                      <a:pt x="2765" y="2122"/>
                      <a:pt x="2765" y="1383"/>
                    </a:cubicBezTo>
                    <a:cubicBezTo>
                      <a:pt x="2765" y="612"/>
                      <a:pt x="2155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44"/>
              <p:cNvSpPr/>
              <p:nvPr/>
            </p:nvSpPr>
            <p:spPr>
              <a:xfrm>
                <a:off x="14033225" y="1306025"/>
                <a:ext cx="691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733" extrusionOk="0">
                    <a:moveTo>
                      <a:pt x="1383" y="1"/>
                    </a:moveTo>
                    <a:cubicBezTo>
                      <a:pt x="643" y="1"/>
                      <a:pt x="0" y="611"/>
                      <a:pt x="0" y="1383"/>
                    </a:cubicBezTo>
                    <a:cubicBezTo>
                      <a:pt x="0" y="2122"/>
                      <a:pt x="643" y="2733"/>
                      <a:pt x="1383" y="2733"/>
                    </a:cubicBezTo>
                    <a:cubicBezTo>
                      <a:pt x="2154" y="2733"/>
                      <a:pt x="2765" y="2122"/>
                      <a:pt x="2765" y="1383"/>
                    </a:cubicBezTo>
                    <a:cubicBezTo>
                      <a:pt x="2765" y="611"/>
                      <a:pt x="2154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44"/>
              <p:cNvSpPr/>
              <p:nvPr/>
            </p:nvSpPr>
            <p:spPr>
              <a:xfrm>
                <a:off x="13074525" y="3947500"/>
                <a:ext cx="691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733" extrusionOk="0">
                    <a:moveTo>
                      <a:pt x="1382" y="1"/>
                    </a:moveTo>
                    <a:cubicBezTo>
                      <a:pt x="611" y="1"/>
                      <a:pt x="0" y="611"/>
                      <a:pt x="0" y="1383"/>
                    </a:cubicBezTo>
                    <a:cubicBezTo>
                      <a:pt x="0" y="2122"/>
                      <a:pt x="611" y="2733"/>
                      <a:pt x="1382" y="2733"/>
                    </a:cubicBezTo>
                    <a:cubicBezTo>
                      <a:pt x="2122" y="2733"/>
                      <a:pt x="2764" y="2122"/>
                      <a:pt x="2764" y="1383"/>
                    </a:cubicBezTo>
                    <a:cubicBezTo>
                      <a:pt x="2764" y="611"/>
                      <a:pt x="2122" y="1"/>
                      <a:pt x="13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44"/>
              <p:cNvSpPr/>
              <p:nvPr/>
            </p:nvSpPr>
            <p:spPr>
              <a:xfrm>
                <a:off x="13839550" y="4119475"/>
                <a:ext cx="6915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33" extrusionOk="0">
                    <a:moveTo>
                      <a:pt x="1383" y="1"/>
                    </a:moveTo>
                    <a:cubicBezTo>
                      <a:pt x="611" y="1"/>
                      <a:pt x="1" y="611"/>
                      <a:pt x="1" y="1351"/>
                    </a:cubicBezTo>
                    <a:cubicBezTo>
                      <a:pt x="1" y="2122"/>
                      <a:pt x="611" y="2733"/>
                      <a:pt x="1383" y="2733"/>
                    </a:cubicBezTo>
                    <a:cubicBezTo>
                      <a:pt x="2122" y="2733"/>
                      <a:pt x="2765" y="2122"/>
                      <a:pt x="2765" y="1351"/>
                    </a:cubicBezTo>
                    <a:cubicBezTo>
                      <a:pt x="2765" y="611"/>
                      <a:pt x="2122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44"/>
              <p:cNvSpPr/>
              <p:nvPr/>
            </p:nvSpPr>
            <p:spPr>
              <a:xfrm>
                <a:off x="10574475" y="5248550"/>
                <a:ext cx="691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733" extrusionOk="0">
                    <a:moveTo>
                      <a:pt x="1383" y="1"/>
                    </a:moveTo>
                    <a:cubicBezTo>
                      <a:pt x="611" y="1"/>
                      <a:pt x="1" y="611"/>
                      <a:pt x="1" y="1383"/>
                    </a:cubicBezTo>
                    <a:cubicBezTo>
                      <a:pt x="1" y="2122"/>
                      <a:pt x="611" y="2733"/>
                      <a:pt x="1383" y="2733"/>
                    </a:cubicBezTo>
                    <a:cubicBezTo>
                      <a:pt x="2122" y="2733"/>
                      <a:pt x="2765" y="2122"/>
                      <a:pt x="2765" y="1383"/>
                    </a:cubicBezTo>
                    <a:cubicBezTo>
                      <a:pt x="2765" y="611"/>
                      <a:pt x="2122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44"/>
              <p:cNvSpPr/>
              <p:nvPr/>
            </p:nvSpPr>
            <p:spPr>
              <a:xfrm>
                <a:off x="11748550" y="5134450"/>
                <a:ext cx="69150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5" extrusionOk="0">
                    <a:moveTo>
                      <a:pt x="1383" y="0"/>
                    </a:moveTo>
                    <a:cubicBezTo>
                      <a:pt x="611" y="0"/>
                      <a:pt x="1" y="611"/>
                      <a:pt x="1" y="1382"/>
                    </a:cubicBezTo>
                    <a:cubicBezTo>
                      <a:pt x="1" y="2154"/>
                      <a:pt x="611" y="2764"/>
                      <a:pt x="1383" y="2764"/>
                    </a:cubicBezTo>
                    <a:cubicBezTo>
                      <a:pt x="2122" y="2764"/>
                      <a:pt x="2765" y="2154"/>
                      <a:pt x="2765" y="1382"/>
                    </a:cubicBezTo>
                    <a:cubicBezTo>
                      <a:pt x="2765" y="611"/>
                      <a:pt x="2122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44"/>
              <p:cNvSpPr/>
              <p:nvPr/>
            </p:nvSpPr>
            <p:spPr>
              <a:xfrm>
                <a:off x="13168525" y="5425350"/>
                <a:ext cx="6915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33" extrusionOk="0">
                    <a:moveTo>
                      <a:pt x="1383" y="0"/>
                    </a:moveTo>
                    <a:cubicBezTo>
                      <a:pt x="644" y="0"/>
                      <a:pt x="1" y="611"/>
                      <a:pt x="1" y="1383"/>
                    </a:cubicBezTo>
                    <a:cubicBezTo>
                      <a:pt x="1" y="2122"/>
                      <a:pt x="644" y="2733"/>
                      <a:pt x="1383" y="2733"/>
                    </a:cubicBezTo>
                    <a:cubicBezTo>
                      <a:pt x="2155" y="2733"/>
                      <a:pt x="2765" y="2122"/>
                      <a:pt x="2765" y="1383"/>
                    </a:cubicBezTo>
                    <a:cubicBezTo>
                      <a:pt x="2765" y="611"/>
                      <a:pt x="2155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44"/>
              <p:cNvSpPr/>
              <p:nvPr/>
            </p:nvSpPr>
            <p:spPr>
              <a:xfrm>
                <a:off x="14190725" y="4186975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12" y="1"/>
                      <a:pt x="1" y="611"/>
                      <a:pt x="1" y="1383"/>
                    </a:cubicBezTo>
                    <a:cubicBezTo>
                      <a:pt x="1" y="2154"/>
                      <a:pt x="612" y="2765"/>
                      <a:pt x="1383" y="2765"/>
                    </a:cubicBezTo>
                    <a:cubicBezTo>
                      <a:pt x="2122" y="2765"/>
                      <a:pt x="2765" y="2154"/>
                      <a:pt x="2765" y="1383"/>
                    </a:cubicBezTo>
                    <a:cubicBezTo>
                      <a:pt x="2765" y="611"/>
                      <a:pt x="2122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44"/>
              <p:cNvSpPr/>
              <p:nvPr/>
            </p:nvSpPr>
            <p:spPr>
              <a:xfrm>
                <a:off x="11029325" y="3883225"/>
                <a:ext cx="683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33" extrusionOk="0">
                    <a:moveTo>
                      <a:pt x="1383" y="0"/>
                    </a:moveTo>
                    <a:cubicBezTo>
                      <a:pt x="611" y="0"/>
                      <a:pt x="0" y="611"/>
                      <a:pt x="0" y="1382"/>
                    </a:cubicBezTo>
                    <a:cubicBezTo>
                      <a:pt x="0" y="2122"/>
                      <a:pt x="611" y="2732"/>
                      <a:pt x="1383" y="2732"/>
                    </a:cubicBezTo>
                    <a:cubicBezTo>
                      <a:pt x="2122" y="2732"/>
                      <a:pt x="2733" y="2122"/>
                      <a:pt x="2733" y="1382"/>
                    </a:cubicBezTo>
                    <a:cubicBezTo>
                      <a:pt x="2733" y="611"/>
                      <a:pt x="2122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44"/>
              <p:cNvSpPr/>
              <p:nvPr/>
            </p:nvSpPr>
            <p:spPr>
              <a:xfrm>
                <a:off x="13628200" y="2202850"/>
                <a:ext cx="68325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66" extrusionOk="0">
                    <a:moveTo>
                      <a:pt x="1351" y="1"/>
                    </a:moveTo>
                    <a:cubicBezTo>
                      <a:pt x="611" y="1"/>
                      <a:pt x="1" y="644"/>
                      <a:pt x="1" y="1383"/>
                    </a:cubicBezTo>
                    <a:cubicBezTo>
                      <a:pt x="1" y="2155"/>
                      <a:pt x="611" y="2765"/>
                      <a:pt x="1351" y="2765"/>
                    </a:cubicBezTo>
                    <a:cubicBezTo>
                      <a:pt x="2122" y="2765"/>
                      <a:pt x="2733" y="2155"/>
                      <a:pt x="2733" y="1383"/>
                    </a:cubicBezTo>
                    <a:cubicBezTo>
                      <a:pt x="2733" y="644"/>
                      <a:pt x="2122" y="1"/>
                      <a:pt x="13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44"/>
              <p:cNvSpPr/>
              <p:nvPr/>
            </p:nvSpPr>
            <p:spPr>
              <a:xfrm>
                <a:off x="12573875" y="2441525"/>
                <a:ext cx="900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01" extrusionOk="0">
                    <a:moveTo>
                      <a:pt x="1800" y="1"/>
                    </a:moveTo>
                    <a:cubicBezTo>
                      <a:pt x="804" y="1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00" y="2797"/>
                      <a:pt x="3600" y="1801"/>
                    </a:cubicBezTo>
                    <a:cubicBezTo>
                      <a:pt x="3600" y="804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44"/>
              <p:cNvSpPr/>
              <p:nvPr/>
            </p:nvSpPr>
            <p:spPr>
              <a:xfrm>
                <a:off x="14043675" y="2290450"/>
                <a:ext cx="90825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33" extrusionOk="0">
                    <a:moveTo>
                      <a:pt x="1800" y="1"/>
                    </a:moveTo>
                    <a:cubicBezTo>
                      <a:pt x="804" y="1"/>
                      <a:pt x="0" y="836"/>
                      <a:pt x="0" y="1833"/>
                    </a:cubicBezTo>
                    <a:cubicBezTo>
                      <a:pt x="0" y="2829"/>
                      <a:pt x="804" y="3633"/>
                      <a:pt x="1800" y="3633"/>
                    </a:cubicBezTo>
                    <a:cubicBezTo>
                      <a:pt x="2797" y="3633"/>
                      <a:pt x="3633" y="2829"/>
                      <a:pt x="3633" y="1833"/>
                    </a:cubicBezTo>
                    <a:cubicBezTo>
                      <a:pt x="3633" y="836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44"/>
              <p:cNvSpPr/>
              <p:nvPr/>
            </p:nvSpPr>
            <p:spPr>
              <a:xfrm>
                <a:off x="13996250" y="3286925"/>
                <a:ext cx="90850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34" h="3601" extrusionOk="0">
                    <a:moveTo>
                      <a:pt x="1801" y="1"/>
                    </a:moveTo>
                    <a:cubicBezTo>
                      <a:pt x="804" y="1"/>
                      <a:pt x="1" y="804"/>
                      <a:pt x="1" y="1801"/>
                    </a:cubicBezTo>
                    <a:cubicBezTo>
                      <a:pt x="1" y="2797"/>
                      <a:pt x="804" y="3601"/>
                      <a:pt x="1801" y="3601"/>
                    </a:cubicBezTo>
                    <a:cubicBezTo>
                      <a:pt x="2830" y="3601"/>
                      <a:pt x="3633" y="2797"/>
                      <a:pt x="3633" y="1801"/>
                    </a:cubicBezTo>
                    <a:cubicBezTo>
                      <a:pt x="3633" y="804"/>
                      <a:pt x="2830" y="1"/>
                      <a:pt x="18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44"/>
              <p:cNvSpPr/>
              <p:nvPr/>
            </p:nvSpPr>
            <p:spPr>
              <a:xfrm>
                <a:off x="12759500" y="4819425"/>
                <a:ext cx="90825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33" extrusionOk="0">
                    <a:moveTo>
                      <a:pt x="1801" y="0"/>
                    </a:moveTo>
                    <a:cubicBezTo>
                      <a:pt x="804" y="0"/>
                      <a:pt x="0" y="804"/>
                      <a:pt x="0" y="1800"/>
                    </a:cubicBezTo>
                    <a:cubicBezTo>
                      <a:pt x="0" y="2829"/>
                      <a:pt x="804" y="3633"/>
                      <a:pt x="1801" y="3633"/>
                    </a:cubicBezTo>
                    <a:cubicBezTo>
                      <a:pt x="2797" y="3633"/>
                      <a:pt x="3633" y="2829"/>
                      <a:pt x="3633" y="1800"/>
                    </a:cubicBezTo>
                    <a:cubicBezTo>
                      <a:pt x="3633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44"/>
              <p:cNvSpPr/>
              <p:nvPr/>
            </p:nvSpPr>
            <p:spPr>
              <a:xfrm>
                <a:off x="13403200" y="4481900"/>
                <a:ext cx="900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01" extrusionOk="0">
                    <a:moveTo>
                      <a:pt x="1800" y="1"/>
                    </a:moveTo>
                    <a:cubicBezTo>
                      <a:pt x="804" y="1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00" y="2797"/>
                      <a:pt x="3600" y="1801"/>
                    </a:cubicBezTo>
                    <a:cubicBezTo>
                      <a:pt x="3600" y="804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44"/>
              <p:cNvSpPr/>
              <p:nvPr/>
            </p:nvSpPr>
            <p:spPr>
              <a:xfrm>
                <a:off x="12187325" y="4534950"/>
                <a:ext cx="900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01" extrusionOk="0">
                    <a:moveTo>
                      <a:pt x="1801" y="0"/>
                    </a:moveTo>
                    <a:cubicBezTo>
                      <a:pt x="804" y="0"/>
                      <a:pt x="1" y="804"/>
                      <a:pt x="1" y="1800"/>
                    </a:cubicBezTo>
                    <a:cubicBezTo>
                      <a:pt x="1" y="2797"/>
                      <a:pt x="804" y="3600"/>
                      <a:pt x="1801" y="3600"/>
                    </a:cubicBezTo>
                    <a:cubicBezTo>
                      <a:pt x="2797" y="3600"/>
                      <a:pt x="3601" y="2797"/>
                      <a:pt x="3601" y="1800"/>
                    </a:cubicBezTo>
                    <a:cubicBezTo>
                      <a:pt x="3601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44"/>
              <p:cNvSpPr/>
              <p:nvPr/>
            </p:nvSpPr>
            <p:spPr>
              <a:xfrm>
                <a:off x="10377600" y="4592000"/>
                <a:ext cx="908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01" extrusionOk="0">
                    <a:moveTo>
                      <a:pt x="1800" y="0"/>
                    </a:moveTo>
                    <a:cubicBezTo>
                      <a:pt x="804" y="0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32" y="2797"/>
                      <a:pt x="3632" y="1801"/>
                    </a:cubicBezTo>
                    <a:cubicBezTo>
                      <a:pt x="3632" y="804"/>
                      <a:pt x="2797" y="0"/>
                      <a:pt x="1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44"/>
              <p:cNvSpPr/>
              <p:nvPr/>
            </p:nvSpPr>
            <p:spPr>
              <a:xfrm>
                <a:off x="11313000" y="5570800"/>
                <a:ext cx="908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01" extrusionOk="0">
                    <a:moveTo>
                      <a:pt x="1800" y="0"/>
                    </a:moveTo>
                    <a:cubicBezTo>
                      <a:pt x="804" y="0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33" y="2797"/>
                      <a:pt x="3633" y="1801"/>
                    </a:cubicBezTo>
                    <a:cubicBezTo>
                      <a:pt x="3633" y="804"/>
                      <a:pt x="2797" y="0"/>
                      <a:pt x="1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44"/>
              <p:cNvSpPr/>
              <p:nvPr/>
            </p:nvSpPr>
            <p:spPr>
              <a:xfrm>
                <a:off x="12329575" y="5426150"/>
                <a:ext cx="90825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33" extrusionOk="0">
                    <a:moveTo>
                      <a:pt x="1832" y="0"/>
                    </a:moveTo>
                    <a:cubicBezTo>
                      <a:pt x="836" y="0"/>
                      <a:pt x="0" y="804"/>
                      <a:pt x="0" y="1833"/>
                    </a:cubicBezTo>
                    <a:cubicBezTo>
                      <a:pt x="0" y="2829"/>
                      <a:pt x="836" y="3633"/>
                      <a:pt x="1832" y="3633"/>
                    </a:cubicBezTo>
                    <a:cubicBezTo>
                      <a:pt x="2829" y="3633"/>
                      <a:pt x="3632" y="2829"/>
                      <a:pt x="3632" y="1833"/>
                    </a:cubicBezTo>
                    <a:cubicBezTo>
                      <a:pt x="3632" y="804"/>
                      <a:pt x="2829" y="0"/>
                      <a:pt x="18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44"/>
              <p:cNvSpPr/>
              <p:nvPr/>
            </p:nvSpPr>
            <p:spPr>
              <a:xfrm>
                <a:off x="11811225" y="3906525"/>
                <a:ext cx="90050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2" h="3601" extrusionOk="0">
                    <a:moveTo>
                      <a:pt x="1801" y="0"/>
                    </a:moveTo>
                    <a:cubicBezTo>
                      <a:pt x="805" y="0"/>
                      <a:pt x="1" y="804"/>
                      <a:pt x="1" y="1800"/>
                    </a:cubicBezTo>
                    <a:cubicBezTo>
                      <a:pt x="1" y="2797"/>
                      <a:pt x="805" y="3600"/>
                      <a:pt x="1801" y="3600"/>
                    </a:cubicBezTo>
                    <a:cubicBezTo>
                      <a:pt x="2797" y="3600"/>
                      <a:pt x="3601" y="2797"/>
                      <a:pt x="3601" y="1800"/>
                    </a:cubicBezTo>
                    <a:cubicBezTo>
                      <a:pt x="3601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44"/>
              <p:cNvSpPr/>
              <p:nvPr/>
            </p:nvSpPr>
            <p:spPr>
              <a:xfrm>
                <a:off x="11407825" y="2153025"/>
                <a:ext cx="90025" cy="90850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34" extrusionOk="0">
                    <a:moveTo>
                      <a:pt x="1800" y="1"/>
                    </a:moveTo>
                    <a:cubicBezTo>
                      <a:pt x="804" y="1"/>
                      <a:pt x="0" y="837"/>
                      <a:pt x="0" y="1833"/>
                    </a:cubicBezTo>
                    <a:cubicBezTo>
                      <a:pt x="0" y="2830"/>
                      <a:pt x="804" y="3633"/>
                      <a:pt x="1800" y="3633"/>
                    </a:cubicBezTo>
                    <a:cubicBezTo>
                      <a:pt x="2797" y="3633"/>
                      <a:pt x="3601" y="2830"/>
                      <a:pt x="3601" y="1833"/>
                    </a:cubicBezTo>
                    <a:cubicBezTo>
                      <a:pt x="3601" y="837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CCF7197-6E3C-6C60-50AD-C2BD7BB2E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70" y="176980"/>
            <a:ext cx="4495882" cy="272845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59D1F2-9E59-CF81-7F23-0EC941F5E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851" y="3208521"/>
            <a:ext cx="4257103" cy="17579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EF643D-8042-F1E2-75BA-FCAA0BFB1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615" name="Google Shape;1615;p41"/>
          <p:cNvGrpSpPr/>
          <p:nvPr/>
        </p:nvGrpSpPr>
        <p:grpSpPr>
          <a:xfrm flipH="1">
            <a:off x="-1306068" y="3133131"/>
            <a:ext cx="4216311" cy="4220216"/>
            <a:chOff x="9348175" y="863250"/>
            <a:chExt cx="5209825" cy="5214650"/>
          </a:xfrm>
        </p:grpSpPr>
        <p:grpSp>
          <p:nvGrpSpPr>
            <p:cNvPr id="1616" name="Google Shape;1616;p41"/>
            <p:cNvGrpSpPr/>
            <p:nvPr/>
          </p:nvGrpSpPr>
          <p:grpSpPr>
            <a:xfrm>
              <a:off x="9369050" y="884125"/>
              <a:ext cx="5160025" cy="5193775"/>
              <a:chOff x="9369050" y="884125"/>
              <a:chExt cx="5160025" cy="5193775"/>
            </a:xfrm>
          </p:grpSpPr>
          <p:sp>
            <p:nvSpPr>
              <p:cNvPr id="1617" name="Google Shape;1617;p41"/>
              <p:cNvSpPr/>
              <p:nvPr/>
            </p:nvSpPr>
            <p:spPr>
              <a:xfrm>
                <a:off x="10744850" y="2199650"/>
                <a:ext cx="3357500" cy="3867800"/>
              </a:xfrm>
              <a:custGeom>
                <a:avLst/>
                <a:gdLst/>
                <a:ahLst/>
                <a:cxnLst/>
                <a:rect l="l" t="t" r="r" b="b"/>
                <a:pathLst>
                  <a:path w="134300" h="154712" fill="none" extrusionOk="0">
                    <a:moveTo>
                      <a:pt x="134300" y="154712"/>
                    </a:moveTo>
                    <a:lnTo>
                      <a:pt x="123917" y="115431"/>
                    </a:lnTo>
                    <a:lnTo>
                      <a:pt x="82387" y="106624"/>
                    </a:lnTo>
                    <a:lnTo>
                      <a:pt x="60078" y="95277"/>
                    </a:lnTo>
                    <a:lnTo>
                      <a:pt x="41209" y="119192"/>
                    </a:lnTo>
                    <a:lnTo>
                      <a:pt x="44360" y="70140"/>
                    </a:lnTo>
                    <a:lnTo>
                      <a:pt x="12922" y="69175"/>
                    </a:lnTo>
                    <a:lnTo>
                      <a:pt x="38702" y="31470"/>
                    </a:lnTo>
                    <a:lnTo>
                      <a:pt x="28319" y="0"/>
                    </a:lnTo>
                    <a:lnTo>
                      <a:pt x="0" y="524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41"/>
              <p:cNvSpPr/>
              <p:nvPr/>
            </p:nvSpPr>
            <p:spPr>
              <a:xfrm>
                <a:off x="10940125" y="2959875"/>
                <a:ext cx="77630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31052" h="1061" fill="none" extrusionOk="0">
                    <a:moveTo>
                      <a:pt x="0" y="0"/>
                    </a:moveTo>
                    <a:lnTo>
                      <a:pt x="31052" y="106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41"/>
              <p:cNvSpPr/>
              <p:nvPr/>
            </p:nvSpPr>
            <p:spPr>
              <a:xfrm>
                <a:off x="14057325" y="4223150"/>
                <a:ext cx="167975" cy="1854750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74190" fill="none" extrusionOk="0">
                    <a:moveTo>
                      <a:pt x="6719" y="0"/>
                    </a:moveTo>
                    <a:lnTo>
                      <a:pt x="1" y="7419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41"/>
              <p:cNvSpPr/>
              <p:nvPr/>
            </p:nvSpPr>
            <p:spPr>
              <a:xfrm>
                <a:off x="12804500" y="4223150"/>
                <a:ext cx="1724575" cy="1236775"/>
              </a:xfrm>
              <a:custGeom>
                <a:avLst/>
                <a:gdLst/>
                <a:ahLst/>
                <a:cxnLst/>
                <a:rect l="l" t="t" r="r" b="b"/>
                <a:pathLst>
                  <a:path w="68983" h="49471" fill="none" extrusionOk="0">
                    <a:moveTo>
                      <a:pt x="41531" y="34491"/>
                    </a:moveTo>
                    <a:lnTo>
                      <a:pt x="15944" y="49471"/>
                    </a:lnTo>
                    <a:lnTo>
                      <a:pt x="1" y="25684"/>
                    </a:lnTo>
                    <a:lnTo>
                      <a:pt x="25395" y="12569"/>
                    </a:lnTo>
                    <a:lnTo>
                      <a:pt x="41531" y="34491"/>
                    </a:lnTo>
                    <a:lnTo>
                      <a:pt x="56832" y="0"/>
                    </a:lnTo>
                    <a:lnTo>
                      <a:pt x="68983" y="2115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1"/>
              <p:cNvSpPr/>
              <p:nvPr/>
            </p:nvSpPr>
            <p:spPr>
              <a:xfrm>
                <a:off x="12390650" y="884125"/>
                <a:ext cx="1651450" cy="5037075"/>
              </a:xfrm>
              <a:custGeom>
                <a:avLst/>
                <a:gdLst/>
                <a:ahLst/>
                <a:cxnLst/>
                <a:rect l="l" t="t" r="r" b="b"/>
                <a:pathLst>
                  <a:path w="66058" h="201483" fill="none" extrusionOk="0">
                    <a:moveTo>
                      <a:pt x="51785" y="196436"/>
                    </a:moveTo>
                    <a:lnTo>
                      <a:pt x="34813" y="194989"/>
                    </a:lnTo>
                    <a:lnTo>
                      <a:pt x="32498" y="183032"/>
                    </a:lnTo>
                    <a:lnTo>
                      <a:pt x="0" y="201482"/>
                    </a:lnTo>
                    <a:lnTo>
                      <a:pt x="16555" y="159245"/>
                    </a:lnTo>
                    <a:lnTo>
                      <a:pt x="28737" y="123918"/>
                    </a:lnTo>
                    <a:lnTo>
                      <a:pt x="41949" y="146130"/>
                    </a:lnTo>
                    <a:lnTo>
                      <a:pt x="66057" y="97913"/>
                    </a:lnTo>
                    <a:lnTo>
                      <a:pt x="23273" y="97077"/>
                    </a:lnTo>
                    <a:lnTo>
                      <a:pt x="50949" y="54293"/>
                    </a:lnTo>
                    <a:lnTo>
                      <a:pt x="54935" y="30634"/>
                    </a:lnTo>
                    <a:lnTo>
                      <a:pt x="34813" y="19930"/>
                    </a:lnTo>
                    <a:lnTo>
                      <a:pt x="45067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41"/>
              <p:cNvSpPr/>
              <p:nvPr/>
            </p:nvSpPr>
            <p:spPr>
              <a:xfrm>
                <a:off x="11452825" y="2199650"/>
                <a:ext cx="1519650" cy="1111425"/>
              </a:xfrm>
              <a:custGeom>
                <a:avLst/>
                <a:gdLst/>
                <a:ahLst/>
                <a:cxnLst/>
                <a:rect l="l" t="t" r="r" b="b"/>
                <a:pathLst>
                  <a:path w="60786" h="44457" fill="none" extrusionOk="0">
                    <a:moveTo>
                      <a:pt x="0" y="0"/>
                    </a:moveTo>
                    <a:lnTo>
                      <a:pt x="20959" y="32916"/>
                    </a:lnTo>
                    <a:lnTo>
                      <a:pt x="60786" y="44456"/>
                    </a:lnTo>
                    <a:lnTo>
                      <a:pt x="46546" y="11540"/>
                    </a:lnTo>
                    <a:lnTo>
                      <a:pt x="20959" y="32916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41"/>
              <p:cNvSpPr/>
              <p:nvPr/>
            </p:nvSpPr>
            <p:spPr>
              <a:xfrm>
                <a:off x="11712400" y="1382375"/>
                <a:ext cx="1952000" cy="2570775"/>
              </a:xfrm>
              <a:custGeom>
                <a:avLst/>
                <a:gdLst/>
                <a:ahLst/>
                <a:cxnLst/>
                <a:rect l="l" t="t" r="r" b="b"/>
                <a:pathLst>
                  <a:path w="78080" h="102831" fill="none" extrusionOk="0">
                    <a:moveTo>
                      <a:pt x="61943" y="0"/>
                    </a:moveTo>
                    <a:lnTo>
                      <a:pt x="78079" y="34363"/>
                    </a:lnTo>
                    <a:lnTo>
                      <a:pt x="36163" y="44231"/>
                    </a:lnTo>
                    <a:lnTo>
                      <a:pt x="16651" y="24848"/>
                    </a:lnTo>
                    <a:lnTo>
                      <a:pt x="10576" y="65607"/>
                    </a:lnTo>
                    <a:lnTo>
                      <a:pt x="0" y="64161"/>
                    </a:lnTo>
                    <a:lnTo>
                      <a:pt x="5658" y="102831"/>
                    </a:lnTo>
                    <a:lnTo>
                      <a:pt x="12408" y="86469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41"/>
              <p:cNvSpPr/>
              <p:nvPr/>
            </p:nvSpPr>
            <p:spPr>
              <a:xfrm>
                <a:off x="13571150" y="2336250"/>
                <a:ext cx="719250" cy="995700"/>
              </a:xfrm>
              <a:custGeom>
                <a:avLst/>
                <a:gdLst/>
                <a:ahLst/>
                <a:cxnLst/>
                <a:rect l="l" t="t" r="r" b="b"/>
                <a:pathLst>
                  <a:path w="28770" h="39828" fill="none" extrusionOk="0">
                    <a:moveTo>
                      <a:pt x="0" y="24431"/>
                    </a:moveTo>
                    <a:lnTo>
                      <a:pt x="18837" y="39828"/>
                    </a:lnTo>
                    <a:lnTo>
                      <a:pt x="22180" y="24270"/>
                    </a:lnTo>
                    <a:lnTo>
                      <a:pt x="0" y="24431"/>
                    </a:lnTo>
                    <a:lnTo>
                      <a:pt x="20701" y="1"/>
                    </a:lnTo>
                    <a:lnTo>
                      <a:pt x="22180" y="24270"/>
                    </a:lnTo>
                    <a:lnTo>
                      <a:pt x="28770" y="16073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41"/>
              <p:cNvSpPr/>
              <p:nvPr/>
            </p:nvSpPr>
            <p:spPr>
              <a:xfrm>
                <a:off x="14067775" y="1340575"/>
                <a:ext cx="309425" cy="995700"/>
              </a:xfrm>
              <a:custGeom>
                <a:avLst/>
                <a:gdLst/>
                <a:ahLst/>
                <a:cxnLst/>
                <a:rect l="l" t="t" r="r" b="b"/>
                <a:pathLst>
                  <a:path w="12377" h="39828" fill="none" extrusionOk="0">
                    <a:moveTo>
                      <a:pt x="836" y="39828"/>
                    </a:moveTo>
                    <a:lnTo>
                      <a:pt x="6912" y="28095"/>
                    </a:lnTo>
                    <a:lnTo>
                      <a:pt x="1" y="1"/>
                    </a:lnTo>
                    <a:lnTo>
                      <a:pt x="12376" y="10062"/>
                    </a:lnTo>
                    <a:lnTo>
                      <a:pt x="6912" y="28095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41"/>
              <p:cNvSpPr/>
              <p:nvPr/>
            </p:nvSpPr>
            <p:spPr>
              <a:xfrm>
                <a:off x="13439350" y="4157250"/>
                <a:ext cx="785950" cy="380125"/>
              </a:xfrm>
              <a:custGeom>
                <a:avLst/>
                <a:gdLst/>
                <a:ahLst/>
                <a:cxnLst/>
                <a:rect l="l" t="t" r="r" b="b"/>
                <a:pathLst>
                  <a:path w="31438" h="15205" fill="none" extrusionOk="0">
                    <a:moveTo>
                      <a:pt x="1" y="15205"/>
                    </a:moveTo>
                    <a:lnTo>
                      <a:pt x="31438" y="2636"/>
                    </a:lnTo>
                    <a:lnTo>
                      <a:pt x="16909" y="0"/>
                    </a:lnTo>
                    <a:close/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41"/>
              <p:cNvSpPr/>
              <p:nvPr/>
            </p:nvSpPr>
            <p:spPr>
              <a:xfrm>
                <a:off x="10137300" y="5289525"/>
                <a:ext cx="474175" cy="348800"/>
              </a:xfrm>
              <a:custGeom>
                <a:avLst/>
                <a:gdLst/>
                <a:ahLst/>
                <a:cxnLst/>
                <a:rect l="l" t="t" r="r" b="b"/>
                <a:pathLst>
                  <a:path w="18967" h="13952" fill="none" extrusionOk="0">
                    <a:moveTo>
                      <a:pt x="18966" y="1"/>
                    </a:moveTo>
                    <a:lnTo>
                      <a:pt x="1" y="13952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41"/>
              <p:cNvSpPr/>
              <p:nvPr/>
            </p:nvSpPr>
            <p:spPr>
              <a:xfrm>
                <a:off x="10646000" y="3651775"/>
                <a:ext cx="421925" cy="277275"/>
              </a:xfrm>
              <a:custGeom>
                <a:avLst/>
                <a:gdLst/>
                <a:ahLst/>
                <a:cxnLst/>
                <a:rect l="l" t="t" r="r" b="b"/>
                <a:pathLst>
                  <a:path w="16877" h="11091" fill="none" extrusionOk="0">
                    <a:moveTo>
                      <a:pt x="16876" y="11090"/>
                    </a:moveTo>
                    <a:lnTo>
                      <a:pt x="0" y="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41"/>
              <p:cNvSpPr/>
              <p:nvPr/>
            </p:nvSpPr>
            <p:spPr>
              <a:xfrm>
                <a:off x="12695200" y="4485125"/>
                <a:ext cx="109325" cy="379325"/>
              </a:xfrm>
              <a:custGeom>
                <a:avLst/>
                <a:gdLst/>
                <a:ahLst/>
                <a:cxnLst/>
                <a:rect l="l" t="t" r="r" b="b"/>
                <a:pathLst>
                  <a:path w="4373" h="15173" fill="none" extrusionOk="0">
                    <a:moveTo>
                      <a:pt x="1" y="0"/>
                    </a:moveTo>
                    <a:lnTo>
                      <a:pt x="4373" y="15172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41"/>
              <p:cNvSpPr/>
              <p:nvPr/>
            </p:nvSpPr>
            <p:spPr>
              <a:xfrm>
                <a:off x="9369050" y="4637000"/>
                <a:ext cx="2406050" cy="998125"/>
              </a:xfrm>
              <a:custGeom>
                <a:avLst/>
                <a:gdLst/>
                <a:ahLst/>
                <a:cxnLst/>
                <a:rect l="l" t="t" r="r" b="b"/>
                <a:pathLst>
                  <a:path w="96242" h="39925" fill="none" extrusionOk="0">
                    <a:moveTo>
                      <a:pt x="76633" y="12987"/>
                    </a:moveTo>
                    <a:lnTo>
                      <a:pt x="42142" y="1"/>
                    </a:lnTo>
                    <a:lnTo>
                      <a:pt x="79880" y="39924"/>
                    </a:lnTo>
                    <a:lnTo>
                      <a:pt x="76633" y="12987"/>
                    </a:lnTo>
                    <a:lnTo>
                      <a:pt x="96241" y="21698"/>
                    </a:lnTo>
                    <a:lnTo>
                      <a:pt x="79880" y="39924"/>
                    </a:lnTo>
                    <a:lnTo>
                      <a:pt x="49696" y="26102"/>
                    </a:lnTo>
                    <a:lnTo>
                      <a:pt x="42142" y="1"/>
                    </a:lnTo>
                    <a:lnTo>
                      <a:pt x="1" y="22630"/>
                    </a:lnTo>
                    <a:lnTo>
                      <a:pt x="49696" y="26102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41"/>
              <p:cNvSpPr/>
              <p:nvPr/>
            </p:nvSpPr>
            <p:spPr>
              <a:xfrm>
                <a:off x="11853825" y="3610800"/>
                <a:ext cx="1328400" cy="970775"/>
              </a:xfrm>
              <a:custGeom>
                <a:avLst/>
                <a:gdLst/>
                <a:ahLst/>
                <a:cxnLst/>
                <a:rect l="l" t="t" r="r" b="b"/>
                <a:pathLst>
                  <a:path w="53136" h="38831" fill="none" extrusionOk="0">
                    <a:moveTo>
                      <a:pt x="15719" y="38831"/>
                    </a:moveTo>
                    <a:lnTo>
                      <a:pt x="33656" y="34973"/>
                    </a:lnTo>
                    <a:lnTo>
                      <a:pt x="50210" y="14851"/>
                    </a:lnTo>
                    <a:lnTo>
                      <a:pt x="1" y="13694"/>
                    </a:lnTo>
                    <a:lnTo>
                      <a:pt x="15719" y="38831"/>
                    </a:lnTo>
                    <a:lnTo>
                      <a:pt x="50210" y="14851"/>
                    </a:lnTo>
                    <a:lnTo>
                      <a:pt x="53135" y="0"/>
                    </a:lnTo>
                    <a:lnTo>
                      <a:pt x="1" y="13694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41"/>
              <p:cNvSpPr/>
              <p:nvPr/>
            </p:nvSpPr>
            <p:spPr>
              <a:xfrm>
                <a:off x="10941725" y="1359075"/>
                <a:ext cx="1862800" cy="4221400"/>
              </a:xfrm>
              <a:custGeom>
                <a:avLst/>
                <a:gdLst/>
                <a:ahLst/>
                <a:cxnLst/>
                <a:rect l="l" t="t" r="r" b="b"/>
                <a:pathLst>
                  <a:path w="74512" h="168856" fill="none" extrusionOk="0">
                    <a:moveTo>
                      <a:pt x="55353" y="157958"/>
                    </a:moveTo>
                    <a:lnTo>
                      <a:pt x="41210" y="168855"/>
                    </a:lnTo>
                    <a:lnTo>
                      <a:pt x="33334" y="152815"/>
                    </a:lnTo>
                    <a:lnTo>
                      <a:pt x="55353" y="157958"/>
                    </a:lnTo>
                    <a:lnTo>
                      <a:pt x="74512" y="140247"/>
                    </a:lnTo>
                    <a:lnTo>
                      <a:pt x="33334" y="152815"/>
                    </a:lnTo>
                    <a:lnTo>
                      <a:pt x="5047" y="102798"/>
                    </a:lnTo>
                    <a:lnTo>
                      <a:pt x="1" y="64128"/>
                    </a:lnTo>
                    <a:lnTo>
                      <a:pt x="20444" y="33623"/>
                    </a:lnTo>
                    <a:lnTo>
                      <a:pt x="47478" y="25780"/>
                    </a:lnTo>
                    <a:lnTo>
                      <a:pt x="47157" y="1865"/>
                    </a:lnTo>
                    <a:lnTo>
                      <a:pt x="65415" y="0"/>
                    </a:lnTo>
                    <a:lnTo>
                      <a:pt x="47478" y="2578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41"/>
              <p:cNvSpPr/>
              <p:nvPr/>
            </p:nvSpPr>
            <p:spPr>
              <a:xfrm>
                <a:off x="11631225" y="5472750"/>
                <a:ext cx="744175" cy="196925"/>
              </a:xfrm>
              <a:custGeom>
                <a:avLst/>
                <a:gdLst/>
                <a:ahLst/>
                <a:cxnLst/>
                <a:rect l="l" t="t" r="r" b="b"/>
                <a:pathLst>
                  <a:path w="29767" h="7877" fill="none" extrusionOk="0">
                    <a:moveTo>
                      <a:pt x="1" y="7876"/>
                    </a:moveTo>
                    <a:lnTo>
                      <a:pt x="13630" y="4308"/>
                    </a:lnTo>
                    <a:lnTo>
                      <a:pt x="29766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41"/>
              <p:cNvSpPr/>
              <p:nvPr/>
            </p:nvSpPr>
            <p:spPr>
              <a:xfrm>
                <a:off x="10422600" y="4566275"/>
                <a:ext cx="712025" cy="70750"/>
              </a:xfrm>
              <a:custGeom>
                <a:avLst/>
                <a:gdLst/>
                <a:ahLst/>
                <a:cxnLst/>
                <a:rect l="l" t="t" r="r" b="b"/>
                <a:pathLst>
                  <a:path w="28481" h="2830" fill="none" extrusionOk="0">
                    <a:moveTo>
                      <a:pt x="0" y="2830"/>
                    </a:moveTo>
                    <a:lnTo>
                      <a:pt x="28480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41"/>
              <p:cNvSpPr/>
              <p:nvPr/>
            </p:nvSpPr>
            <p:spPr>
              <a:xfrm>
                <a:off x="13862050" y="3331925"/>
                <a:ext cx="179225" cy="825350"/>
              </a:xfrm>
              <a:custGeom>
                <a:avLst/>
                <a:gdLst/>
                <a:ahLst/>
                <a:cxnLst/>
                <a:rect l="l" t="t" r="r" b="b"/>
                <a:pathLst>
                  <a:path w="7169" h="33014" fill="none" extrusionOk="0">
                    <a:moveTo>
                      <a:pt x="1" y="33013"/>
                    </a:moveTo>
                    <a:lnTo>
                      <a:pt x="7169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41"/>
              <p:cNvSpPr/>
              <p:nvPr/>
            </p:nvSpPr>
            <p:spPr>
              <a:xfrm>
                <a:off x="12398675" y="1151725"/>
                <a:ext cx="178425" cy="206575"/>
              </a:xfrm>
              <a:custGeom>
                <a:avLst/>
                <a:gdLst/>
                <a:ahLst/>
                <a:cxnLst/>
                <a:rect l="l" t="t" r="r" b="b"/>
                <a:pathLst>
                  <a:path w="7137" h="8263" fill="none" extrusionOk="0">
                    <a:moveTo>
                      <a:pt x="7137" y="8262"/>
                    </a:moveTo>
                    <a:lnTo>
                      <a:pt x="1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7" name="Google Shape;1637;p41"/>
            <p:cNvGrpSpPr/>
            <p:nvPr/>
          </p:nvGrpSpPr>
          <p:grpSpPr>
            <a:xfrm>
              <a:off x="9348175" y="863250"/>
              <a:ext cx="5209825" cy="5078850"/>
              <a:chOff x="9348175" y="863250"/>
              <a:chExt cx="5209825" cy="5078850"/>
            </a:xfrm>
          </p:grpSpPr>
          <p:sp>
            <p:nvSpPr>
              <p:cNvPr id="1638" name="Google Shape;1638;p41"/>
              <p:cNvSpPr/>
              <p:nvPr/>
            </p:nvSpPr>
            <p:spPr>
              <a:xfrm>
                <a:off x="10724750" y="2312150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36" y="1"/>
                    </a:moveTo>
                    <a:cubicBezTo>
                      <a:pt x="386" y="1"/>
                      <a:pt x="1" y="386"/>
                      <a:pt x="1" y="836"/>
                    </a:cubicBezTo>
                    <a:cubicBezTo>
                      <a:pt x="1" y="1286"/>
                      <a:pt x="386" y="1672"/>
                      <a:pt x="836" y="1672"/>
                    </a:cubicBezTo>
                    <a:cubicBezTo>
                      <a:pt x="1318" y="1672"/>
                      <a:pt x="1672" y="1286"/>
                      <a:pt x="1672" y="836"/>
                    </a:cubicBezTo>
                    <a:cubicBezTo>
                      <a:pt x="1672" y="386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41"/>
              <p:cNvSpPr/>
              <p:nvPr/>
            </p:nvSpPr>
            <p:spPr>
              <a:xfrm>
                <a:off x="12107775" y="1979450"/>
                <a:ext cx="426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73" extrusionOk="0">
                    <a:moveTo>
                      <a:pt x="868" y="1"/>
                    </a:moveTo>
                    <a:cubicBezTo>
                      <a:pt x="386" y="1"/>
                      <a:pt x="0" y="354"/>
                      <a:pt x="0" y="836"/>
                    </a:cubicBezTo>
                    <a:cubicBezTo>
                      <a:pt x="0" y="1286"/>
                      <a:pt x="386" y="1672"/>
                      <a:pt x="868" y="1672"/>
                    </a:cubicBezTo>
                    <a:cubicBezTo>
                      <a:pt x="1318" y="1672"/>
                      <a:pt x="1704" y="1286"/>
                      <a:pt x="1704" y="836"/>
                    </a:cubicBezTo>
                    <a:cubicBezTo>
                      <a:pt x="1704" y="354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41"/>
              <p:cNvSpPr/>
              <p:nvPr/>
            </p:nvSpPr>
            <p:spPr>
              <a:xfrm>
                <a:off x="12959600" y="3282100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36" y="1"/>
                    </a:moveTo>
                    <a:cubicBezTo>
                      <a:pt x="354" y="1"/>
                      <a:pt x="0" y="387"/>
                      <a:pt x="0" y="837"/>
                    </a:cubicBezTo>
                    <a:cubicBezTo>
                      <a:pt x="0" y="1319"/>
                      <a:pt x="354" y="1672"/>
                      <a:pt x="836" y="1672"/>
                    </a:cubicBezTo>
                    <a:cubicBezTo>
                      <a:pt x="1286" y="1672"/>
                      <a:pt x="1672" y="1319"/>
                      <a:pt x="1672" y="837"/>
                    </a:cubicBezTo>
                    <a:cubicBezTo>
                      <a:pt x="1672" y="387"/>
                      <a:pt x="1286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41"/>
              <p:cNvSpPr/>
              <p:nvPr/>
            </p:nvSpPr>
            <p:spPr>
              <a:xfrm>
                <a:off x="13564725" y="2922900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36" y="0"/>
                    </a:moveTo>
                    <a:cubicBezTo>
                      <a:pt x="386" y="0"/>
                      <a:pt x="0" y="386"/>
                      <a:pt x="0" y="836"/>
                    </a:cubicBezTo>
                    <a:cubicBezTo>
                      <a:pt x="0" y="1318"/>
                      <a:pt x="386" y="1704"/>
                      <a:pt x="836" y="1704"/>
                    </a:cubicBezTo>
                    <a:cubicBezTo>
                      <a:pt x="1318" y="1704"/>
                      <a:pt x="1704" y="1318"/>
                      <a:pt x="1704" y="836"/>
                    </a:cubicBezTo>
                    <a:cubicBezTo>
                      <a:pt x="1704" y="386"/>
                      <a:pt x="1318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41"/>
              <p:cNvSpPr/>
              <p:nvPr/>
            </p:nvSpPr>
            <p:spPr>
              <a:xfrm>
                <a:off x="14275925" y="2711550"/>
                <a:ext cx="41800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2" extrusionOk="0">
                    <a:moveTo>
                      <a:pt x="836" y="0"/>
                    </a:moveTo>
                    <a:cubicBezTo>
                      <a:pt x="354" y="0"/>
                      <a:pt x="0" y="386"/>
                      <a:pt x="0" y="836"/>
                    </a:cubicBezTo>
                    <a:cubicBezTo>
                      <a:pt x="0" y="1318"/>
                      <a:pt x="354" y="1672"/>
                      <a:pt x="836" y="1672"/>
                    </a:cubicBezTo>
                    <a:cubicBezTo>
                      <a:pt x="1286" y="1672"/>
                      <a:pt x="1672" y="1318"/>
                      <a:pt x="1672" y="836"/>
                    </a:cubicBezTo>
                    <a:cubicBezTo>
                      <a:pt x="1672" y="386"/>
                      <a:pt x="1286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41"/>
              <p:cNvSpPr/>
              <p:nvPr/>
            </p:nvSpPr>
            <p:spPr>
              <a:xfrm>
                <a:off x="13743125" y="1628275"/>
                <a:ext cx="418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705" extrusionOk="0">
                    <a:moveTo>
                      <a:pt x="836" y="1"/>
                    </a:moveTo>
                    <a:cubicBezTo>
                      <a:pt x="354" y="1"/>
                      <a:pt x="0" y="386"/>
                      <a:pt x="0" y="868"/>
                    </a:cubicBezTo>
                    <a:cubicBezTo>
                      <a:pt x="0" y="1318"/>
                      <a:pt x="354" y="1704"/>
                      <a:pt x="836" y="1704"/>
                    </a:cubicBezTo>
                    <a:cubicBezTo>
                      <a:pt x="1286" y="1704"/>
                      <a:pt x="1672" y="1318"/>
                      <a:pt x="1672" y="868"/>
                    </a:cubicBezTo>
                    <a:cubicBezTo>
                      <a:pt x="1672" y="386"/>
                      <a:pt x="1286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41"/>
              <p:cNvSpPr/>
              <p:nvPr/>
            </p:nvSpPr>
            <p:spPr>
              <a:xfrm>
                <a:off x="14363500" y="1568000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69" y="1"/>
                    </a:moveTo>
                    <a:cubicBezTo>
                      <a:pt x="387" y="1"/>
                      <a:pt x="1" y="386"/>
                      <a:pt x="1" y="869"/>
                    </a:cubicBezTo>
                    <a:cubicBezTo>
                      <a:pt x="1" y="1319"/>
                      <a:pt x="387" y="1704"/>
                      <a:pt x="869" y="1704"/>
                    </a:cubicBezTo>
                    <a:cubicBezTo>
                      <a:pt x="1319" y="1704"/>
                      <a:pt x="1704" y="1319"/>
                      <a:pt x="1704" y="869"/>
                    </a:cubicBezTo>
                    <a:cubicBezTo>
                      <a:pt x="1704" y="386"/>
                      <a:pt x="1319" y="1"/>
                      <a:pt x="8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1"/>
              <p:cNvSpPr/>
              <p:nvPr/>
            </p:nvSpPr>
            <p:spPr>
              <a:xfrm>
                <a:off x="14225275" y="2014000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37" y="1"/>
                    </a:moveTo>
                    <a:cubicBezTo>
                      <a:pt x="355" y="1"/>
                      <a:pt x="1" y="355"/>
                      <a:pt x="1" y="837"/>
                    </a:cubicBezTo>
                    <a:cubicBezTo>
                      <a:pt x="1" y="1287"/>
                      <a:pt x="355" y="1672"/>
                      <a:pt x="837" y="1672"/>
                    </a:cubicBezTo>
                    <a:cubicBezTo>
                      <a:pt x="1287" y="1672"/>
                      <a:pt x="1672" y="1287"/>
                      <a:pt x="1672" y="837"/>
                    </a:cubicBezTo>
                    <a:cubicBezTo>
                      <a:pt x="1672" y="355"/>
                      <a:pt x="1287" y="1"/>
                      <a:pt x="8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1"/>
              <p:cNvSpPr/>
              <p:nvPr/>
            </p:nvSpPr>
            <p:spPr>
              <a:xfrm>
                <a:off x="11690700" y="2964675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68" y="1"/>
                    </a:moveTo>
                    <a:cubicBezTo>
                      <a:pt x="386" y="1"/>
                      <a:pt x="0" y="387"/>
                      <a:pt x="0" y="869"/>
                    </a:cubicBezTo>
                    <a:cubicBezTo>
                      <a:pt x="0" y="1319"/>
                      <a:pt x="386" y="1705"/>
                      <a:pt x="868" y="1705"/>
                    </a:cubicBezTo>
                    <a:cubicBezTo>
                      <a:pt x="1318" y="1705"/>
                      <a:pt x="1704" y="1319"/>
                      <a:pt x="1704" y="869"/>
                    </a:cubicBezTo>
                    <a:cubicBezTo>
                      <a:pt x="1704" y="387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1"/>
              <p:cNvSpPr/>
              <p:nvPr/>
            </p:nvSpPr>
            <p:spPr>
              <a:xfrm>
                <a:off x="12671100" y="4466625"/>
                <a:ext cx="426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673" extrusionOk="0">
                    <a:moveTo>
                      <a:pt x="836" y="1"/>
                    </a:moveTo>
                    <a:cubicBezTo>
                      <a:pt x="386" y="1"/>
                      <a:pt x="1" y="387"/>
                      <a:pt x="1" y="837"/>
                    </a:cubicBezTo>
                    <a:cubicBezTo>
                      <a:pt x="1" y="1319"/>
                      <a:pt x="386" y="1672"/>
                      <a:pt x="836" y="1672"/>
                    </a:cubicBezTo>
                    <a:cubicBezTo>
                      <a:pt x="1318" y="1672"/>
                      <a:pt x="1704" y="1319"/>
                      <a:pt x="1704" y="837"/>
                    </a:cubicBezTo>
                    <a:cubicBezTo>
                      <a:pt x="1704" y="387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1"/>
              <p:cNvSpPr/>
              <p:nvPr/>
            </p:nvSpPr>
            <p:spPr>
              <a:xfrm>
                <a:off x="9348175" y="5181850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36" y="1"/>
                    </a:moveTo>
                    <a:cubicBezTo>
                      <a:pt x="386" y="1"/>
                      <a:pt x="0" y="386"/>
                      <a:pt x="0" y="836"/>
                    </a:cubicBezTo>
                    <a:cubicBezTo>
                      <a:pt x="0" y="1318"/>
                      <a:pt x="386" y="1704"/>
                      <a:pt x="836" y="1704"/>
                    </a:cubicBezTo>
                    <a:cubicBezTo>
                      <a:pt x="1318" y="1704"/>
                      <a:pt x="1704" y="1318"/>
                      <a:pt x="1704" y="836"/>
                    </a:cubicBezTo>
                    <a:cubicBezTo>
                      <a:pt x="1704" y="386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1"/>
              <p:cNvSpPr/>
              <p:nvPr/>
            </p:nvSpPr>
            <p:spPr>
              <a:xfrm>
                <a:off x="11122550" y="4545400"/>
                <a:ext cx="41800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2" extrusionOk="0">
                    <a:moveTo>
                      <a:pt x="836" y="0"/>
                    </a:moveTo>
                    <a:cubicBezTo>
                      <a:pt x="386" y="0"/>
                      <a:pt x="0" y="354"/>
                      <a:pt x="0" y="836"/>
                    </a:cubicBezTo>
                    <a:cubicBezTo>
                      <a:pt x="0" y="1286"/>
                      <a:pt x="386" y="1672"/>
                      <a:pt x="836" y="1672"/>
                    </a:cubicBezTo>
                    <a:cubicBezTo>
                      <a:pt x="1318" y="1672"/>
                      <a:pt x="1672" y="1286"/>
                      <a:pt x="1672" y="836"/>
                    </a:cubicBezTo>
                    <a:cubicBezTo>
                      <a:pt x="1672" y="354"/>
                      <a:pt x="1318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1"/>
              <p:cNvSpPr/>
              <p:nvPr/>
            </p:nvSpPr>
            <p:spPr>
              <a:xfrm>
                <a:off x="10115625" y="5616600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68" y="1"/>
                    </a:moveTo>
                    <a:cubicBezTo>
                      <a:pt x="386" y="1"/>
                      <a:pt x="0" y="386"/>
                      <a:pt x="0" y="869"/>
                    </a:cubicBezTo>
                    <a:cubicBezTo>
                      <a:pt x="0" y="1319"/>
                      <a:pt x="386" y="1704"/>
                      <a:pt x="868" y="1704"/>
                    </a:cubicBezTo>
                    <a:cubicBezTo>
                      <a:pt x="1318" y="1704"/>
                      <a:pt x="1704" y="1319"/>
                      <a:pt x="1704" y="869"/>
                    </a:cubicBezTo>
                    <a:cubicBezTo>
                      <a:pt x="1704" y="386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1"/>
              <p:cNvSpPr/>
              <p:nvPr/>
            </p:nvSpPr>
            <p:spPr>
              <a:xfrm>
                <a:off x="12002500" y="3531225"/>
                <a:ext cx="426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73" extrusionOk="0">
                    <a:moveTo>
                      <a:pt x="836" y="1"/>
                    </a:moveTo>
                    <a:cubicBezTo>
                      <a:pt x="386" y="1"/>
                      <a:pt x="0" y="354"/>
                      <a:pt x="0" y="837"/>
                    </a:cubicBezTo>
                    <a:cubicBezTo>
                      <a:pt x="0" y="1287"/>
                      <a:pt x="386" y="1672"/>
                      <a:pt x="836" y="1672"/>
                    </a:cubicBezTo>
                    <a:cubicBezTo>
                      <a:pt x="1318" y="1672"/>
                      <a:pt x="1704" y="1287"/>
                      <a:pt x="1704" y="837"/>
                    </a:cubicBezTo>
                    <a:cubicBezTo>
                      <a:pt x="1704" y="354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1"/>
              <p:cNvSpPr/>
              <p:nvPr/>
            </p:nvSpPr>
            <p:spPr>
              <a:xfrm>
                <a:off x="10624300" y="3630075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68" y="1"/>
                    </a:moveTo>
                    <a:cubicBezTo>
                      <a:pt x="386" y="1"/>
                      <a:pt x="0" y="386"/>
                      <a:pt x="0" y="868"/>
                    </a:cubicBezTo>
                    <a:cubicBezTo>
                      <a:pt x="0" y="1318"/>
                      <a:pt x="386" y="1704"/>
                      <a:pt x="868" y="1704"/>
                    </a:cubicBezTo>
                    <a:cubicBezTo>
                      <a:pt x="1318" y="1704"/>
                      <a:pt x="1704" y="1318"/>
                      <a:pt x="1704" y="868"/>
                    </a:cubicBezTo>
                    <a:cubicBezTo>
                      <a:pt x="1704" y="386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1"/>
              <p:cNvSpPr/>
              <p:nvPr/>
            </p:nvSpPr>
            <p:spPr>
              <a:xfrm>
                <a:off x="13161300" y="3589900"/>
                <a:ext cx="418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704" extrusionOk="0">
                    <a:moveTo>
                      <a:pt x="836" y="0"/>
                    </a:moveTo>
                    <a:cubicBezTo>
                      <a:pt x="354" y="0"/>
                      <a:pt x="1" y="386"/>
                      <a:pt x="1" y="836"/>
                    </a:cubicBezTo>
                    <a:cubicBezTo>
                      <a:pt x="1" y="1318"/>
                      <a:pt x="354" y="1704"/>
                      <a:pt x="836" y="1704"/>
                    </a:cubicBezTo>
                    <a:cubicBezTo>
                      <a:pt x="1319" y="1704"/>
                      <a:pt x="1672" y="1318"/>
                      <a:pt x="1672" y="836"/>
                    </a:cubicBezTo>
                    <a:cubicBezTo>
                      <a:pt x="1672" y="386"/>
                      <a:pt x="1319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1"/>
              <p:cNvSpPr/>
              <p:nvPr/>
            </p:nvSpPr>
            <p:spPr>
              <a:xfrm>
                <a:off x="14516200" y="4739050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36" y="1"/>
                    </a:moveTo>
                    <a:cubicBezTo>
                      <a:pt x="354" y="1"/>
                      <a:pt x="0" y="387"/>
                      <a:pt x="0" y="837"/>
                    </a:cubicBezTo>
                    <a:cubicBezTo>
                      <a:pt x="0" y="1319"/>
                      <a:pt x="354" y="1672"/>
                      <a:pt x="836" y="1672"/>
                    </a:cubicBezTo>
                    <a:cubicBezTo>
                      <a:pt x="1286" y="1672"/>
                      <a:pt x="1672" y="1319"/>
                      <a:pt x="1672" y="837"/>
                    </a:cubicBezTo>
                    <a:cubicBezTo>
                      <a:pt x="1672" y="387"/>
                      <a:pt x="1286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41"/>
              <p:cNvSpPr/>
              <p:nvPr/>
            </p:nvSpPr>
            <p:spPr>
              <a:xfrm>
                <a:off x="13821075" y="5063725"/>
                <a:ext cx="4260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4" extrusionOk="0">
                    <a:moveTo>
                      <a:pt x="868" y="0"/>
                    </a:moveTo>
                    <a:cubicBezTo>
                      <a:pt x="386" y="0"/>
                      <a:pt x="0" y="386"/>
                      <a:pt x="0" y="868"/>
                    </a:cubicBezTo>
                    <a:cubicBezTo>
                      <a:pt x="0" y="1318"/>
                      <a:pt x="386" y="1704"/>
                      <a:pt x="868" y="1704"/>
                    </a:cubicBezTo>
                    <a:cubicBezTo>
                      <a:pt x="1318" y="1704"/>
                      <a:pt x="1704" y="1318"/>
                      <a:pt x="1704" y="868"/>
                    </a:cubicBezTo>
                    <a:cubicBezTo>
                      <a:pt x="1704" y="386"/>
                      <a:pt x="1318" y="0"/>
                      <a:pt x="8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1"/>
              <p:cNvSpPr/>
              <p:nvPr/>
            </p:nvSpPr>
            <p:spPr>
              <a:xfrm>
                <a:off x="13674800" y="5776525"/>
                <a:ext cx="418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705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36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673" y="1318"/>
                      <a:pt x="1673" y="836"/>
                    </a:cubicBezTo>
                    <a:cubicBezTo>
                      <a:pt x="1673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1"/>
              <p:cNvSpPr/>
              <p:nvPr/>
            </p:nvSpPr>
            <p:spPr>
              <a:xfrm>
                <a:off x="13244075" y="5739550"/>
                <a:ext cx="426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673" extrusionOk="0">
                    <a:moveTo>
                      <a:pt x="868" y="1"/>
                    </a:moveTo>
                    <a:cubicBezTo>
                      <a:pt x="386" y="1"/>
                      <a:pt x="1" y="354"/>
                      <a:pt x="1" y="837"/>
                    </a:cubicBezTo>
                    <a:cubicBezTo>
                      <a:pt x="1" y="1319"/>
                      <a:pt x="386" y="1672"/>
                      <a:pt x="868" y="1672"/>
                    </a:cubicBezTo>
                    <a:cubicBezTo>
                      <a:pt x="1318" y="1672"/>
                      <a:pt x="1704" y="1319"/>
                      <a:pt x="1704" y="837"/>
                    </a:cubicBezTo>
                    <a:cubicBezTo>
                      <a:pt x="1704" y="354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41"/>
              <p:cNvSpPr/>
              <p:nvPr/>
            </p:nvSpPr>
            <p:spPr>
              <a:xfrm>
                <a:off x="12369750" y="5899475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36" y="1"/>
                    </a:moveTo>
                    <a:cubicBezTo>
                      <a:pt x="386" y="1"/>
                      <a:pt x="0" y="386"/>
                      <a:pt x="0" y="868"/>
                    </a:cubicBezTo>
                    <a:cubicBezTo>
                      <a:pt x="0" y="1319"/>
                      <a:pt x="386" y="1704"/>
                      <a:pt x="836" y="1704"/>
                    </a:cubicBezTo>
                    <a:cubicBezTo>
                      <a:pt x="1318" y="1704"/>
                      <a:pt x="1704" y="1319"/>
                      <a:pt x="1704" y="868"/>
                    </a:cubicBezTo>
                    <a:cubicBezTo>
                      <a:pt x="1704" y="386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1"/>
              <p:cNvSpPr/>
              <p:nvPr/>
            </p:nvSpPr>
            <p:spPr>
              <a:xfrm>
                <a:off x="11950250" y="5549100"/>
                <a:ext cx="426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673" extrusionOk="0">
                    <a:moveTo>
                      <a:pt x="869" y="1"/>
                    </a:moveTo>
                    <a:cubicBezTo>
                      <a:pt x="387" y="1"/>
                      <a:pt x="1" y="354"/>
                      <a:pt x="1" y="836"/>
                    </a:cubicBezTo>
                    <a:cubicBezTo>
                      <a:pt x="1" y="1286"/>
                      <a:pt x="387" y="1672"/>
                      <a:pt x="869" y="1672"/>
                    </a:cubicBezTo>
                    <a:cubicBezTo>
                      <a:pt x="1319" y="1672"/>
                      <a:pt x="1705" y="1286"/>
                      <a:pt x="1705" y="836"/>
                    </a:cubicBezTo>
                    <a:cubicBezTo>
                      <a:pt x="1705" y="354"/>
                      <a:pt x="1319" y="1"/>
                      <a:pt x="8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41"/>
              <p:cNvSpPr/>
              <p:nvPr/>
            </p:nvSpPr>
            <p:spPr>
              <a:xfrm>
                <a:off x="11609525" y="5647950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69" y="0"/>
                    </a:moveTo>
                    <a:cubicBezTo>
                      <a:pt x="386" y="0"/>
                      <a:pt x="1" y="386"/>
                      <a:pt x="1" y="868"/>
                    </a:cubicBezTo>
                    <a:cubicBezTo>
                      <a:pt x="1" y="1318"/>
                      <a:pt x="386" y="1704"/>
                      <a:pt x="869" y="1704"/>
                    </a:cubicBezTo>
                    <a:cubicBezTo>
                      <a:pt x="1319" y="1704"/>
                      <a:pt x="1704" y="1318"/>
                      <a:pt x="1704" y="868"/>
                    </a:cubicBezTo>
                    <a:cubicBezTo>
                      <a:pt x="1704" y="386"/>
                      <a:pt x="1319" y="0"/>
                      <a:pt x="8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41"/>
              <p:cNvSpPr/>
              <p:nvPr/>
            </p:nvSpPr>
            <p:spPr>
              <a:xfrm>
                <a:off x="11266375" y="4940775"/>
                <a:ext cx="426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4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36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705" y="1318"/>
                      <a:pt x="1705" y="836"/>
                    </a:cubicBezTo>
                    <a:cubicBezTo>
                      <a:pt x="1705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41"/>
              <p:cNvSpPr/>
              <p:nvPr/>
            </p:nvSpPr>
            <p:spPr>
              <a:xfrm>
                <a:off x="13496400" y="863250"/>
                <a:ext cx="426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4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36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705" y="1318"/>
                      <a:pt x="1705" y="836"/>
                    </a:cubicBezTo>
                    <a:cubicBezTo>
                      <a:pt x="1705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1"/>
              <p:cNvSpPr/>
              <p:nvPr/>
            </p:nvSpPr>
            <p:spPr>
              <a:xfrm>
                <a:off x="12099725" y="1387200"/>
                <a:ext cx="426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4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68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704" y="1318"/>
                      <a:pt x="1704" y="868"/>
                    </a:cubicBezTo>
                    <a:cubicBezTo>
                      <a:pt x="1704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41"/>
              <p:cNvSpPr/>
              <p:nvPr/>
            </p:nvSpPr>
            <p:spPr>
              <a:xfrm>
                <a:off x="12372150" y="1127625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37" y="1"/>
                    </a:moveTo>
                    <a:cubicBezTo>
                      <a:pt x="386" y="1"/>
                      <a:pt x="1" y="386"/>
                      <a:pt x="1" y="868"/>
                    </a:cubicBezTo>
                    <a:cubicBezTo>
                      <a:pt x="1" y="1318"/>
                      <a:pt x="386" y="1704"/>
                      <a:pt x="837" y="1704"/>
                    </a:cubicBezTo>
                    <a:cubicBezTo>
                      <a:pt x="1319" y="1704"/>
                      <a:pt x="1704" y="1318"/>
                      <a:pt x="1704" y="868"/>
                    </a:cubicBezTo>
                    <a:cubicBezTo>
                      <a:pt x="1704" y="386"/>
                      <a:pt x="1319" y="1"/>
                      <a:pt x="8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41"/>
              <p:cNvSpPr/>
              <p:nvPr/>
            </p:nvSpPr>
            <p:spPr>
              <a:xfrm>
                <a:off x="13247300" y="1361475"/>
                <a:ext cx="426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73" extrusionOk="0">
                    <a:moveTo>
                      <a:pt x="868" y="1"/>
                    </a:moveTo>
                    <a:cubicBezTo>
                      <a:pt x="386" y="1"/>
                      <a:pt x="0" y="354"/>
                      <a:pt x="0" y="836"/>
                    </a:cubicBezTo>
                    <a:cubicBezTo>
                      <a:pt x="0" y="1286"/>
                      <a:pt x="386" y="1672"/>
                      <a:pt x="868" y="1672"/>
                    </a:cubicBezTo>
                    <a:cubicBezTo>
                      <a:pt x="1318" y="1672"/>
                      <a:pt x="1704" y="1286"/>
                      <a:pt x="1704" y="836"/>
                    </a:cubicBezTo>
                    <a:cubicBezTo>
                      <a:pt x="1704" y="354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41"/>
              <p:cNvSpPr/>
              <p:nvPr/>
            </p:nvSpPr>
            <p:spPr>
              <a:xfrm>
                <a:off x="10904750" y="2926100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44" y="1"/>
                      <a:pt x="1" y="644"/>
                      <a:pt x="1" y="1383"/>
                    </a:cubicBezTo>
                    <a:cubicBezTo>
                      <a:pt x="1" y="2155"/>
                      <a:pt x="644" y="2765"/>
                      <a:pt x="1383" y="2765"/>
                    </a:cubicBezTo>
                    <a:cubicBezTo>
                      <a:pt x="2155" y="2765"/>
                      <a:pt x="2765" y="2155"/>
                      <a:pt x="2765" y="1383"/>
                    </a:cubicBezTo>
                    <a:cubicBezTo>
                      <a:pt x="2765" y="644"/>
                      <a:pt x="2155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1"/>
              <p:cNvSpPr/>
              <p:nvPr/>
            </p:nvSpPr>
            <p:spPr>
              <a:xfrm>
                <a:off x="11940625" y="2983975"/>
                <a:ext cx="68325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65" extrusionOk="0">
                    <a:moveTo>
                      <a:pt x="1350" y="0"/>
                    </a:moveTo>
                    <a:cubicBezTo>
                      <a:pt x="611" y="0"/>
                      <a:pt x="0" y="611"/>
                      <a:pt x="0" y="1383"/>
                    </a:cubicBezTo>
                    <a:cubicBezTo>
                      <a:pt x="0" y="2122"/>
                      <a:pt x="611" y="2765"/>
                      <a:pt x="1350" y="2765"/>
                    </a:cubicBezTo>
                    <a:cubicBezTo>
                      <a:pt x="2122" y="2765"/>
                      <a:pt x="2732" y="2122"/>
                      <a:pt x="2732" y="1383"/>
                    </a:cubicBezTo>
                    <a:cubicBezTo>
                      <a:pt x="2732" y="611"/>
                      <a:pt x="2122" y="0"/>
                      <a:pt x="1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1"/>
              <p:cNvSpPr/>
              <p:nvPr/>
            </p:nvSpPr>
            <p:spPr>
              <a:xfrm>
                <a:off x="12540100" y="1317275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44" y="1"/>
                      <a:pt x="1" y="611"/>
                      <a:pt x="1" y="1383"/>
                    </a:cubicBezTo>
                    <a:cubicBezTo>
                      <a:pt x="1" y="2154"/>
                      <a:pt x="644" y="2765"/>
                      <a:pt x="1383" y="2765"/>
                    </a:cubicBezTo>
                    <a:cubicBezTo>
                      <a:pt x="2155" y="2765"/>
                      <a:pt x="2765" y="2154"/>
                      <a:pt x="2765" y="1383"/>
                    </a:cubicBezTo>
                    <a:cubicBezTo>
                      <a:pt x="2765" y="611"/>
                      <a:pt x="2155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1"/>
              <p:cNvSpPr/>
              <p:nvPr/>
            </p:nvSpPr>
            <p:spPr>
              <a:xfrm>
                <a:off x="14091075" y="2908425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12" y="1"/>
                      <a:pt x="1" y="612"/>
                      <a:pt x="1" y="1383"/>
                    </a:cubicBezTo>
                    <a:cubicBezTo>
                      <a:pt x="1" y="2122"/>
                      <a:pt x="612" y="2765"/>
                      <a:pt x="1383" y="2765"/>
                    </a:cubicBezTo>
                    <a:cubicBezTo>
                      <a:pt x="2155" y="2765"/>
                      <a:pt x="2765" y="2122"/>
                      <a:pt x="2765" y="1383"/>
                    </a:cubicBezTo>
                    <a:cubicBezTo>
                      <a:pt x="2765" y="612"/>
                      <a:pt x="2155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1"/>
              <p:cNvSpPr/>
              <p:nvPr/>
            </p:nvSpPr>
            <p:spPr>
              <a:xfrm>
                <a:off x="14033225" y="1306025"/>
                <a:ext cx="691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733" extrusionOk="0">
                    <a:moveTo>
                      <a:pt x="1383" y="1"/>
                    </a:moveTo>
                    <a:cubicBezTo>
                      <a:pt x="643" y="1"/>
                      <a:pt x="0" y="611"/>
                      <a:pt x="0" y="1383"/>
                    </a:cubicBezTo>
                    <a:cubicBezTo>
                      <a:pt x="0" y="2122"/>
                      <a:pt x="643" y="2733"/>
                      <a:pt x="1383" y="2733"/>
                    </a:cubicBezTo>
                    <a:cubicBezTo>
                      <a:pt x="2154" y="2733"/>
                      <a:pt x="2765" y="2122"/>
                      <a:pt x="2765" y="1383"/>
                    </a:cubicBezTo>
                    <a:cubicBezTo>
                      <a:pt x="2765" y="611"/>
                      <a:pt x="2154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1"/>
              <p:cNvSpPr/>
              <p:nvPr/>
            </p:nvSpPr>
            <p:spPr>
              <a:xfrm>
                <a:off x="13074525" y="3947500"/>
                <a:ext cx="691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733" extrusionOk="0">
                    <a:moveTo>
                      <a:pt x="1382" y="1"/>
                    </a:moveTo>
                    <a:cubicBezTo>
                      <a:pt x="611" y="1"/>
                      <a:pt x="0" y="611"/>
                      <a:pt x="0" y="1383"/>
                    </a:cubicBezTo>
                    <a:cubicBezTo>
                      <a:pt x="0" y="2122"/>
                      <a:pt x="611" y="2733"/>
                      <a:pt x="1382" y="2733"/>
                    </a:cubicBezTo>
                    <a:cubicBezTo>
                      <a:pt x="2122" y="2733"/>
                      <a:pt x="2764" y="2122"/>
                      <a:pt x="2764" y="1383"/>
                    </a:cubicBezTo>
                    <a:cubicBezTo>
                      <a:pt x="2764" y="611"/>
                      <a:pt x="2122" y="1"/>
                      <a:pt x="13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1"/>
              <p:cNvSpPr/>
              <p:nvPr/>
            </p:nvSpPr>
            <p:spPr>
              <a:xfrm>
                <a:off x="13839550" y="4119475"/>
                <a:ext cx="6915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33" extrusionOk="0">
                    <a:moveTo>
                      <a:pt x="1383" y="1"/>
                    </a:moveTo>
                    <a:cubicBezTo>
                      <a:pt x="611" y="1"/>
                      <a:pt x="1" y="611"/>
                      <a:pt x="1" y="1351"/>
                    </a:cubicBezTo>
                    <a:cubicBezTo>
                      <a:pt x="1" y="2122"/>
                      <a:pt x="611" y="2733"/>
                      <a:pt x="1383" y="2733"/>
                    </a:cubicBezTo>
                    <a:cubicBezTo>
                      <a:pt x="2122" y="2733"/>
                      <a:pt x="2765" y="2122"/>
                      <a:pt x="2765" y="1351"/>
                    </a:cubicBezTo>
                    <a:cubicBezTo>
                      <a:pt x="2765" y="611"/>
                      <a:pt x="2122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1"/>
              <p:cNvSpPr/>
              <p:nvPr/>
            </p:nvSpPr>
            <p:spPr>
              <a:xfrm>
                <a:off x="10574475" y="5248550"/>
                <a:ext cx="691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733" extrusionOk="0">
                    <a:moveTo>
                      <a:pt x="1383" y="1"/>
                    </a:moveTo>
                    <a:cubicBezTo>
                      <a:pt x="611" y="1"/>
                      <a:pt x="1" y="611"/>
                      <a:pt x="1" y="1383"/>
                    </a:cubicBezTo>
                    <a:cubicBezTo>
                      <a:pt x="1" y="2122"/>
                      <a:pt x="611" y="2733"/>
                      <a:pt x="1383" y="2733"/>
                    </a:cubicBezTo>
                    <a:cubicBezTo>
                      <a:pt x="2122" y="2733"/>
                      <a:pt x="2765" y="2122"/>
                      <a:pt x="2765" y="1383"/>
                    </a:cubicBezTo>
                    <a:cubicBezTo>
                      <a:pt x="2765" y="611"/>
                      <a:pt x="2122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1"/>
              <p:cNvSpPr/>
              <p:nvPr/>
            </p:nvSpPr>
            <p:spPr>
              <a:xfrm>
                <a:off x="11748550" y="5134450"/>
                <a:ext cx="69150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5" extrusionOk="0">
                    <a:moveTo>
                      <a:pt x="1383" y="0"/>
                    </a:moveTo>
                    <a:cubicBezTo>
                      <a:pt x="611" y="0"/>
                      <a:pt x="1" y="611"/>
                      <a:pt x="1" y="1382"/>
                    </a:cubicBezTo>
                    <a:cubicBezTo>
                      <a:pt x="1" y="2154"/>
                      <a:pt x="611" y="2764"/>
                      <a:pt x="1383" y="2764"/>
                    </a:cubicBezTo>
                    <a:cubicBezTo>
                      <a:pt x="2122" y="2764"/>
                      <a:pt x="2765" y="2154"/>
                      <a:pt x="2765" y="1382"/>
                    </a:cubicBezTo>
                    <a:cubicBezTo>
                      <a:pt x="2765" y="611"/>
                      <a:pt x="2122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1"/>
              <p:cNvSpPr/>
              <p:nvPr/>
            </p:nvSpPr>
            <p:spPr>
              <a:xfrm>
                <a:off x="13168525" y="5425350"/>
                <a:ext cx="6915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33" extrusionOk="0">
                    <a:moveTo>
                      <a:pt x="1383" y="0"/>
                    </a:moveTo>
                    <a:cubicBezTo>
                      <a:pt x="644" y="0"/>
                      <a:pt x="1" y="611"/>
                      <a:pt x="1" y="1383"/>
                    </a:cubicBezTo>
                    <a:cubicBezTo>
                      <a:pt x="1" y="2122"/>
                      <a:pt x="644" y="2733"/>
                      <a:pt x="1383" y="2733"/>
                    </a:cubicBezTo>
                    <a:cubicBezTo>
                      <a:pt x="2155" y="2733"/>
                      <a:pt x="2765" y="2122"/>
                      <a:pt x="2765" y="1383"/>
                    </a:cubicBezTo>
                    <a:cubicBezTo>
                      <a:pt x="2765" y="611"/>
                      <a:pt x="2155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1"/>
              <p:cNvSpPr/>
              <p:nvPr/>
            </p:nvSpPr>
            <p:spPr>
              <a:xfrm>
                <a:off x="14190725" y="4186975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12" y="1"/>
                      <a:pt x="1" y="611"/>
                      <a:pt x="1" y="1383"/>
                    </a:cubicBezTo>
                    <a:cubicBezTo>
                      <a:pt x="1" y="2154"/>
                      <a:pt x="612" y="2765"/>
                      <a:pt x="1383" y="2765"/>
                    </a:cubicBezTo>
                    <a:cubicBezTo>
                      <a:pt x="2122" y="2765"/>
                      <a:pt x="2765" y="2154"/>
                      <a:pt x="2765" y="1383"/>
                    </a:cubicBezTo>
                    <a:cubicBezTo>
                      <a:pt x="2765" y="611"/>
                      <a:pt x="2122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1"/>
              <p:cNvSpPr/>
              <p:nvPr/>
            </p:nvSpPr>
            <p:spPr>
              <a:xfrm>
                <a:off x="11029325" y="3883225"/>
                <a:ext cx="683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33" extrusionOk="0">
                    <a:moveTo>
                      <a:pt x="1383" y="0"/>
                    </a:moveTo>
                    <a:cubicBezTo>
                      <a:pt x="611" y="0"/>
                      <a:pt x="0" y="611"/>
                      <a:pt x="0" y="1382"/>
                    </a:cubicBezTo>
                    <a:cubicBezTo>
                      <a:pt x="0" y="2122"/>
                      <a:pt x="611" y="2732"/>
                      <a:pt x="1383" y="2732"/>
                    </a:cubicBezTo>
                    <a:cubicBezTo>
                      <a:pt x="2122" y="2732"/>
                      <a:pt x="2733" y="2122"/>
                      <a:pt x="2733" y="1382"/>
                    </a:cubicBezTo>
                    <a:cubicBezTo>
                      <a:pt x="2733" y="611"/>
                      <a:pt x="2122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1"/>
              <p:cNvSpPr/>
              <p:nvPr/>
            </p:nvSpPr>
            <p:spPr>
              <a:xfrm>
                <a:off x="13628200" y="2202850"/>
                <a:ext cx="68325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66" extrusionOk="0">
                    <a:moveTo>
                      <a:pt x="1351" y="1"/>
                    </a:moveTo>
                    <a:cubicBezTo>
                      <a:pt x="611" y="1"/>
                      <a:pt x="1" y="644"/>
                      <a:pt x="1" y="1383"/>
                    </a:cubicBezTo>
                    <a:cubicBezTo>
                      <a:pt x="1" y="2155"/>
                      <a:pt x="611" y="2765"/>
                      <a:pt x="1351" y="2765"/>
                    </a:cubicBezTo>
                    <a:cubicBezTo>
                      <a:pt x="2122" y="2765"/>
                      <a:pt x="2733" y="2155"/>
                      <a:pt x="2733" y="1383"/>
                    </a:cubicBezTo>
                    <a:cubicBezTo>
                      <a:pt x="2733" y="644"/>
                      <a:pt x="2122" y="1"/>
                      <a:pt x="13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1"/>
              <p:cNvSpPr/>
              <p:nvPr/>
            </p:nvSpPr>
            <p:spPr>
              <a:xfrm>
                <a:off x="12573875" y="2441525"/>
                <a:ext cx="900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01" extrusionOk="0">
                    <a:moveTo>
                      <a:pt x="1800" y="1"/>
                    </a:moveTo>
                    <a:cubicBezTo>
                      <a:pt x="804" y="1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00" y="2797"/>
                      <a:pt x="3600" y="1801"/>
                    </a:cubicBezTo>
                    <a:cubicBezTo>
                      <a:pt x="3600" y="804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1"/>
              <p:cNvSpPr/>
              <p:nvPr/>
            </p:nvSpPr>
            <p:spPr>
              <a:xfrm>
                <a:off x="14043675" y="2290450"/>
                <a:ext cx="90825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33" extrusionOk="0">
                    <a:moveTo>
                      <a:pt x="1800" y="1"/>
                    </a:moveTo>
                    <a:cubicBezTo>
                      <a:pt x="804" y="1"/>
                      <a:pt x="0" y="836"/>
                      <a:pt x="0" y="1833"/>
                    </a:cubicBezTo>
                    <a:cubicBezTo>
                      <a:pt x="0" y="2829"/>
                      <a:pt x="804" y="3633"/>
                      <a:pt x="1800" y="3633"/>
                    </a:cubicBezTo>
                    <a:cubicBezTo>
                      <a:pt x="2797" y="3633"/>
                      <a:pt x="3633" y="2829"/>
                      <a:pt x="3633" y="1833"/>
                    </a:cubicBezTo>
                    <a:cubicBezTo>
                      <a:pt x="3633" y="836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1"/>
              <p:cNvSpPr/>
              <p:nvPr/>
            </p:nvSpPr>
            <p:spPr>
              <a:xfrm>
                <a:off x="13996250" y="3286925"/>
                <a:ext cx="90850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34" h="3601" extrusionOk="0">
                    <a:moveTo>
                      <a:pt x="1801" y="1"/>
                    </a:moveTo>
                    <a:cubicBezTo>
                      <a:pt x="804" y="1"/>
                      <a:pt x="1" y="804"/>
                      <a:pt x="1" y="1801"/>
                    </a:cubicBezTo>
                    <a:cubicBezTo>
                      <a:pt x="1" y="2797"/>
                      <a:pt x="804" y="3601"/>
                      <a:pt x="1801" y="3601"/>
                    </a:cubicBezTo>
                    <a:cubicBezTo>
                      <a:pt x="2830" y="3601"/>
                      <a:pt x="3633" y="2797"/>
                      <a:pt x="3633" y="1801"/>
                    </a:cubicBezTo>
                    <a:cubicBezTo>
                      <a:pt x="3633" y="804"/>
                      <a:pt x="2830" y="1"/>
                      <a:pt x="18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1"/>
              <p:cNvSpPr/>
              <p:nvPr/>
            </p:nvSpPr>
            <p:spPr>
              <a:xfrm>
                <a:off x="12759500" y="4819425"/>
                <a:ext cx="90825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33" extrusionOk="0">
                    <a:moveTo>
                      <a:pt x="1801" y="0"/>
                    </a:moveTo>
                    <a:cubicBezTo>
                      <a:pt x="804" y="0"/>
                      <a:pt x="0" y="804"/>
                      <a:pt x="0" y="1800"/>
                    </a:cubicBezTo>
                    <a:cubicBezTo>
                      <a:pt x="0" y="2829"/>
                      <a:pt x="804" y="3633"/>
                      <a:pt x="1801" y="3633"/>
                    </a:cubicBezTo>
                    <a:cubicBezTo>
                      <a:pt x="2797" y="3633"/>
                      <a:pt x="3633" y="2829"/>
                      <a:pt x="3633" y="1800"/>
                    </a:cubicBezTo>
                    <a:cubicBezTo>
                      <a:pt x="3633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41"/>
              <p:cNvSpPr/>
              <p:nvPr/>
            </p:nvSpPr>
            <p:spPr>
              <a:xfrm>
                <a:off x="13403200" y="4481900"/>
                <a:ext cx="900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01" extrusionOk="0">
                    <a:moveTo>
                      <a:pt x="1800" y="1"/>
                    </a:moveTo>
                    <a:cubicBezTo>
                      <a:pt x="804" y="1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00" y="2797"/>
                      <a:pt x="3600" y="1801"/>
                    </a:cubicBezTo>
                    <a:cubicBezTo>
                      <a:pt x="3600" y="804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41"/>
              <p:cNvSpPr/>
              <p:nvPr/>
            </p:nvSpPr>
            <p:spPr>
              <a:xfrm>
                <a:off x="12187325" y="4534950"/>
                <a:ext cx="900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01" extrusionOk="0">
                    <a:moveTo>
                      <a:pt x="1801" y="0"/>
                    </a:moveTo>
                    <a:cubicBezTo>
                      <a:pt x="804" y="0"/>
                      <a:pt x="1" y="804"/>
                      <a:pt x="1" y="1800"/>
                    </a:cubicBezTo>
                    <a:cubicBezTo>
                      <a:pt x="1" y="2797"/>
                      <a:pt x="804" y="3600"/>
                      <a:pt x="1801" y="3600"/>
                    </a:cubicBezTo>
                    <a:cubicBezTo>
                      <a:pt x="2797" y="3600"/>
                      <a:pt x="3601" y="2797"/>
                      <a:pt x="3601" y="1800"/>
                    </a:cubicBezTo>
                    <a:cubicBezTo>
                      <a:pt x="3601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1"/>
              <p:cNvSpPr/>
              <p:nvPr/>
            </p:nvSpPr>
            <p:spPr>
              <a:xfrm>
                <a:off x="10377600" y="4592000"/>
                <a:ext cx="908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01" extrusionOk="0">
                    <a:moveTo>
                      <a:pt x="1800" y="0"/>
                    </a:moveTo>
                    <a:cubicBezTo>
                      <a:pt x="804" y="0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32" y="2797"/>
                      <a:pt x="3632" y="1801"/>
                    </a:cubicBezTo>
                    <a:cubicBezTo>
                      <a:pt x="3632" y="804"/>
                      <a:pt x="2797" y="0"/>
                      <a:pt x="1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1"/>
              <p:cNvSpPr/>
              <p:nvPr/>
            </p:nvSpPr>
            <p:spPr>
              <a:xfrm>
                <a:off x="11313000" y="5570800"/>
                <a:ext cx="908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01" extrusionOk="0">
                    <a:moveTo>
                      <a:pt x="1800" y="0"/>
                    </a:moveTo>
                    <a:cubicBezTo>
                      <a:pt x="804" y="0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33" y="2797"/>
                      <a:pt x="3633" y="1801"/>
                    </a:cubicBezTo>
                    <a:cubicBezTo>
                      <a:pt x="3633" y="804"/>
                      <a:pt x="2797" y="0"/>
                      <a:pt x="1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1"/>
              <p:cNvSpPr/>
              <p:nvPr/>
            </p:nvSpPr>
            <p:spPr>
              <a:xfrm>
                <a:off x="12329575" y="5426150"/>
                <a:ext cx="90825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33" extrusionOk="0">
                    <a:moveTo>
                      <a:pt x="1832" y="0"/>
                    </a:moveTo>
                    <a:cubicBezTo>
                      <a:pt x="836" y="0"/>
                      <a:pt x="0" y="804"/>
                      <a:pt x="0" y="1833"/>
                    </a:cubicBezTo>
                    <a:cubicBezTo>
                      <a:pt x="0" y="2829"/>
                      <a:pt x="836" y="3633"/>
                      <a:pt x="1832" y="3633"/>
                    </a:cubicBezTo>
                    <a:cubicBezTo>
                      <a:pt x="2829" y="3633"/>
                      <a:pt x="3632" y="2829"/>
                      <a:pt x="3632" y="1833"/>
                    </a:cubicBezTo>
                    <a:cubicBezTo>
                      <a:pt x="3632" y="804"/>
                      <a:pt x="2829" y="0"/>
                      <a:pt x="18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1"/>
              <p:cNvSpPr/>
              <p:nvPr/>
            </p:nvSpPr>
            <p:spPr>
              <a:xfrm>
                <a:off x="11811225" y="3906525"/>
                <a:ext cx="90050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2" h="3601" extrusionOk="0">
                    <a:moveTo>
                      <a:pt x="1801" y="0"/>
                    </a:moveTo>
                    <a:cubicBezTo>
                      <a:pt x="805" y="0"/>
                      <a:pt x="1" y="804"/>
                      <a:pt x="1" y="1800"/>
                    </a:cubicBezTo>
                    <a:cubicBezTo>
                      <a:pt x="1" y="2797"/>
                      <a:pt x="805" y="3600"/>
                      <a:pt x="1801" y="3600"/>
                    </a:cubicBezTo>
                    <a:cubicBezTo>
                      <a:pt x="2797" y="3600"/>
                      <a:pt x="3601" y="2797"/>
                      <a:pt x="3601" y="1800"/>
                    </a:cubicBezTo>
                    <a:cubicBezTo>
                      <a:pt x="3601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1"/>
              <p:cNvSpPr/>
              <p:nvPr/>
            </p:nvSpPr>
            <p:spPr>
              <a:xfrm>
                <a:off x="11407825" y="2153025"/>
                <a:ext cx="90025" cy="90850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34" extrusionOk="0">
                    <a:moveTo>
                      <a:pt x="1800" y="1"/>
                    </a:moveTo>
                    <a:cubicBezTo>
                      <a:pt x="804" y="1"/>
                      <a:pt x="0" y="837"/>
                      <a:pt x="0" y="1833"/>
                    </a:cubicBezTo>
                    <a:cubicBezTo>
                      <a:pt x="0" y="2830"/>
                      <a:pt x="804" y="3633"/>
                      <a:pt x="1800" y="3633"/>
                    </a:cubicBezTo>
                    <a:cubicBezTo>
                      <a:pt x="2797" y="3633"/>
                      <a:pt x="3601" y="2830"/>
                      <a:pt x="3601" y="1833"/>
                    </a:cubicBezTo>
                    <a:cubicBezTo>
                      <a:pt x="3601" y="837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90" name="Google Shape;1690;p41"/>
          <p:cNvGrpSpPr/>
          <p:nvPr/>
        </p:nvGrpSpPr>
        <p:grpSpPr>
          <a:xfrm>
            <a:off x="5567921" y="-1546613"/>
            <a:ext cx="6498075" cy="5137269"/>
            <a:chOff x="4180821" y="-1846178"/>
            <a:chExt cx="6498075" cy="5137269"/>
          </a:xfrm>
        </p:grpSpPr>
        <p:grpSp>
          <p:nvGrpSpPr>
            <p:cNvPr id="1691" name="Google Shape;1691;p41"/>
            <p:cNvGrpSpPr/>
            <p:nvPr/>
          </p:nvGrpSpPr>
          <p:grpSpPr>
            <a:xfrm rot="-9436343">
              <a:off x="4572469" y="-865527"/>
              <a:ext cx="5714779" cy="3175968"/>
              <a:chOff x="7432275" y="5642550"/>
              <a:chExt cx="7056275" cy="3921500"/>
            </a:xfrm>
          </p:grpSpPr>
          <p:sp>
            <p:nvSpPr>
              <p:cNvPr id="1692" name="Google Shape;1692;p41"/>
              <p:cNvSpPr/>
              <p:nvPr/>
            </p:nvSpPr>
            <p:spPr>
              <a:xfrm>
                <a:off x="7432275" y="5642550"/>
                <a:ext cx="7032350" cy="3883225"/>
              </a:xfrm>
              <a:custGeom>
                <a:avLst/>
                <a:gdLst/>
                <a:ahLst/>
                <a:cxnLst/>
                <a:rect l="l" t="t" r="r" b="b"/>
                <a:pathLst>
                  <a:path w="281294" h="155329" fill="none" extrusionOk="0">
                    <a:moveTo>
                      <a:pt x="1" y="1"/>
                    </a:moveTo>
                    <a:lnTo>
                      <a:pt x="44489" y="36511"/>
                    </a:lnTo>
                    <a:lnTo>
                      <a:pt x="86680" y="32394"/>
                    </a:lnTo>
                    <a:lnTo>
                      <a:pt x="98361" y="54064"/>
                    </a:lnTo>
                    <a:lnTo>
                      <a:pt x="134137" y="55500"/>
                    </a:lnTo>
                    <a:lnTo>
                      <a:pt x="107073" y="86329"/>
                    </a:lnTo>
                    <a:lnTo>
                      <a:pt x="139881" y="94435"/>
                    </a:lnTo>
                    <a:lnTo>
                      <a:pt x="173583" y="83202"/>
                    </a:lnTo>
                    <a:lnTo>
                      <a:pt x="200135" y="117861"/>
                    </a:lnTo>
                    <a:lnTo>
                      <a:pt x="264124" y="131265"/>
                    </a:lnTo>
                    <a:lnTo>
                      <a:pt x="281293" y="155328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1"/>
              <p:cNvSpPr/>
              <p:nvPr/>
            </p:nvSpPr>
            <p:spPr>
              <a:xfrm>
                <a:off x="8544500" y="6555300"/>
                <a:ext cx="596825" cy="495500"/>
              </a:xfrm>
              <a:custGeom>
                <a:avLst/>
                <a:gdLst/>
                <a:ahLst/>
                <a:cxnLst/>
                <a:rect l="l" t="t" r="r" b="b"/>
                <a:pathLst>
                  <a:path w="23873" h="19820" fill="none" extrusionOk="0">
                    <a:moveTo>
                      <a:pt x="23872" y="19820"/>
                    </a:moveTo>
                    <a:lnTo>
                      <a:pt x="0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1"/>
              <p:cNvSpPr/>
              <p:nvPr/>
            </p:nvSpPr>
            <p:spPr>
              <a:xfrm>
                <a:off x="7653300" y="5734300"/>
                <a:ext cx="567300" cy="2388825"/>
              </a:xfrm>
              <a:custGeom>
                <a:avLst/>
                <a:gdLst/>
                <a:ahLst/>
                <a:cxnLst/>
                <a:rect l="l" t="t" r="r" b="b"/>
                <a:pathLst>
                  <a:path w="22692" h="95553" fill="none" extrusionOk="0">
                    <a:moveTo>
                      <a:pt x="2936" y="1"/>
                    </a:moveTo>
                    <a:lnTo>
                      <a:pt x="22691" y="48702"/>
                    </a:lnTo>
                    <a:lnTo>
                      <a:pt x="0" y="95553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1"/>
              <p:cNvSpPr/>
              <p:nvPr/>
            </p:nvSpPr>
            <p:spPr>
              <a:xfrm>
                <a:off x="7778550" y="6452375"/>
                <a:ext cx="2112750" cy="1353200"/>
              </a:xfrm>
              <a:custGeom>
                <a:avLst/>
                <a:gdLst/>
                <a:ahLst/>
                <a:cxnLst/>
                <a:rect l="l" t="t" r="r" b="b"/>
                <a:pathLst>
                  <a:path w="84510" h="54128" fill="none" extrusionOk="0">
                    <a:moveTo>
                      <a:pt x="1" y="53521"/>
                    </a:moveTo>
                    <a:lnTo>
                      <a:pt x="36000" y="27702"/>
                    </a:lnTo>
                    <a:lnTo>
                      <a:pt x="30638" y="4118"/>
                    </a:lnTo>
                    <a:lnTo>
                      <a:pt x="17681" y="19979"/>
                    </a:lnTo>
                    <a:lnTo>
                      <a:pt x="36000" y="27702"/>
                    </a:lnTo>
                    <a:lnTo>
                      <a:pt x="54510" y="23937"/>
                    </a:lnTo>
                    <a:lnTo>
                      <a:pt x="65776" y="54128"/>
                    </a:lnTo>
                    <a:lnTo>
                      <a:pt x="84510" y="21671"/>
                    </a:lnTo>
                    <a:lnTo>
                      <a:pt x="54510" y="23937"/>
                    </a:lnTo>
                    <a:lnTo>
                      <a:pt x="72829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1"/>
              <p:cNvSpPr/>
              <p:nvPr/>
            </p:nvSpPr>
            <p:spPr>
              <a:xfrm>
                <a:off x="8371350" y="7561400"/>
                <a:ext cx="1072350" cy="1300550"/>
              </a:xfrm>
              <a:custGeom>
                <a:avLst/>
                <a:gdLst/>
                <a:ahLst/>
                <a:cxnLst/>
                <a:rect l="l" t="t" r="r" b="b"/>
                <a:pathLst>
                  <a:path w="42894" h="52022" fill="none" extrusionOk="0">
                    <a:moveTo>
                      <a:pt x="32490" y="52021"/>
                    </a:moveTo>
                    <a:lnTo>
                      <a:pt x="42894" y="36415"/>
                    </a:lnTo>
                    <a:lnTo>
                      <a:pt x="13756" y="1"/>
                    </a:lnTo>
                    <a:lnTo>
                      <a:pt x="1" y="8299"/>
                    </a:lnTo>
                    <a:lnTo>
                      <a:pt x="42894" y="36415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1"/>
              <p:cNvSpPr/>
              <p:nvPr/>
            </p:nvSpPr>
            <p:spPr>
              <a:xfrm>
                <a:off x="8371350" y="7030025"/>
                <a:ext cx="2414350" cy="775550"/>
              </a:xfrm>
              <a:custGeom>
                <a:avLst/>
                <a:gdLst/>
                <a:ahLst/>
                <a:cxnLst/>
                <a:rect l="l" t="t" r="r" b="b"/>
                <a:pathLst>
                  <a:path w="96574" h="31022" fill="none" extrusionOk="0">
                    <a:moveTo>
                      <a:pt x="1" y="29554"/>
                    </a:moveTo>
                    <a:lnTo>
                      <a:pt x="12288" y="4596"/>
                    </a:lnTo>
                    <a:lnTo>
                      <a:pt x="13756" y="21256"/>
                    </a:lnTo>
                    <a:lnTo>
                      <a:pt x="42064" y="31022"/>
                    </a:lnTo>
                    <a:lnTo>
                      <a:pt x="96574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1"/>
              <p:cNvSpPr/>
              <p:nvPr/>
            </p:nvSpPr>
            <p:spPr>
              <a:xfrm>
                <a:off x="9422925" y="7800775"/>
                <a:ext cx="3101300" cy="1763275"/>
              </a:xfrm>
              <a:custGeom>
                <a:avLst/>
                <a:gdLst/>
                <a:ahLst/>
                <a:cxnLst/>
                <a:rect l="l" t="t" r="r" b="b"/>
                <a:pathLst>
                  <a:path w="124052" h="70531" fill="none" extrusionOk="0">
                    <a:moveTo>
                      <a:pt x="1" y="192"/>
                    </a:moveTo>
                    <a:lnTo>
                      <a:pt x="40373" y="43085"/>
                    </a:lnTo>
                    <a:lnTo>
                      <a:pt x="27447" y="0"/>
                    </a:lnTo>
                    <a:lnTo>
                      <a:pt x="1" y="192"/>
                    </a:lnTo>
                    <a:lnTo>
                      <a:pt x="831" y="26840"/>
                    </a:lnTo>
                    <a:lnTo>
                      <a:pt x="40373" y="43085"/>
                    </a:lnTo>
                    <a:lnTo>
                      <a:pt x="42862" y="54318"/>
                    </a:lnTo>
                    <a:lnTo>
                      <a:pt x="81159" y="57446"/>
                    </a:lnTo>
                    <a:lnTo>
                      <a:pt x="111541" y="52850"/>
                    </a:lnTo>
                    <a:lnTo>
                      <a:pt x="124052" y="7053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1"/>
              <p:cNvSpPr/>
              <p:nvPr/>
            </p:nvSpPr>
            <p:spPr>
              <a:xfrm>
                <a:off x="10432225" y="7722575"/>
                <a:ext cx="1339625" cy="1514375"/>
              </a:xfrm>
              <a:custGeom>
                <a:avLst/>
                <a:gdLst/>
                <a:ahLst/>
                <a:cxnLst/>
                <a:rect l="l" t="t" r="r" b="b"/>
                <a:pathLst>
                  <a:path w="53585" h="60575" fill="none" extrusionOk="0">
                    <a:moveTo>
                      <a:pt x="19883" y="11234"/>
                    </a:moveTo>
                    <a:lnTo>
                      <a:pt x="1" y="46213"/>
                    </a:lnTo>
                    <a:lnTo>
                      <a:pt x="53585" y="1"/>
                    </a:lnTo>
                    <a:lnTo>
                      <a:pt x="40787" y="60574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1"/>
              <p:cNvSpPr/>
              <p:nvPr/>
            </p:nvSpPr>
            <p:spPr>
              <a:xfrm>
                <a:off x="11771825" y="7722575"/>
                <a:ext cx="2263550" cy="1525525"/>
              </a:xfrm>
              <a:custGeom>
                <a:avLst/>
                <a:gdLst/>
                <a:ahLst/>
                <a:cxnLst/>
                <a:rect l="l" t="t" r="r" b="b"/>
                <a:pathLst>
                  <a:path w="90542" h="61021" fill="none" extrusionOk="0">
                    <a:moveTo>
                      <a:pt x="90542" y="48064"/>
                    </a:moveTo>
                    <a:lnTo>
                      <a:pt x="54957" y="61021"/>
                    </a:lnTo>
                    <a:lnTo>
                      <a:pt x="26553" y="34660"/>
                    </a:lnTo>
                    <a:lnTo>
                      <a:pt x="20107" y="13724"/>
                    </a:lnTo>
                    <a:lnTo>
                      <a:pt x="51223" y="24958"/>
                    </a:lnTo>
                    <a:lnTo>
                      <a:pt x="26553" y="34660"/>
                    </a:lnTo>
                    <a:lnTo>
                      <a:pt x="17585" y="55978"/>
                    </a:lnTo>
                    <a:lnTo>
                      <a:pt x="1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1"/>
              <p:cNvSpPr/>
              <p:nvPr/>
            </p:nvSpPr>
            <p:spPr>
              <a:xfrm>
                <a:off x="12211450" y="9122025"/>
                <a:ext cx="934325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37373" h="5043" fill="none" extrusionOk="0">
                    <a:moveTo>
                      <a:pt x="37372" y="5043"/>
                    </a:moveTo>
                    <a:lnTo>
                      <a:pt x="0" y="0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1"/>
              <p:cNvSpPr/>
              <p:nvPr/>
            </p:nvSpPr>
            <p:spPr>
              <a:xfrm>
                <a:off x="12768350" y="7914850"/>
                <a:ext cx="283275" cy="431675"/>
              </a:xfrm>
              <a:custGeom>
                <a:avLst/>
                <a:gdLst/>
                <a:ahLst/>
                <a:cxnLst/>
                <a:rect l="l" t="t" r="r" b="b"/>
                <a:pathLst>
                  <a:path w="11331" h="17267" fill="none" extrusionOk="0">
                    <a:moveTo>
                      <a:pt x="11330" y="17267"/>
                    </a:moveTo>
                    <a:lnTo>
                      <a:pt x="1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1"/>
              <p:cNvSpPr/>
              <p:nvPr/>
            </p:nvSpPr>
            <p:spPr>
              <a:xfrm>
                <a:off x="8544500" y="6043875"/>
                <a:ext cx="435650" cy="511450"/>
              </a:xfrm>
              <a:custGeom>
                <a:avLst/>
                <a:gdLst/>
                <a:ahLst/>
                <a:cxnLst/>
                <a:rect l="l" t="t" r="r" b="b"/>
                <a:pathLst>
                  <a:path w="17426" h="20458" fill="none" extrusionOk="0">
                    <a:moveTo>
                      <a:pt x="0" y="20458"/>
                    </a:moveTo>
                    <a:lnTo>
                      <a:pt x="17426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04" name="Google Shape;1704;p41"/>
              <p:cNvGrpSpPr/>
              <p:nvPr/>
            </p:nvGrpSpPr>
            <p:grpSpPr>
              <a:xfrm>
                <a:off x="7815250" y="6023125"/>
                <a:ext cx="6673300" cy="3521000"/>
                <a:chOff x="7815250" y="6023125"/>
                <a:chExt cx="6673300" cy="3521000"/>
              </a:xfrm>
            </p:grpSpPr>
            <p:sp>
              <p:nvSpPr>
                <p:cNvPr id="1705" name="Google Shape;1705;p41"/>
                <p:cNvSpPr/>
                <p:nvPr/>
              </p:nvSpPr>
              <p:spPr>
                <a:xfrm>
                  <a:off x="8526150" y="6537750"/>
                  <a:ext cx="367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37" extrusionOk="0">
                      <a:moveTo>
                        <a:pt x="1468" y="703"/>
                      </a:moveTo>
                      <a:cubicBezTo>
                        <a:pt x="1468" y="1118"/>
                        <a:pt x="1149" y="1437"/>
                        <a:pt x="734" y="1437"/>
                      </a:cubicBezTo>
                      <a:cubicBezTo>
                        <a:pt x="351" y="1437"/>
                        <a:pt x="0" y="1118"/>
                        <a:pt x="0" y="703"/>
                      </a:cubicBezTo>
                      <a:cubicBezTo>
                        <a:pt x="0" y="320"/>
                        <a:pt x="351" y="1"/>
                        <a:pt x="734" y="1"/>
                      </a:cubicBezTo>
                      <a:cubicBezTo>
                        <a:pt x="1149" y="1"/>
                        <a:pt x="1468" y="320"/>
                        <a:pt x="1468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6" name="Google Shape;1706;p41"/>
                <p:cNvSpPr/>
                <p:nvPr/>
              </p:nvSpPr>
              <p:spPr>
                <a:xfrm>
                  <a:off x="9129325" y="703322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03"/>
                      </a:moveTo>
                      <a:cubicBezTo>
                        <a:pt x="1437" y="1117"/>
                        <a:pt x="1117" y="1437"/>
                        <a:pt x="735" y="1437"/>
                      </a:cubicBezTo>
                      <a:cubicBezTo>
                        <a:pt x="320" y="1437"/>
                        <a:pt x="0" y="1117"/>
                        <a:pt x="0" y="703"/>
                      </a:cubicBezTo>
                      <a:cubicBezTo>
                        <a:pt x="0" y="320"/>
                        <a:pt x="320" y="0"/>
                        <a:pt x="735" y="0"/>
                      </a:cubicBezTo>
                      <a:cubicBezTo>
                        <a:pt x="1117" y="0"/>
                        <a:pt x="1437" y="320"/>
                        <a:pt x="1437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7" name="Google Shape;1707;p41"/>
                <p:cNvSpPr/>
                <p:nvPr/>
              </p:nvSpPr>
              <p:spPr>
                <a:xfrm>
                  <a:off x="8699275" y="754067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02"/>
                      </a:moveTo>
                      <a:cubicBezTo>
                        <a:pt x="1437" y="1117"/>
                        <a:pt x="1118" y="1436"/>
                        <a:pt x="735" y="1436"/>
                      </a:cubicBezTo>
                      <a:cubicBezTo>
                        <a:pt x="320" y="1436"/>
                        <a:pt x="1" y="1117"/>
                        <a:pt x="1" y="702"/>
                      </a:cubicBezTo>
                      <a:cubicBezTo>
                        <a:pt x="1" y="319"/>
                        <a:pt x="320" y="0"/>
                        <a:pt x="735" y="0"/>
                      </a:cubicBezTo>
                      <a:cubicBezTo>
                        <a:pt x="1118" y="0"/>
                        <a:pt x="1437" y="319"/>
                        <a:pt x="1437" y="70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8" name="Google Shape;1708;p41"/>
                <p:cNvSpPr/>
                <p:nvPr/>
              </p:nvSpPr>
              <p:spPr>
                <a:xfrm>
                  <a:off x="9165225" y="8843575"/>
                  <a:ext cx="35925" cy="3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69" extrusionOk="0">
                      <a:moveTo>
                        <a:pt x="1437" y="734"/>
                      </a:moveTo>
                      <a:cubicBezTo>
                        <a:pt x="1437" y="1149"/>
                        <a:pt x="1118" y="1468"/>
                        <a:pt x="735" y="1468"/>
                      </a:cubicBezTo>
                      <a:cubicBezTo>
                        <a:pt x="320" y="1468"/>
                        <a:pt x="1" y="1149"/>
                        <a:pt x="1" y="734"/>
                      </a:cubicBezTo>
                      <a:cubicBezTo>
                        <a:pt x="1" y="351"/>
                        <a:pt x="320" y="0"/>
                        <a:pt x="735" y="0"/>
                      </a:cubicBezTo>
                      <a:cubicBezTo>
                        <a:pt x="1118" y="0"/>
                        <a:pt x="1437" y="351"/>
                        <a:pt x="1437" y="73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9" name="Google Shape;1709;p41"/>
                <p:cNvSpPr/>
                <p:nvPr/>
              </p:nvSpPr>
              <p:spPr>
                <a:xfrm>
                  <a:off x="13125800" y="9228150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6" y="702"/>
                      </a:moveTo>
                      <a:cubicBezTo>
                        <a:pt x="1436" y="1117"/>
                        <a:pt x="1117" y="1436"/>
                        <a:pt x="702" y="1436"/>
                      </a:cubicBezTo>
                      <a:cubicBezTo>
                        <a:pt x="319" y="1436"/>
                        <a:pt x="0" y="1117"/>
                        <a:pt x="0" y="702"/>
                      </a:cubicBezTo>
                      <a:cubicBezTo>
                        <a:pt x="0" y="319"/>
                        <a:pt x="319" y="0"/>
                        <a:pt x="702" y="0"/>
                      </a:cubicBezTo>
                      <a:cubicBezTo>
                        <a:pt x="1117" y="0"/>
                        <a:pt x="1436" y="319"/>
                        <a:pt x="1436" y="70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0" name="Google Shape;1710;p41"/>
                <p:cNvSpPr/>
                <p:nvPr/>
              </p:nvSpPr>
              <p:spPr>
                <a:xfrm>
                  <a:off x="12750000" y="7896500"/>
                  <a:ext cx="36725" cy="3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69" extrusionOk="0">
                      <a:moveTo>
                        <a:pt x="1469" y="735"/>
                      </a:moveTo>
                      <a:cubicBezTo>
                        <a:pt x="1469" y="1118"/>
                        <a:pt x="1118" y="1469"/>
                        <a:pt x="735" y="1469"/>
                      </a:cubicBezTo>
                      <a:cubicBezTo>
                        <a:pt x="352" y="1469"/>
                        <a:pt x="1" y="1118"/>
                        <a:pt x="1" y="735"/>
                      </a:cubicBezTo>
                      <a:cubicBezTo>
                        <a:pt x="1" y="352"/>
                        <a:pt x="352" y="1"/>
                        <a:pt x="735" y="1"/>
                      </a:cubicBezTo>
                      <a:cubicBezTo>
                        <a:pt x="1118" y="1"/>
                        <a:pt x="1469" y="352"/>
                        <a:pt x="1469" y="73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1" name="Google Shape;1711;p41"/>
                <p:cNvSpPr/>
                <p:nvPr/>
              </p:nvSpPr>
              <p:spPr>
                <a:xfrm>
                  <a:off x="14017000" y="8906600"/>
                  <a:ext cx="367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37" extrusionOk="0">
                      <a:moveTo>
                        <a:pt x="1469" y="703"/>
                      </a:moveTo>
                      <a:cubicBezTo>
                        <a:pt x="1469" y="1118"/>
                        <a:pt x="1118" y="1437"/>
                        <a:pt x="735" y="1437"/>
                      </a:cubicBezTo>
                      <a:cubicBezTo>
                        <a:pt x="352" y="1437"/>
                        <a:pt x="1" y="1118"/>
                        <a:pt x="1" y="703"/>
                      </a:cubicBezTo>
                      <a:cubicBezTo>
                        <a:pt x="1" y="320"/>
                        <a:pt x="352" y="1"/>
                        <a:pt x="735" y="1"/>
                      </a:cubicBezTo>
                      <a:cubicBezTo>
                        <a:pt x="1118" y="1"/>
                        <a:pt x="1469" y="320"/>
                        <a:pt x="1469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2" name="Google Shape;1712;p41"/>
                <p:cNvSpPr/>
                <p:nvPr/>
              </p:nvSpPr>
              <p:spPr>
                <a:xfrm>
                  <a:off x="12255325" y="804172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34"/>
                      </a:moveTo>
                      <a:cubicBezTo>
                        <a:pt x="1437" y="1117"/>
                        <a:pt x="1118" y="1436"/>
                        <a:pt x="735" y="1436"/>
                      </a:cubicBezTo>
                      <a:cubicBezTo>
                        <a:pt x="320" y="1436"/>
                        <a:pt x="1" y="1117"/>
                        <a:pt x="1" y="734"/>
                      </a:cubicBezTo>
                      <a:cubicBezTo>
                        <a:pt x="1" y="319"/>
                        <a:pt x="320" y="0"/>
                        <a:pt x="735" y="0"/>
                      </a:cubicBezTo>
                      <a:cubicBezTo>
                        <a:pt x="1118" y="0"/>
                        <a:pt x="1437" y="319"/>
                        <a:pt x="1437" y="73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3" name="Google Shape;1713;p41"/>
                <p:cNvSpPr/>
                <p:nvPr/>
              </p:nvSpPr>
              <p:spPr>
                <a:xfrm>
                  <a:off x="9586500" y="6439625"/>
                  <a:ext cx="25550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1022" extrusionOk="0">
                      <a:moveTo>
                        <a:pt x="1022" y="511"/>
                      </a:moveTo>
                      <a:cubicBezTo>
                        <a:pt x="1022" y="798"/>
                        <a:pt x="798" y="1021"/>
                        <a:pt x="511" y="1021"/>
                      </a:cubicBezTo>
                      <a:cubicBezTo>
                        <a:pt x="224" y="1021"/>
                        <a:pt x="0" y="798"/>
                        <a:pt x="0" y="511"/>
                      </a:cubicBezTo>
                      <a:cubicBezTo>
                        <a:pt x="0" y="224"/>
                        <a:pt x="224" y="0"/>
                        <a:pt x="511" y="0"/>
                      </a:cubicBezTo>
                      <a:cubicBezTo>
                        <a:pt x="798" y="0"/>
                        <a:pt x="1022" y="224"/>
                        <a:pt x="1022" y="5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4" name="Google Shape;1714;p41"/>
                <p:cNvSpPr/>
                <p:nvPr/>
              </p:nvSpPr>
              <p:spPr>
                <a:xfrm>
                  <a:off x="8207800" y="6939075"/>
                  <a:ext cx="25550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1022" extrusionOk="0">
                      <a:moveTo>
                        <a:pt x="1022" y="511"/>
                      </a:moveTo>
                      <a:cubicBezTo>
                        <a:pt x="1022" y="798"/>
                        <a:pt x="798" y="1022"/>
                        <a:pt x="511" y="1022"/>
                      </a:cubicBezTo>
                      <a:cubicBezTo>
                        <a:pt x="224" y="1022"/>
                        <a:pt x="0" y="798"/>
                        <a:pt x="0" y="511"/>
                      </a:cubicBezTo>
                      <a:cubicBezTo>
                        <a:pt x="0" y="256"/>
                        <a:pt x="224" y="1"/>
                        <a:pt x="511" y="1"/>
                      </a:cubicBezTo>
                      <a:cubicBezTo>
                        <a:pt x="798" y="1"/>
                        <a:pt x="1022" y="256"/>
                        <a:pt x="1022" y="5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5" name="Google Shape;1715;p41"/>
                <p:cNvSpPr/>
                <p:nvPr/>
              </p:nvSpPr>
              <p:spPr>
                <a:xfrm>
                  <a:off x="8959375" y="60231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31" y="1692"/>
                      </a:cubicBezTo>
                      <a:cubicBezTo>
                        <a:pt x="384" y="1692"/>
                        <a:pt x="1" y="1309"/>
                        <a:pt x="1" y="831"/>
                      </a:cubicBezTo>
                      <a:cubicBezTo>
                        <a:pt x="1" y="384"/>
                        <a:pt x="384" y="1"/>
                        <a:pt x="831" y="1"/>
                      </a:cubicBezTo>
                      <a:cubicBezTo>
                        <a:pt x="1309" y="1"/>
                        <a:pt x="1692" y="384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6" name="Google Shape;1716;p41"/>
                <p:cNvSpPr/>
                <p:nvPr/>
              </p:nvSpPr>
              <p:spPr>
                <a:xfrm>
                  <a:off x="9869725" y="697257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09"/>
                        <a:pt x="1309" y="1692"/>
                        <a:pt x="831" y="1692"/>
                      </a:cubicBezTo>
                      <a:cubicBezTo>
                        <a:pt x="384" y="1692"/>
                        <a:pt x="1" y="1309"/>
                        <a:pt x="1" y="863"/>
                      </a:cubicBezTo>
                      <a:cubicBezTo>
                        <a:pt x="1" y="384"/>
                        <a:pt x="384" y="1"/>
                        <a:pt x="831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7" name="Google Shape;1717;p41"/>
                <p:cNvSpPr/>
                <p:nvPr/>
              </p:nvSpPr>
              <p:spPr>
                <a:xfrm>
                  <a:off x="10761750" y="7009300"/>
                  <a:ext cx="42300" cy="4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724" extrusionOk="0">
                      <a:moveTo>
                        <a:pt x="1692" y="862"/>
                      </a:moveTo>
                      <a:cubicBezTo>
                        <a:pt x="1692" y="1340"/>
                        <a:pt x="1309" y="1723"/>
                        <a:pt x="830" y="1723"/>
                      </a:cubicBezTo>
                      <a:cubicBezTo>
                        <a:pt x="351" y="1723"/>
                        <a:pt x="0" y="1340"/>
                        <a:pt x="0" y="862"/>
                      </a:cubicBezTo>
                      <a:cubicBezTo>
                        <a:pt x="0" y="383"/>
                        <a:pt x="351" y="0"/>
                        <a:pt x="830" y="0"/>
                      </a:cubicBezTo>
                      <a:cubicBezTo>
                        <a:pt x="1309" y="0"/>
                        <a:pt x="1692" y="383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8" name="Google Shape;1718;p41"/>
                <p:cNvSpPr/>
                <p:nvPr/>
              </p:nvSpPr>
              <p:spPr>
                <a:xfrm>
                  <a:off x="11751075" y="77010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41"/>
                        <a:pt x="1309" y="1692"/>
                        <a:pt x="831" y="1692"/>
                      </a:cubicBezTo>
                      <a:cubicBezTo>
                        <a:pt x="352" y="1692"/>
                        <a:pt x="1" y="1341"/>
                        <a:pt x="1" y="863"/>
                      </a:cubicBezTo>
                      <a:cubicBezTo>
                        <a:pt x="1" y="384"/>
                        <a:pt x="352" y="1"/>
                        <a:pt x="831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9" name="Google Shape;1719;p41"/>
                <p:cNvSpPr/>
                <p:nvPr/>
              </p:nvSpPr>
              <p:spPr>
                <a:xfrm>
                  <a:off x="13032450" y="8323375"/>
                  <a:ext cx="43100" cy="4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2" extrusionOk="0">
                      <a:moveTo>
                        <a:pt x="1724" y="862"/>
                      </a:moveTo>
                      <a:cubicBezTo>
                        <a:pt x="1724" y="1340"/>
                        <a:pt x="1341" y="1692"/>
                        <a:pt x="862" y="1692"/>
                      </a:cubicBezTo>
                      <a:cubicBezTo>
                        <a:pt x="383" y="1692"/>
                        <a:pt x="0" y="1340"/>
                        <a:pt x="0" y="862"/>
                      </a:cubicBezTo>
                      <a:cubicBezTo>
                        <a:pt x="0" y="383"/>
                        <a:pt x="383" y="0"/>
                        <a:pt x="862" y="0"/>
                      </a:cubicBezTo>
                      <a:cubicBezTo>
                        <a:pt x="1341" y="0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0" name="Google Shape;1720;p41"/>
                <p:cNvSpPr/>
                <p:nvPr/>
              </p:nvSpPr>
              <p:spPr>
                <a:xfrm>
                  <a:off x="14446250" y="9501800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30"/>
                      </a:moveTo>
                      <a:cubicBezTo>
                        <a:pt x="1692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30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41" y="1"/>
                        <a:pt x="1692" y="384"/>
                        <a:pt x="1692" y="83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41"/>
                <p:cNvSpPr/>
                <p:nvPr/>
              </p:nvSpPr>
              <p:spPr>
                <a:xfrm>
                  <a:off x="11427150" y="921297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2"/>
                      </a:moveTo>
                      <a:cubicBezTo>
                        <a:pt x="1692" y="1341"/>
                        <a:pt x="1309" y="1692"/>
                        <a:pt x="830" y="1692"/>
                      </a:cubicBezTo>
                      <a:cubicBezTo>
                        <a:pt x="352" y="1692"/>
                        <a:pt x="1" y="1341"/>
                        <a:pt x="1" y="862"/>
                      </a:cubicBezTo>
                      <a:cubicBezTo>
                        <a:pt x="1" y="384"/>
                        <a:pt x="352" y="1"/>
                        <a:pt x="830" y="1"/>
                      </a:cubicBezTo>
                      <a:cubicBezTo>
                        <a:pt x="1309" y="1"/>
                        <a:pt x="1692" y="384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41"/>
                <p:cNvSpPr/>
                <p:nvPr/>
              </p:nvSpPr>
              <p:spPr>
                <a:xfrm>
                  <a:off x="12190700" y="9100475"/>
                  <a:ext cx="42325" cy="4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725" extrusionOk="0">
                      <a:moveTo>
                        <a:pt x="1692" y="862"/>
                      </a:moveTo>
                      <a:cubicBezTo>
                        <a:pt x="1692" y="1341"/>
                        <a:pt x="1309" y="1724"/>
                        <a:pt x="830" y="1724"/>
                      </a:cubicBezTo>
                      <a:cubicBezTo>
                        <a:pt x="384" y="1724"/>
                        <a:pt x="1" y="1341"/>
                        <a:pt x="1" y="862"/>
                      </a:cubicBezTo>
                      <a:cubicBezTo>
                        <a:pt x="1" y="384"/>
                        <a:pt x="384" y="1"/>
                        <a:pt x="830" y="1"/>
                      </a:cubicBezTo>
                      <a:cubicBezTo>
                        <a:pt x="1309" y="1"/>
                        <a:pt x="1692" y="384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41"/>
                <p:cNvSpPr/>
                <p:nvPr/>
              </p:nvSpPr>
              <p:spPr>
                <a:xfrm>
                  <a:off x="12419700" y="8567500"/>
                  <a:ext cx="431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3" extrusionOk="0">
                      <a:moveTo>
                        <a:pt x="1723" y="863"/>
                      </a:moveTo>
                      <a:cubicBezTo>
                        <a:pt x="1723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63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41" y="1"/>
                        <a:pt x="1723" y="384"/>
                        <a:pt x="1723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4" name="Google Shape;1724;p41"/>
                <p:cNvSpPr/>
                <p:nvPr/>
              </p:nvSpPr>
              <p:spPr>
                <a:xfrm>
                  <a:off x="9401400" y="7784000"/>
                  <a:ext cx="42300" cy="4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725" extrusionOk="0">
                      <a:moveTo>
                        <a:pt x="1692" y="863"/>
                      </a:moveTo>
                      <a:cubicBezTo>
                        <a:pt x="1692" y="1341"/>
                        <a:pt x="1309" y="1724"/>
                        <a:pt x="862" y="1724"/>
                      </a:cubicBezTo>
                      <a:cubicBezTo>
                        <a:pt x="383" y="1724"/>
                        <a:pt x="0" y="1341"/>
                        <a:pt x="0" y="863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5" name="Google Shape;1725;p41"/>
                <p:cNvSpPr/>
                <p:nvPr/>
              </p:nvSpPr>
              <p:spPr>
                <a:xfrm>
                  <a:off x="9415750" y="84454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62" y="1692"/>
                      </a:cubicBezTo>
                      <a:cubicBezTo>
                        <a:pt x="384" y="1692"/>
                        <a:pt x="1" y="1309"/>
                        <a:pt x="1" y="831"/>
                      </a:cubicBezTo>
                      <a:cubicBezTo>
                        <a:pt x="1" y="352"/>
                        <a:pt x="384" y="1"/>
                        <a:pt x="862" y="1"/>
                      </a:cubicBezTo>
                      <a:cubicBezTo>
                        <a:pt x="1309" y="1"/>
                        <a:pt x="1692" y="352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6" name="Google Shape;1726;p41"/>
                <p:cNvSpPr/>
                <p:nvPr/>
              </p:nvSpPr>
              <p:spPr>
                <a:xfrm>
                  <a:off x="10410675" y="88563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09"/>
                        <a:pt x="1341" y="1692"/>
                        <a:pt x="863" y="1692"/>
                      </a:cubicBezTo>
                      <a:cubicBezTo>
                        <a:pt x="384" y="1692"/>
                        <a:pt x="1" y="1309"/>
                        <a:pt x="1" y="863"/>
                      </a:cubicBezTo>
                      <a:cubicBezTo>
                        <a:pt x="1" y="384"/>
                        <a:pt x="384" y="1"/>
                        <a:pt x="863" y="1"/>
                      </a:cubicBezTo>
                      <a:cubicBezTo>
                        <a:pt x="1341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7" name="Google Shape;1727;p41"/>
                <p:cNvSpPr/>
                <p:nvPr/>
              </p:nvSpPr>
              <p:spPr>
                <a:xfrm>
                  <a:off x="10907750" y="7981875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62"/>
                      </a:moveTo>
                      <a:cubicBezTo>
                        <a:pt x="1692" y="1341"/>
                        <a:pt x="1309" y="1692"/>
                        <a:pt x="862" y="1692"/>
                      </a:cubicBezTo>
                      <a:cubicBezTo>
                        <a:pt x="383" y="1692"/>
                        <a:pt x="0" y="1341"/>
                        <a:pt x="0" y="862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8" name="Google Shape;1728;p41"/>
                <p:cNvSpPr/>
                <p:nvPr/>
              </p:nvSpPr>
              <p:spPr>
                <a:xfrm>
                  <a:off x="10089150" y="7779225"/>
                  <a:ext cx="43100" cy="4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2" extrusionOk="0">
                      <a:moveTo>
                        <a:pt x="1724" y="862"/>
                      </a:moveTo>
                      <a:cubicBezTo>
                        <a:pt x="1724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62"/>
                      </a:cubicBezTo>
                      <a:cubicBezTo>
                        <a:pt x="0" y="383"/>
                        <a:pt x="383" y="0"/>
                        <a:pt x="862" y="0"/>
                      </a:cubicBezTo>
                      <a:cubicBezTo>
                        <a:pt x="1341" y="0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9" name="Google Shape;1729;p41"/>
                <p:cNvSpPr/>
                <p:nvPr/>
              </p:nvSpPr>
              <p:spPr>
                <a:xfrm>
                  <a:off x="8353800" y="7746500"/>
                  <a:ext cx="431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693" extrusionOk="0">
                      <a:moveTo>
                        <a:pt x="1724" y="863"/>
                      </a:moveTo>
                      <a:cubicBezTo>
                        <a:pt x="1724" y="1341"/>
                        <a:pt x="1341" y="1692"/>
                        <a:pt x="862" y="1692"/>
                      </a:cubicBezTo>
                      <a:cubicBezTo>
                        <a:pt x="384" y="1692"/>
                        <a:pt x="1" y="1341"/>
                        <a:pt x="1" y="863"/>
                      </a:cubicBezTo>
                      <a:cubicBezTo>
                        <a:pt x="1" y="384"/>
                        <a:pt x="384" y="1"/>
                        <a:pt x="862" y="1"/>
                      </a:cubicBezTo>
                      <a:cubicBezTo>
                        <a:pt x="1341" y="1"/>
                        <a:pt x="1724" y="384"/>
                        <a:pt x="1724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0" name="Google Shape;1730;p41"/>
                <p:cNvSpPr/>
                <p:nvPr/>
              </p:nvSpPr>
              <p:spPr>
                <a:xfrm>
                  <a:off x="8654600" y="7123375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62" y="1692"/>
                      </a:cubicBezTo>
                      <a:cubicBezTo>
                        <a:pt x="383" y="1692"/>
                        <a:pt x="0" y="1309"/>
                        <a:pt x="0" y="831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1" name="Google Shape;1731;p41"/>
                <p:cNvSpPr/>
                <p:nvPr/>
              </p:nvSpPr>
              <p:spPr>
                <a:xfrm>
                  <a:off x="7815250" y="7722575"/>
                  <a:ext cx="43100" cy="4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724" extrusionOk="0">
                      <a:moveTo>
                        <a:pt x="1724" y="862"/>
                      </a:moveTo>
                      <a:cubicBezTo>
                        <a:pt x="1724" y="1341"/>
                        <a:pt x="1341" y="1724"/>
                        <a:pt x="862" y="1724"/>
                      </a:cubicBezTo>
                      <a:cubicBezTo>
                        <a:pt x="384" y="1724"/>
                        <a:pt x="1" y="1341"/>
                        <a:pt x="1" y="862"/>
                      </a:cubicBezTo>
                      <a:cubicBezTo>
                        <a:pt x="1" y="383"/>
                        <a:pt x="384" y="1"/>
                        <a:pt x="862" y="1"/>
                      </a:cubicBezTo>
                      <a:cubicBezTo>
                        <a:pt x="1341" y="1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32" name="Google Shape;1732;p41"/>
            <p:cNvGrpSpPr/>
            <p:nvPr/>
          </p:nvGrpSpPr>
          <p:grpSpPr>
            <a:xfrm>
              <a:off x="6226025" y="539494"/>
              <a:ext cx="1119226" cy="720958"/>
              <a:chOff x="7714450" y="2073044"/>
              <a:chExt cx="1119226" cy="720958"/>
            </a:xfrm>
          </p:grpSpPr>
          <p:sp>
            <p:nvSpPr>
              <p:cNvPr id="1733" name="Google Shape;1733;p41"/>
              <p:cNvSpPr/>
              <p:nvPr/>
            </p:nvSpPr>
            <p:spPr>
              <a:xfrm>
                <a:off x="7740398" y="2102385"/>
                <a:ext cx="1083165" cy="662294"/>
              </a:xfrm>
              <a:custGeom>
                <a:avLst/>
                <a:gdLst/>
                <a:ahLst/>
                <a:cxnLst/>
                <a:rect l="l" t="t" r="r" b="b"/>
                <a:pathLst>
                  <a:path w="30639" h="18734" fill="none" extrusionOk="0">
                    <a:moveTo>
                      <a:pt x="1" y="2266"/>
                    </a:moveTo>
                    <a:lnTo>
                      <a:pt x="12320" y="0"/>
                    </a:lnTo>
                    <a:lnTo>
                      <a:pt x="18703" y="957"/>
                    </a:lnTo>
                    <a:lnTo>
                      <a:pt x="18703" y="5394"/>
                    </a:lnTo>
                    <a:cubicBezTo>
                      <a:pt x="18703" y="5394"/>
                      <a:pt x="30639" y="7947"/>
                      <a:pt x="30479" y="8330"/>
                    </a:cubicBezTo>
                    <a:cubicBezTo>
                      <a:pt x="30319" y="8713"/>
                      <a:pt x="25022" y="18319"/>
                      <a:pt x="25022" y="18319"/>
                    </a:cubicBezTo>
                    <a:lnTo>
                      <a:pt x="12607" y="18734"/>
                    </a:lnTo>
                    <a:lnTo>
                      <a:pt x="18703" y="5394"/>
                    </a:lnTo>
                    <a:lnTo>
                      <a:pt x="25022" y="18319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1"/>
              <p:cNvSpPr/>
              <p:nvPr/>
            </p:nvSpPr>
            <p:spPr>
              <a:xfrm>
                <a:off x="8175892" y="2102385"/>
                <a:ext cx="225690" cy="190691"/>
              </a:xfrm>
              <a:custGeom>
                <a:avLst/>
                <a:gdLst/>
                <a:ahLst/>
                <a:cxnLst/>
                <a:rect l="l" t="t" r="r" b="b"/>
                <a:pathLst>
                  <a:path w="6384" h="5394" fill="none" extrusionOk="0">
                    <a:moveTo>
                      <a:pt x="1" y="0"/>
                    </a:moveTo>
                    <a:lnTo>
                      <a:pt x="6384" y="539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35" name="Google Shape;1735;p41"/>
              <p:cNvGrpSpPr/>
              <p:nvPr/>
            </p:nvGrpSpPr>
            <p:grpSpPr>
              <a:xfrm>
                <a:off x="7714450" y="2073044"/>
                <a:ext cx="1119226" cy="720958"/>
                <a:chOff x="7714450" y="2073044"/>
                <a:chExt cx="1119226" cy="720958"/>
              </a:xfrm>
            </p:grpSpPr>
            <p:sp>
              <p:nvSpPr>
                <p:cNvPr id="1736" name="Google Shape;1736;p41"/>
                <p:cNvSpPr/>
                <p:nvPr/>
              </p:nvSpPr>
              <p:spPr>
                <a:xfrm>
                  <a:off x="8603502" y="2726267"/>
                  <a:ext cx="41787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2" h="1182" extrusionOk="0">
                      <a:moveTo>
                        <a:pt x="351" y="160"/>
                      </a:moveTo>
                      <a:cubicBezTo>
                        <a:pt x="607" y="1"/>
                        <a:pt x="894" y="96"/>
                        <a:pt x="1053" y="352"/>
                      </a:cubicBezTo>
                      <a:cubicBezTo>
                        <a:pt x="1181" y="575"/>
                        <a:pt x="1085" y="894"/>
                        <a:pt x="862" y="1022"/>
                      </a:cubicBezTo>
                      <a:cubicBezTo>
                        <a:pt x="607" y="1182"/>
                        <a:pt x="287" y="1086"/>
                        <a:pt x="160" y="830"/>
                      </a:cubicBezTo>
                      <a:cubicBezTo>
                        <a:pt x="0" y="607"/>
                        <a:pt x="96" y="288"/>
                        <a:pt x="351" y="1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7" name="Google Shape;1737;p41"/>
                <p:cNvSpPr/>
                <p:nvPr/>
              </p:nvSpPr>
              <p:spPr>
                <a:xfrm>
                  <a:off x="8793021" y="2376535"/>
                  <a:ext cx="40655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82" extrusionOk="0">
                      <a:moveTo>
                        <a:pt x="320" y="160"/>
                      </a:moveTo>
                      <a:cubicBezTo>
                        <a:pt x="575" y="0"/>
                        <a:pt x="894" y="96"/>
                        <a:pt x="1022" y="351"/>
                      </a:cubicBezTo>
                      <a:cubicBezTo>
                        <a:pt x="1150" y="575"/>
                        <a:pt x="1086" y="894"/>
                        <a:pt x="831" y="1021"/>
                      </a:cubicBezTo>
                      <a:cubicBezTo>
                        <a:pt x="575" y="1181"/>
                        <a:pt x="288" y="1085"/>
                        <a:pt x="128" y="830"/>
                      </a:cubicBezTo>
                      <a:cubicBezTo>
                        <a:pt x="1" y="607"/>
                        <a:pt x="97" y="287"/>
                        <a:pt x="320" y="1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8" name="Google Shape;1738;p41"/>
                <p:cNvSpPr/>
                <p:nvPr/>
              </p:nvSpPr>
              <p:spPr>
                <a:xfrm>
                  <a:off x="8380117" y="2271613"/>
                  <a:ext cx="40655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82" extrusionOk="0">
                      <a:moveTo>
                        <a:pt x="319" y="128"/>
                      </a:moveTo>
                      <a:cubicBezTo>
                        <a:pt x="575" y="0"/>
                        <a:pt x="894" y="96"/>
                        <a:pt x="1021" y="319"/>
                      </a:cubicBezTo>
                      <a:cubicBezTo>
                        <a:pt x="1149" y="575"/>
                        <a:pt x="1053" y="894"/>
                        <a:pt x="830" y="1021"/>
                      </a:cubicBezTo>
                      <a:cubicBezTo>
                        <a:pt x="575" y="1181"/>
                        <a:pt x="255" y="1085"/>
                        <a:pt x="128" y="830"/>
                      </a:cubicBezTo>
                      <a:cubicBezTo>
                        <a:pt x="0" y="575"/>
                        <a:pt x="64" y="287"/>
                        <a:pt x="319" y="1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9" name="Google Shape;1739;p41"/>
                <p:cNvSpPr/>
                <p:nvPr/>
              </p:nvSpPr>
              <p:spPr>
                <a:xfrm>
                  <a:off x="7714450" y="2159902"/>
                  <a:ext cx="40655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82" extrusionOk="0">
                      <a:moveTo>
                        <a:pt x="320" y="160"/>
                      </a:moveTo>
                      <a:cubicBezTo>
                        <a:pt x="575" y="1"/>
                        <a:pt x="894" y="96"/>
                        <a:pt x="1022" y="352"/>
                      </a:cubicBezTo>
                      <a:cubicBezTo>
                        <a:pt x="1150" y="607"/>
                        <a:pt x="1054" y="894"/>
                        <a:pt x="831" y="1054"/>
                      </a:cubicBezTo>
                      <a:cubicBezTo>
                        <a:pt x="575" y="1182"/>
                        <a:pt x="256" y="1086"/>
                        <a:pt x="128" y="862"/>
                      </a:cubicBezTo>
                      <a:cubicBezTo>
                        <a:pt x="1" y="607"/>
                        <a:pt x="65" y="288"/>
                        <a:pt x="320" y="1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0" name="Google Shape;1740;p41"/>
                <p:cNvSpPr/>
                <p:nvPr/>
              </p:nvSpPr>
              <p:spPr>
                <a:xfrm>
                  <a:off x="8381248" y="2115925"/>
                  <a:ext cx="40655" cy="40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49" extrusionOk="0">
                      <a:moveTo>
                        <a:pt x="319" y="128"/>
                      </a:moveTo>
                      <a:cubicBezTo>
                        <a:pt x="575" y="0"/>
                        <a:pt x="894" y="96"/>
                        <a:pt x="1021" y="319"/>
                      </a:cubicBezTo>
                      <a:cubicBezTo>
                        <a:pt x="1149" y="574"/>
                        <a:pt x="1085" y="894"/>
                        <a:pt x="830" y="1021"/>
                      </a:cubicBezTo>
                      <a:cubicBezTo>
                        <a:pt x="575" y="1149"/>
                        <a:pt x="287" y="1085"/>
                        <a:pt x="128" y="830"/>
                      </a:cubicBezTo>
                      <a:cubicBezTo>
                        <a:pt x="0" y="574"/>
                        <a:pt x="96" y="255"/>
                        <a:pt x="319" y="1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1" name="Google Shape;1741;p41"/>
                <p:cNvSpPr/>
                <p:nvPr/>
              </p:nvSpPr>
              <p:spPr>
                <a:xfrm>
                  <a:off x="8155600" y="2725135"/>
                  <a:ext cx="67735" cy="6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6" h="1948" extrusionOk="0">
                      <a:moveTo>
                        <a:pt x="543" y="224"/>
                      </a:moveTo>
                      <a:cubicBezTo>
                        <a:pt x="958" y="1"/>
                        <a:pt x="1468" y="160"/>
                        <a:pt x="1692" y="543"/>
                      </a:cubicBezTo>
                      <a:cubicBezTo>
                        <a:pt x="1915" y="958"/>
                        <a:pt x="1787" y="1469"/>
                        <a:pt x="1373" y="1724"/>
                      </a:cubicBezTo>
                      <a:cubicBezTo>
                        <a:pt x="958" y="1948"/>
                        <a:pt x="447" y="1788"/>
                        <a:pt x="224" y="1405"/>
                      </a:cubicBezTo>
                      <a:cubicBezTo>
                        <a:pt x="0" y="990"/>
                        <a:pt x="128" y="480"/>
                        <a:pt x="543" y="22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2" name="Google Shape;1742;p41"/>
                <p:cNvSpPr/>
                <p:nvPr/>
              </p:nvSpPr>
              <p:spPr>
                <a:xfrm>
                  <a:off x="8133010" y="2073044"/>
                  <a:ext cx="68867" cy="6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" h="1948" extrusionOk="0">
                      <a:moveTo>
                        <a:pt x="575" y="256"/>
                      </a:moveTo>
                      <a:cubicBezTo>
                        <a:pt x="958" y="0"/>
                        <a:pt x="1501" y="160"/>
                        <a:pt x="1724" y="575"/>
                      </a:cubicBezTo>
                      <a:cubicBezTo>
                        <a:pt x="1948" y="958"/>
                        <a:pt x="1820" y="1500"/>
                        <a:pt x="1405" y="1724"/>
                      </a:cubicBezTo>
                      <a:cubicBezTo>
                        <a:pt x="990" y="1947"/>
                        <a:pt x="480" y="1819"/>
                        <a:pt x="256" y="1404"/>
                      </a:cubicBezTo>
                      <a:cubicBezTo>
                        <a:pt x="1" y="990"/>
                        <a:pt x="161" y="479"/>
                        <a:pt x="575" y="25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1743" name="Google Shape;1743;p41"/>
            <p:cNvCxnSpPr/>
            <p:nvPr/>
          </p:nvCxnSpPr>
          <p:spPr>
            <a:xfrm rot="10800000" flipH="1">
              <a:off x="7329050" y="840175"/>
              <a:ext cx="802200" cy="2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4" name="Google Shape;1744;p41"/>
            <p:cNvCxnSpPr/>
            <p:nvPr/>
          </p:nvCxnSpPr>
          <p:spPr>
            <a:xfrm flipH="1">
              <a:off x="7326275" y="442125"/>
              <a:ext cx="250500" cy="4218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5" name="Google Shape;1745;p41"/>
            <p:cNvCxnSpPr/>
            <p:nvPr/>
          </p:nvCxnSpPr>
          <p:spPr>
            <a:xfrm>
              <a:off x="6863125" y="374300"/>
              <a:ext cx="47100" cy="233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6" name="Google Shape;1746;p41"/>
            <p:cNvCxnSpPr/>
            <p:nvPr/>
          </p:nvCxnSpPr>
          <p:spPr>
            <a:xfrm>
              <a:off x="6913525" y="606175"/>
              <a:ext cx="418500" cy="252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C6702C3-045C-F1E2-FFD3-00A160C6D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10" y="2216759"/>
            <a:ext cx="4230991" cy="426757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2F3C35-5C7E-047B-79BD-7E561F171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7039" y="-2476685"/>
            <a:ext cx="4230991" cy="426757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92A75F-BFCA-2C86-8FB6-734946938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199" y="276949"/>
            <a:ext cx="1791586" cy="22106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D05A8E9-07A0-D4BC-E36F-45995DEB6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0800" y="276949"/>
            <a:ext cx="1802844" cy="22106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4746FB7-917E-7432-E1F6-61E5E69237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4658" y="276949"/>
            <a:ext cx="1754075" cy="22106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0235992-83C8-B5D7-4609-9EB0D3E9B8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8200" y="2655858"/>
            <a:ext cx="1791586" cy="23149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EEDBE2D-F2FE-BAC6-39A3-7B61EAE4F6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0800" y="2655858"/>
            <a:ext cx="1802844" cy="23149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D359C6D-D71A-D9BB-8CD0-B16A6AE1C2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4658" y="2655858"/>
            <a:ext cx="1754075" cy="23149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etwork Design Theme by Slidesgo">
  <a:themeElements>
    <a:clrScheme name="Simple Light">
      <a:dk1>
        <a:srgbClr val="FFFFFF"/>
      </a:dk1>
      <a:lt1>
        <a:srgbClr val="0C0A45"/>
      </a:lt1>
      <a:dk2>
        <a:srgbClr val="942290"/>
      </a:dk2>
      <a:lt2>
        <a:srgbClr val="07A0B3"/>
      </a:lt2>
      <a:accent1>
        <a:srgbClr val="90FFFD"/>
      </a:accent1>
      <a:accent2>
        <a:srgbClr val="716EBE"/>
      </a:accent2>
      <a:accent3>
        <a:srgbClr val="434186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158</Words>
  <Application>Microsoft Office PowerPoint</Application>
  <PresentationFormat>Экран (16:9)</PresentationFormat>
  <Paragraphs>22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Dosis</vt:lpstr>
      <vt:lpstr>Bebas Neue</vt:lpstr>
      <vt:lpstr>Dosis Light</vt:lpstr>
      <vt:lpstr>Arial</vt:lpstr>
      <vt:lpstr>Poppins</vt:lpstr>
      <vt:lpstr>Anaheim</vt:lpstr>
      <vt:lpstr>Nunito Light</vt:lpstr>
      <vt:lpstr>Network Design Theme by Slidesgo</vt:lpstr>
      <vt:lpstr>Тема кейса: Система автоматического анализа изображений: обнаружение объектов и распознавание текста</vt:lpstr>
      <vt:lpstr>Цель:</vt:lpstr>
      <vt:lpstr>Функционал и фреймворки </vt:lpstr>
      <vt:lpstr>Презентация PowerPoint</vt:lpstr>
      <vt:lpstr>Фичи </vt:lpstr>
      <vt:lpstr>В данном коде, происходит обнаружение объектов. Автоматическое вычисление градиентов. И в последнем блоке происходит фильтрация.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alex visparou</cp:lastModifiedBy>
  <cp:revision>7</cp:revision>
  <dcterms:created xsi:type="dcterms:W3CDTF">2025-03-14T14:17:30Z</dcterms:created>
  <dcterms:modified xsi:type="dcterms:W3CDTF">2025-03-15T10:00:36Z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672BAF39D5AF425A8C9B7D653852F494_13</vt:lpwstr>
  </property>
  <property fmtid="{D5CDD505-2E9C-101B-9397-08002B2CF9AE}" pid="3" name="KSOProductBuildVer">
    <vt:lpwstr>1049-12.2.0.20326</vt:lpwstr>
  </property>
</Properties>
</file>