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7A1D8-9B44-4F3A-8A15-8AA3BC80F230}" v="79" dt="2024-05-02T16:34:36.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Womble" userId="327957935e72a9fa" providerId="LiveId" clId="{4FD7A1D8-9B44-4F3A-8A15-8AA3BC80F230}"/>
    <pc:docChg chg="undo custSel addSld delSld modSld addMainMaster delMainMaster">
      <pc:chgData name="Christopher Womble" userId="327957935e72a9fa" providerId="LiveId" clId="{4FD7A1D8-9B44-4F3A-8A15-8AA3BC80F230}" dt="2024-05-02T21:18:35.620" v="2708" actId="26606"/>
      <pc:docMkLst>
        <pc:docMk/>
      </pc:docMkLst>
      <pc:sldChg chg="addSp delSp modSp mod setBg modClrScheme chgLayout">
        <pc:chgData name="Christopher Womble" userId="327957935e72a9fa" providerId="LiveId" clId="{4FD7A1D8-9B44-4F3A-8A15-8AA3BC80F230}" dt="2024-05-02T14:38:54.013" v="143" actId="20577"/>
        <pc:sldMkLst>
          <pc:docMk/>
          <pc:sldMk cId="858530549" sldId="256"/>
        </pc:sldMkLst>
        <pc:spChg chg="mod">
          <ac:chgData name="Christopher Womble" userId="327957935e72a9fa" providerId="LiveId" clId="{4FD7A1D8-9B44-4F3A-8A15-8AA3BC80F230}" dt="2024-05-02T14:38:42.484" v="131" actId="255"/>
          <ac:spMkLst>
            <pc:docMk/>
            <pc:sldMk cId="858530549" sldId="256"/>
            <ac:spMk id="2" creationId="{E18DEAFE-3FFB-B1B3-8704-87333AE0651A}"/>
          </ac:spMkLst>
        </pc:spChg>
        <pc:spChg chg="mod">
          <ac:chgData name="Christopher Womble" userId="327957935e72a9fa" providerId="LiveId" clId="{4FD7A1D8-9B44-4F3A-8A15-8AA3BC80F230}" dt="2024-05-02T14:38:54.013" v="143" actId="20577"/>
          <ac:spMkLst>
            <pc:docMk/>
            <pc:sldMk cId="858530549" sldId="256"/>
            <ac:spMk id="3" creationId="{C7C670C7-7514-8FF5-2113-2BE2F9785A96}"/>
          </ac:spMkLst>
        </pc:spChg>
        <pc:spChg chg="add mod">
          <ac:chgData name="Christopher Womble" userId="327957935e72a9fa" providerId="LiveId" clId="{4FD7A1D8-9B44-4F3A-8A15-8AA3BC80F230}" dt="2024-05-02T14:34:39.348" v="17" actId="931"/>
          <ac:spMkLst>
            <pc:docMk/>
            <pc:sldMk cId="858530549" sldId="256"/>
            <ac:spMk id="7" creationId="{21D10220-334D-4CD6-361C-37C81D76B223}"/>
          </ac:spMkLst>
        </pc:spChg>
        <pc:spChg chg="add del">
          <ac:chgData name="Christopher Womble" userId="327957935e72a9fa" providerId="LiveId" clId="{4FD7A1D8-9B44-4F3A-8A15-8AA3BC80F230}" dt="2024-05-02T14:32:37.496" v="1" actId="26606"/>
          <ac:spMkLst>
            <pc:docMk/>
            <pc:sldMk cId="858530549" sldId="256"/>
            <ac:spMk id="9" creationId="{E20BB609-EF92-42DB-836C-0699A590B5CF}"/>
          </ac:spMkLst>
        </pc:spChg>
        <pc:spChg chg="add del">
          <ac:chgData name="Christopher Womble" userId="327957935e72a9fa" providerId="LiveId" clId="{4FD7A1D8-9B44-4F3A-8A15-8AA3BC80F230}" dt="2024-05-02T14:32:37.496" v="1" actId="26606"/>
          <ac:spMkLst>
            <pc:docMk/>
            <pc:sldMk cId="858530549" sldId="256"/>
            <ac:spMk id="11" creationId="{40FA88D0-E295-4CF3-934C-6423EACEB025}"/>
          </ac:spMkLst>
        </pc:spChg>
        <pc:spChg chg="add del">
          <ac:chgData name="Christopher Womble" userId="327957935e72a9fa" providerId="LiveId" clId="{4FD7A1D8-9B44-4F3A-8A15-8AA3BC80F230}" dt="2024-05-02T14:32:40.219" v="3" actId="26606"/>
          <ac:spMkLst>
            <pc:docMk/>
            <pc:sldMk cId="858530549" sldId="256"/>
            <ac:spMk id="17" creationId="{4A42768F-95BB-478A-ADFA-24FD8097F221}"/>
          </ac:spMkLst>
        </pc:spChg>
        <pc:spChg chg="add del">
          <ac:chgData name="Christopher Womble" userId="327957935e72a9fa" providerId="LiveId" clId="{4FD7A1D8-9B44-4F3A-8A15-8AA3BC80F230}" dt="2024-05-02T14:32:40.219" v="3" actId="26606"/>
          <ac:spMkLst>
            <pc:docMk/>
            <pc:sldMk cId="858530549" sldId="256"/>
            <ac:spMk id="19" creationId="{13F26D5C-77E9-4A8D-95F0-1635BAD12650}"/>
          </ac:spMkLst>
        </pc:spChg>
        <pc:spChg chg="add del">
          <ac:chgData name="Christopher Womble" userId="327957935e72a9fa" providerId="LiveId" clId="{4FD7A1D8-9B44-4F3A-8A15-8AA3BC80F230}" dt="2024-05-02T14:34:53.349" v="18" actId="26606"/>
          <ac:spMkLst>
            <pc:docMk/>
            <pc:sldMk cId="858530549" sldId="256"/>
            <ac:spMk id="23" creationId="{A7E26772-EAFC-10BB-4659-99BF2A8A1546}"/>
          </ac:spMkLst>
        </pc:spChg>
        <pc:spChg chg="add del">
          <ac:chgData name="Christopher Womble" userId="327957935e72a9fa" providerId="LiveId" clId="{4FD7A1D8-9B44-4F3A-8A15-8AA3BC80F230}" dt="2024-05-02T14:34:53.349" v="18" actId="26606"/>
          <ac:spMkLst>
            <pc:docMk/>
            <pc:sldMk cId="858530549" sldId="256"/>
            <ac:spMk id="24" creationId="{E4AEFA6A-E623-CF1A-3DDF-C38D3A7E2CE2}"/>
          </ac:spMkLst>
        </pc:spChg>
        <pc:spChg chg="add">
          <ac:chgData name="Christopher Womble" userId="327957935e72a9fa" providerId="LiveId" clId="{4FD7A1D8-9B44-4F3A-8A15-8AA3BC80F230}" dt="2024-05-02T14:37:43.465" v="24" actId="26606"/>
          <ac:spMkLst>
            <pc:docMk/>
            <pc:sldMk cId="858530549" sldId="256"/>
            <ac:spMk id="26" creationId="{ECC07320-C2CA-4E29-8481-9D9E143C7788}"/>
          </ac:spMkLst>
        </pc:spChg>
        <pc:spChg chg="add">
          <ac:chgData name="Christopher Womble" userId="327957935e72a9fa" providerId="LiveId" clId="{4FD7A1D8-9B44-4F3A-8A15-8AA3BC80F230}" dt="2024-05-02T14:37:43.465" v="24" actId="26606"/>
          <ac:spMkLst>
            <pc:docMk/>
            <pc:sldMk cId="858530549" sldId="256"/>
            <ac:spMk id="27" creationId="{178FB36B-5BFE-42CA-BC60-1115E0D95EEC}"/>
          </ac:spMkLst>
        </pc:spChg>
        <pc:spChg chg="add del">
          <ac:chgData name="Christopher Womble" userId="327957935e72a9fa" providerId="LiveId" clId="{4FD7A1D8-9B44-4F3A-8A15-8AA3BC80F230}" dt="2024-05-02T14:34:38.539" v="15" actId="26606"/>
          <ac:spMkLst>
            <pc:docMk/>
            <pc:sldMk cId="858530549" sldId="256"/>
            <ac:spMk id="30" creationId="{7B601747-31C9-0EEB-4BEA-CDE70457A4FC}"/>
          </ac:spMkLst>
        </pc:spChg>
        <pc:spChg chg="add del">
          <ac:chgData name="Christopher Womble" userId="327957935e72a9fa" providerId="LiveId" clId="{4FD7A1D8-9B44-4F3A-8A15-8AA3BC80F230}" dt="2024-05-02T14:34:38.539" v="15" actId="26606"/>
          <ac:spMkLst>
            <pc:docMk/>
            <pc:sldMk cId="858530549" sldId="256"/>
            <ac:spMk id="32" creationId="{97081EE3-B6BE-9584-F5AF-E5F6484DA7A1}"/>
          </ac:spMkLst>
        </pc:spChg>
        <pc:spChg chg="add del">
          <ac:chgData name="Christopher Womble" userId="327957935e72a9fa" providerId="LiveId" clId="{4FD7A1D8-9B44-4F3A-8A15-8AA3BC80F230}" dt="2024-05-02T14:34:38.539" v="15" actId="26606"/>
          <ac:spMkLst>
            <pc:docMk/>
            <pc:sldMk cId="858530549" sldId="256"/>
            <ac:spMk id="34" creationId="{41A03FE5-7938-1573-2D18-E168CC7C0ABF}"/>
          </ac:spMkLst>
        </pc:spChg>
        <pc:grpChg chg="add del">
          <ac:chgData name="Christopher Womble" userId="327957935e72a9fa" providerId="LiveId" clId="{4FD7A1D8-9B44-4F3A-8A15-8AA3BC80F230}" dt="2024-05-02T14:37:43.441" v="23" actId="26606"/>
          <ac:grpSpMkLst>
            <pc:docMk/>
            <pc:sldMk cId="858530549" sldId="256"/>
            <ac:grpSpMk id="12" creationId="{6E61B563-A4B2-5783-81AF-A2A053D74769}"/>
          </ac:grpSpMkLst>
        </pc:grpChg>
        <pc:picChg chg="add del">
          <ac:chgData name="Christopher Womble" userId="327957935e72a9fa" providerId="LiveId" clId="{4FD7A1D8-9B44-4F3A-8A15-8AA3BC80F230}" dt="2024-05-02T14:32:37.496" v="1" actId="26606"/>
          <ac:picMkLst>
            <pc:docMk/>
            <pc:sldMk cId="858530549" sldId="256"/>
            <ac:picMk id="4" creationId="{32B898F8-19FF-9789-F468-CAC279BCC87B}"/>
          </ac:picMkLst>
        </pc:picChg>
        <pc:picChg chg="add mod ord">
          <ac:chgData name="Christopher Womble" userId="327957935e72a9fa" providerId="LiveId" clId="{4FD7A1D8-9B44-4F3A-8A15-8AA3BC80F230}" dt="2024-05-02T14:34:39.348" v="17" actId="931"/>
          <ac:picMkLst>
            <pc:docMk/>
            <pc:sldMk cId="858530549" sldId="256"/>
            <ac:picMk id="6" creationId="{812E1492-B868-29F4-45D0-9FA077770C11}"/>
          </ac:picMkLst>
        </pc:picChg>
        <pc:picChg chg="add mod ord">
          <ac:chgData name="Christopher Womble" userId="327957935e72a9fa" providerId="LiveId" clId="{4FD7A1D8-9B44-4F3A-8A15-8AA3BC80F230}" dt="2024-05-02T14:37:43.465" v="24" actId="26606"/>
          <ac:picMkLst>
            <pc:docMk/>
            <pc:sldMk cId="858530549" sldId="256"/>
            <ac:picMk id="10" creationId="{6ACBF4FC-D7EE-9543-279C-DDBC476FB4B0}"/>
          </ac:picMkLst>
        </pc:picChg>
        <pc:picChg chg="add del">
          <ac:chgData name="Christopher Womble" userId="327957935e72a9fa" providerId="LiveId" clId="{4FD7A1D8-9B44-4F3A-8A15-8AA3BC80F230}" dt="2024-05-02T14:32:40.219" v="3" actId="26606"/>
          <ac:picMkLst>
            <pc:docMk/>
            <pc:sldMk cId="858530549" sldId="256"/>
            <ac:picMk id="18" creationId="{5B5E9CFC-934B-8C4C-A326-7B5D09B7279B}"/>
          </ac:picMkLst>
        </pc:picChg>
        <pc:picChg chg="add del mod ord">
          <ac:chgData name="Christopher Womble" userId="327957935e72a9fa" providerId="LiveId" clId="{4FD7A1D8-9B44-4F3A-8A15-8AA3BC80F230}" dt="2024-05-02T14:34:53.349" v="18" actId="26606"/>
          <ac:picMkLst>
            <pc:docMk/>
            <pc:sldMk cId="858530549" sldId="256"/>
            <ac:picMk id="25" creationId="{5341DE71-12DF-0362-5C86-AB4D500283EC}"/>
          </ac:picMkLst>
        </pc:picChg>
        <pc:cxnChg chg="add del">
          <ac:chgData name="Christopher Womble" userId="327957935e72a9fa" providerId="LiveId" clId="{4FD7A1D8-9B44-4F3A-8A15-8AA3BC80F230}" dt="2024-05-02T14:32:37.496" v="1" actId="26606"/>
          <ac:cxnSpMkLst>
            <pc:docMk/>
            <pc:sldMk cId="858530549" sldId="256"/>
            <ac:cxnSpMk id="13" creationId="{8F4E56A8-93D5-4BE3-AE61-84677331AD07}"/>
          </ac:cxnSpMkLst>
        </pc:cxnChg>
        <pc:cxnChg chg="add del">
          <ac:chgData name="Christopher Womble" userId="327957935e72a9fa" providerId="LiveId" clId="{4FD7A1D8-9B44-4F3A-8A15-8AA3BC80F230}" dt="2024-05-02T14:32:37.496" v="1" actId="26606"/>
          <ac:cxnSpMkLst>
            <pc:docMk/>
            <pc:sldMk cId="858530549" sldId="256"/>
            <ac:cxnSpMk id="15" creationId="{BD492A0C-1773-477B-83B5-C707CB057709}"/>
          </ac:cxnSpMkLst>
        </pc:cxnChg>
        <pc:cxnChg chg="add del">
          <ac:chgData name="Christopher Womble" userId="327957935e72a9fa" providerId="LiveId" clId="{4FD7A1D8-9B44-4F3A-8A15-8AA3BC80F230}" dt="2024-05-02T14:32:40.219" v="3" actId="26606"/>
          <ac:cxnSpMkLst>
            <pc:docMk/>
            <pc:sldMk cId="858530549" sldId="256"/>
            <ac:cxnSpMk id="20" creationId="{0632DC5A-0728-490F-8655-6B437782704C}"/>
          </ac:cxnSpMkLst>
        </pc:cxnChg>
        <pc:cxnChg chg="add del">
          <ac:chgData name="Christopher Womble" userId="327957935e72a9fa" providerId="LiveId" clId="{4FD7A1D8-9B44-4F3A-8A15-8AA3BC80F230}" dt="2024-05-02T14:32:40.219" v="3" actId="26606"/>
          <ac:cxnSpMkLst>
            <pc:docMk/>
            <pc:sldMk cId="858530549" sldId="256"/>
            <ac:cxnSpMk id="21" creationId="{28BB1F6D-CF9C-422D-9324-C46415BB9D7D}"/>
          </ac:cxnSpMkLst>
        </pc:cxnChg>
      </pc:sldChg>
      <pc:sldChg chg="addSp delSp modSp new mod setBg">
        <pc:chgData name="Christopher Womble" userId="327957935e72a9fa" providerId="LiveId" clId="{4FD7A1D8-9B44-4F3A-8A15-8AA3BC80F230}" dt="2024-05-02T15:42:34.578" v="1064" actId="26606"/>
        <pc:sldMkLst>
          <pc:docMk/>
          <pc:sldMk cId="3829403679" sldId="257"/>
        </pc:sldMkLst>
        <pc:spChg chg="mod">
          <ac:chgData name="Christopher Womble" userId="327957935e72a9fa" providerId="LiveId" clId="{4FD7A1D8-9B44-4F3A-8A15-8AA3BC80F230}" dt="2024-05-02T15:42:34.578" v="1064" actId="26606"/>
          <ac:spMkLst>
            <pc:docMk/>
            <pc:sldMk cId="3829403679" sldId="257"/>
            <ac:spMk id="2" creationId="{D294E5C1-DC1B-9B92-3356-DBBDC4B1AAFA}"/>
          </ac:spMkLst>
        </pc:spChg>
        <pc:spChg chg="add del mod">
          <ac:chgData name="Christopher Womble" userId="327957935e72a9fa" providerId="LiveId" clId="{4FD7A1D8-9B44-4F3A-8A15-8AA3BC80F230}" dt="2024-05-02T15:34:45.668" v="491" actId="26606"/>
          <ac:spMkLst>
            <pc:docMk/>
            <pc:sldMk cId="3829403679" sldId="257"/>
            <ac:spMk id="3" creationId="{F492C2BB-EFD0-D3B9-432D-4CA2769E99A2}"/>
          </ac:spMkLst>
        </pc:spChg>
        <pc:spChg chg="add del">
          <ac:chgData name="Christopher Womble" userId="327957935e72a9fa" providerId="LiveId" clId="{4FD7A1D8-9B44-4F3A-8A15-8AA3BC80F230}" dt="2024-05-02T15:34:45.668" v="491" actId="26606"/>
          <ac:spMkLst>
            <pc:docMk/>
            <pc:sldMk cId="3829403679" sldId="257"/>
            <ac:spMk id="8" creationId="{70DFC902-7D23-471A-B557-B6B6917D7A0D}"/>
          </ac:spMkLst>
        </pc:spChg>
        <pc:spChg chg="add del">
          <ac:chgData name="Christopher Womble" userId="327957935e72a9fa" providerId="LiveId" clId="{4FD7A1D8-9B44-4F3A-8A15-8AA3BC80F230}" dt="2024-05-02T15:34:45.668" v="491" actId="26606"/>
          <ac:spMkLst>
            <pc:docMk/>
            <pc:sldMk cId="3829403679" sldId="257"/>
            <ac:spMk id="10" creationId="{A55D5633-D557-4DCA-982C-FF36EB7A1C00}"/>
          </ac:spMkLst>
        </pc:spChg>
        <pc:spChg chg="add del">
          <ac:chgData name="Christopher Womble" userId="327957935e72a9fa" providerId="LiveId" clId="{4FD7A1D8-9B44-4F3A-8A15-8AA3BC80F230}" dt="2024-05-02T15:34:45.668" v="491" actId="26606"/>
          <ac:spMkLst>
            <pc:docMk/>
            <pc:sldMk cId="3829403679" sldId="257"/>
            <ac:spMk id="12" creationId="{450D3AD2-FA80-415F-A9CE-54D884561CD7}"/>
          </ac:spMkLst>
        </pc:spChg>
        <pc:spChg chg="add del">
          <ac:chgData name="Christopher Womble" userId="327957935e72a9fa" providerId="LiveId" clId="{4FD7A1D8-9B44-4F3A-8A15-8AA3BC80F230}" dt="2024-05-02T15:41:51.048" v="1062" actId="26606"/>
          <ac:spMkLst>
            <pc:docMk/>
            <pc:sldMk cId="3829403679" sldId="257"/>
            <ac:spMk id="18" creationId="{BACC6370-2D7E-4714-9D71-7542949D7D5D}"/>
          </ac:spMkLst>
        </pc:spChg>
        <pc:spChg chg="add del">
          <ac:chgData name="Christopher Womble" userId="327957935e72a9fa" providerId="LiveId" clId="{4FD7A1D8-9B44-4F3A-8A15-8AA3BC80F230}" dt="2024-05-02T15:41:51.048" v="1062" actId="26606"/>
          <ac:spMkLst>
            <pc:docMk/>
            <pc:sldMk cId="3829403679" sldId="257"/>
            <ac:spMk id="20" creationId="{F68B3F68-107C-434F-AA38-110D5EA91B85}"/>
          </ac:spMkLst>
        </pc:spChg>
        <pc:spChg chg="add del">
          <ac:chgData name="Christopher Womble" userId="327957935e72a9fa" providerId="LiveId" clId="{4FD7A1D8-9B44-4F3A-8A15-8AA3BC80F230}" dt="2024-05-02T15:41:51.048" v="1062" actId="26606"/>
          <ac:spMkLst>
            <pc:docMk/>
            <pc:sldMk cId="3829403679" sldId="257"/>
            <ac:spMk id="22" creationId="{AAD0DBB9-1A4B-4391-81D4-CB19F9AB918A}"/>
          </ac:spMkLst>
        </pc:spChg>
        <pc:spChg chg="add del">
          <ac:chgData name="Christopher Womble" userId="327957935e72a9fa" providerId="LiveId" clId="{4FD7A1D8-9B44-4F3A-8A15-8AA3BC80F230}" dt="2024-05-02T15:41:51.048" v="1062" actId="26606"/>
          <ac:spMkLst>
            <pc:docMk/>
            <pc:sldMk cId="3829403679" sldId="257"/>
            <ac:spMk id="24" creationId="{063BBA22-50EA-4C4D-BE05-F1CE4E63AA56}"/>
          </ac:spMkLst>
        </pc:spChg>
        <pc:spChg chg="add del">
          <ac:chgData name="Christopher Womble" userId="327957935e72a9fa" providerId="LiveId" clId="{4FD7A1D8-9B44-4F3A-8A15-8AA3BC80F230}" dt="2024-05-02T15:42:34.578" v="1064" actId="26606"/>
          <ac:spMkLst>
            <pc:docMk/>
            <pc:sldMk cId="3829403679" sldId="257"/>
            <ac:spMk id="29" creationId="{BACC6370-2D7E-4714-9D71-7542949D7D5D}"/>
          </ac:spMkLst>
        </pc:spChg>
        <pc:spChg chg="add del">
          <ac:chgData name="Christopher Womble" userId="327957935e72a9fa" providerId="LiveId" clId="{4FD7A1D8-9B44-4F3A-8A15-8AA3BC80F230}" dt="2024-05-02T15:42:34.578" v="1064" actId="26606"/>
          <ac:spMkLst>
            <pc:docMk/>
            <pc:sldMk cId="3829403679" sldId="257"/>
            <ac:spMk id="31" creationId="{F68B3F68-107C-434F-AA38-110D5EA91B85}"/>
          </ac:spMkLst>
        </pc:spChg>
        <pc:spChg chg="add del">
          <ac:chgData name="Christopher Womble" userId="327957935e72a9fa" providerId="LiveId" clId="{4FD7A1D8-9B44-4F3A-8A15-8AA3BC80F230}" dt="2024-05-02T15:42:34.578" v="1064" actId="26606"/>
          <ac:spMkLst>
            <pc:docMk/>
            <pc:sldMk cId="3829403679" sldId="257"/>
            <ac:spMk id="33" creationId="{AAD0DBB9-1A4B-4391-81D4-CB19F9AB918A}"/>
          </ac:spMkLst>
        </pc:spChg>
        <pc:spChg chg="add del">
          <ac:chgData name="Christopher Womble" userId="327957935e72a9fa" providerId="LiveId" clId="{4FD7A1D8-9B44-4F3A-8A15-8AA3BC80F230}" dt="2024-05-02T15:42:34.578" v="1064" actId="26606"/>
          <ac:spMkLst>
            <pc:docMk/>
            <pc:sldMk cId="3829403679" sldId="257"/>
            <ac:spMk id="35" creationId="{063BBA22-50EA-4C4D-BE05-F1CE4E63AA56}"/>
          </ac:spMkLst>
        </pc:spChg>
        <pc:spChg chg="add">
          <ac:chgData name="Christopher Womble" userId="327957935e72a9fa" providerId="LiveId" clId="{4FD7A1D8-9B44-4F3A-8A15-8AA3BC80F230}" dt="2024-05-02T15:42:34.578" v="1064" actId="26606"/>
          <ac:spMkLst>
            <pc:docMk/>
            <pc:sldMk cId="3829403679" sldId="257"/>
            <ac:spMk id="40" creationId="{6C4028FD-8BAA-4A19-BFDE-594D991B7552}"/>
          </ac:spMkLst>
        </pc:spChg>
        <pc:graphicFrameChg chg="add del">
          <ac:chgData name="Christopher Womble" userId="327957935e72a9fa" providerId="LiveId" clId="{4FD7A1D8-9B44-4F3A-8A15-8AA3BC80F230}" dt="2024-05-02T15:34:45.638" v="490" actId="26606"/>
          <ac:graphicFrameMkLst>
            <pc:docMk/>
            <pc:sldMk cId="3829403679" sldId="257"/>
            <ac:graphicFrameMk id="14" creationId="{7177F4F1-3369-AD0C-700E-566CBBE359E6}"/>
          </ac:graphicFrameMkLst>
        </pc:graphicFrameChg>
        <pc:graphicFrameChg chg="add mod modGraphic">
          <ac:chgData name="Christopher Womble" userId="327957935e72a9fa" providerId="LiveId" clId="{4FD7A1D8-9B44-4F3A-8A15-8AA3BC80F230}" dt="2024-05-02T15:42:34.578" v="1064" actId="26606"/>
          <ac:graphicFrameMkLst>
            <pc:docMk/>
            <pc:sldMk cId="3829403679" sldId="257"/>
            <ac:graphicFrameMk id="17" creationId="{19403083-7FDC-9F3F-8379-754AC8530E6D}"/>
          </ac:graphicFrameMkLst>
        </pc:graphicFrameChg>
        <pc:picChg chg="add del">
          <ac:chgData name="Christopher Womble" userId="327957935e72a9fa" providerId="LiveId" clId="{4FD7A1D8-9B44-4F3A-8A15-8AA3BC80F230}" dt="2024-05-02T15:34:45.638" v="490" actId="26606"/>
          <ac:picMkLst>
            <pc:docMk/>
            <pc:sldMk cId="3829403679" sldId="257"/>
            <ac:picMk id="15" creationId="{6708F213-E4A1-0FF7-58DD-E57E773A1CDC}"/>
          </ac:picMkLst>
        </pc:picChg>
      </pc:sldChg>
      <pc:sldChg chg="addSp delSp modSp new mod setBg">
        <pc:chgData name="Christopher Womble" userId="327957935e72a9fa" providerId="LiveId" clId="{4FD7A1D8-9B44-4F3A-8A15-8AA3BC80F230}" dt="2024-05-02T15:47:30.608" v="1216" actId="20577"/>
        <pc:sldMkLst>
          <pc:docMk/>
          <pc:sldMk cId="3085797383" sldId="258"/>
        </pc:sldMkLst>
        <pc:spChg chg="mod">
          <ac:chgData name="Christopher Womble" userId="327957935e72a9fa" providerId="LiveId" clId="{4FD7A1D8-9B44-4F3A-8A15-8AA3BC80F230}" dt="2024-05-02T15:42:02.533" v="1063" actId="26606"/>
          <ac:spMkLst>
            <pc:docMk/>
            <pc:sldMk cId="3085797383" sldId="258"/>
            <ac:spMk id="2" creationId="{D1907E08-8F45-5D0D-43AE-47D6DE026273}"/>
          </ac:spMkLst>
        </pc:spChg>
        <pc:spChg chg="del mod">
          <ac:chgData name="Christopher Womble" userId="327957935e72a9fa" providerId="LiveId" clId="{4FD7A1D8-9B44-4F3A-8A15-8AA3BC80F230}" dt="2024-05-02T15:41:44.388" v="1061" actId="26606"/>
          <ac:spMkLst>
            <pc:docMk/>
            <pc:sldMk cId="3085797383" sldId="258"/>
            <ac:spMk id="3" creationId="{ADD25F37-D870-CA91-E5CA-CB9A163531C8}"/>
          </ac:spMkLst>
        </pc:spChg>
        <pc:spChg chg="add del">
          <ac:chgData name="Christopher Womble" userId="327957935e72a9fa" providerId="LiveId" clId="{4FD7A1D8-9B44-4F3A-8A15-8AA3BC80F230}" dt="2024-05-02T15:42:02.533" v="1063" actId="26606"/>
          <ac:spMkLst>
            <pc:docMk/>
            <pc:sldMk cId="3085797383" sldId="258"/>
            <ac:spMk id="9" creationId="{53B021B3-DE93-4AB7-8A18-CF5F1CED88B8}"/>
          </ac:spMkLst>
        </pc:spChg>
        <pc:spChg chg="add del">
          <ac:chgData name="Christopher Womble" userId="327957935e72a9fa" providerId="LiveId" clId="{4FD7A1D8-9B44-4F3A-8A15-8AA3BC80F230}" dt="2024-05-02T15:42:02.533" v="1063" actId="26606"/>
          <ac:spMkLst>
            <pc:docMk/>
            <pc:sldMk cId="3085797383" sldId="258"/>
            <ac:spMk id="11" creationId="{52D502E5-F6B4-4D58-B4AE-FC466FF15EE8}"/>
          </ac:spMkLst>
        </pc:spChg>
        <pc:spChg chg="add del">
          <ac:chgData name="Christopher Womble" userId="327957935e72a9fa" providerId="LiveId" clId="{4FD7A1D8-9B44-4F3A-8A15-8AA3BC80F230}" dt="2024-05-02T15:42:02.533" v="1063" actId="26606"/>
          <ac:spMkLst>
            <pc:docMk/>
            <pc:sldMk cId="3085797383" sldId="258"/>
            <ac:spMk id="13" creationId="{9DECDBF4-02B6-4BB4-B65B-B8107AD6A9E8}"/>
          </ac:spMkLst>
        </pc:spChg>
        <pc:spChg chg="add">
          <ac:chgData name="Christopher Womble" userId="327957935e72a9fa" providerId="LiveId" clId="{4FD7A1D8-9B44-4F3A-8A15-8AA3BC80F230}" dt="2024-05-02T15:42:02.533" v="1063" actId="26606"/>
          <ac:spMkLst>
            <pc:docMk/>
            <pc:sldMk cId="3085797383" sldId="258"/>
            <ac:spMk id="18" creationId="{DCC231C8-C761-4B31-9B1C-C6D19248C6B3}"/>
          </ac:spMkLst>
        </pc:spChg>
        <pc:graphicFrameChg chg="add mod modGraphic">
          <ac:chgData name="Christopher Womble" userId="327957935e72a9fa" providerId="LiveId" clId="{4FD7A1D8-9B44-4F3A-8A15-8AA3BC80F230}" dt="2024-05-02T15:47:30.608" v="1216" actId="20577"/>
          <ac:graphicFrameMkLst>
            <pc:docMk/>
            <pc:sldMk cId="3085797383" sldId="258"/>
            <ac:graphicFrameMk id="5" creationId="{33976141-042C-DDB4-47C1-736C71D4A3D1}"/>
          </ac:graphicFrameMkLst>
        </pc:graphicFrameChg>
      </pc:sldChg>
      <pc:sldChg chg="addSp modSp new mod setBg">
        <pc:chgData name="Christopher Womble" userId="327957935e72a9fa" providerId="LiveId" clId="{4FD7A1D8-9B44-4F3A-8A15-8AA3BC80F230}" dt="2024-05-02T15:53:27.769" v="1836" actId="26606"/>
        <pc:sldMkLst>
          <pc:docMk/>
          <pc:sldMk cId="1207813160" sldId="259"/>
        </pc:sldMkLst>
        <pc:spChg chg="mod">
          <ac:chgData name="Christopher Womble" userId="327957935e72a9fa" providerId="LiveId" clId="{4FD7A1D8-9B44-4F3A-8A15-8AA3BC80F230}" dt="2024-05-02T15:53:27.769" v="1836" actId="26606"/>
          <ac:spMkLst>
            <pc:docMk/>
            <pc:sldMk cId="1207813160" sldId="259"/>
            <ac:spMk id="2" creationId="{AE552FCD-092B-A04C-A26A-7718B626E2D2}"/>
          </ac:spMkLst>
        </pc:spChg>
        <pc:spChg chg="mod">
          <ac:chgData name="Christopher Womble" userId="327957935e72a9fa" providerId="LiveId" clId="{4FD7A1D8-9B44-4F3A-8A15-8AA3BC80F230}" dt="2024-05-02T15:53:27.769" v="1836" actId="26606"/>
          <ac:spMkLst>
            <pc:docMk/>
            <pc:sldMk cId="1207813160" sldId="259"/>
            <ac:spMk id="3" creationId="{148199B3-EC8F-0B30-C781-0FE24EC8C4F1}"/>
          </ac:spMkLst>
        </pc:spChg>
        <pc:spChg chg="add">
          <ac:chgData name="Christopher Womble" userId="327957935e72a9fa" providerId="LiveId" clId="{4FD7A1D8-9B44-4F3A-8A15-8AA3BC80F230}" dt="2024-05-02T15:53:27.769" v="1836" actId="26606"/>
          <ac:spMkLst>
            <pc:docMk/>
            <pc:sldMk cId="1207813160" sldId="259"/>
            <ac:spMk id="10" creationId="{245A9F99-D9B1-4094-A2E2-B90AC1DB7B9C}"/>
          </ac:spMkLst>
        </pc:spChg>
        <pc:spChg chg="add">
          <ac:chgData name="Christopher Womble" userId="327957935e72a9fa" providerId="LiveId" clId="{4FD7A1D8-9B44-4F3A-8A15-8AA3BC80F230}" dt="2024-05-02T15:53:27.769" v="1836" actId="26606"/>
          <ac:spMkLst>
            <pc:docMk/>
            <pc:sldMk cId="1207813160" sldId="259"/>
            <ac:spMk id="12" creationId="{B7FAF607-473A-4A43-A23D-BBFF5C4117BB}"/>
          </ac:spMkLst>
        </pc:spChg>
        <pc:grpChg chg="add">
          <ac:chgData name="Christopher Womble" userId="327957935e72a9fa" providerId="LiveId" clId="{4FD7A1D8-9B44-4F3A-8A15-8AA3BC80F230}" dt="2024-05-02T15:53:27.769" v="1836" actId="26606"/>
          <ac:grpSpMkLst>
            <pc:docMk/>
            <pc:sldMk cId="1207813160" sldId="259"/>
            <ac:grpSpMk id="14" creationId="{C5F6476F-D303-44D3-B30F-1BA348F0F64A}"/>
          </ac:grpSpMkLst>
        </pc:grpChg>
        <pc:picChg chg="add">
          <ac:chgData name="Christopher Womble" userId="327957935e72a9fa" providerId="LiveId" clId="{4FD7A1D8-9B44-4F3A-8A15-8AA3BC80F230}" dt="2024-05-02T15:53:27.769" v="1836" actId="26606"/>
          <ac:picMkLst>
            <pc:docMk/>
            <pc:sldMk cId="1207813160" sldId="259"/>
            <ac:picMk id="7" creationId="{17AB70C1-0B86-3BAE-B0D1-4B35FFA0F91F}"/>
          </ac:picMkLst>
        </pc:picChg>
      </pc:sldChg>
      <pc:sldChg chg="addSp delSp modSp new mod">
        <pc:chgData name="Christopher Womble" userId="327957935e72a9fa" providerId="LiveId" clId="{4FD7A1D8-9B44-4F3A-8A15-8AA3BC80F230}" dt="2024-05-02T16:17:24.120" v="1844" actId="14100"/>
        <pc:sldMkLst>
          <pc:docMk/>
          <pc:sldMk cId="1706942733" sldId="260"/>
        </pc:sldMkLst>
        <pc:spChg chg="del">
          <ac:chgData name="Christopher Womble" userId="327957935e72a9fa" providerId="LiveId" clId="{4FD7A1D8-9B44-4F3A-8A15-8AA3BC80F230}" dt="2024-05-02T16:16:39.618" v="1838" actId="931"/>
          <ac:spMkLst>
            <pc:docMk/>
            <pc:sldMk cId="1706942733" sldId="260"/>
            <ac:spMk id="3" creationId="{6932A641-D9E1-A098-E5A4-CA59614B60D0}"/>
          </ac:spMkLst>
        </pc:spChg>
        <pc:spChg chg="add del mod">
          <ac:chgData name="Christopher Womble" userId="327957935e72a9fa" providerId="LiveId" clId="{4FD7A1D8-9B44-4F3A-8A15-8AA3BC80F230}" dt="2024-05-02T16:17:16.798" v="1840" actId="931"/>
          <ac:spMkLst>
            <pc:docMk/>
            <pc:sldMk cId="1706942733" sldId="260"/>
            <ac:spMk id="7" creationId="{CD7C6164-9915-3008-5410-F1D6338C59A6}"/>
          </ac:spMkLst>
        </pc:spChg>
        <pc:picChg chg="add del mod">
          <ac:chgData name="Christopher Womble" userId="327957935e72a9fa" providerId="LiveId" clId="{4FD7A1D8-9B44-4F3A-8A15-8AA3BC80F230}" dt="2024-05-02T16:16:42.738" v="1839" actId="478"/>
          <ac:picMkLst>
            <pc:docMk/>
            <pc:sldMk cId="1706942733" sldId="260"/>
            <ac:picMk id="5" creationId="{524676A5-CBF7-569A-13FE-9BD7D8528332}"/>
          </ac:picMkLst>
        </pc:picChg>
        <pc:picChg chg="add mod">
          <ac:chgData name="Christopher Womble" userId="327957935e72a9fa" providerId="LiveId" clId="{4FD7A1D8-9B44-4F3A-8A15-8AA3BC80F230}" dt="2024-05-02T16:17:24.120" v="1844" actId="14100"/>
          <ac:picMkLst>
            <pc:docMk/>
            <pc:sldMk cId="1706942733" sldId="260"/>
            <ac:picMk id="9" creationId="{F40DF798-1480-A2FA-C259-759B368C799B}"/>
          </ac:picMkLst>
        </pc:picChg>
      </pc:sldChg>
      <pc:sldChg chg="modSp new del mod">
        <pc:chgData name="Christopher Womble" userId="327957935e72a9fa" providerId="LiveId" clId="{4FD7A1D8-9B44-4F3A-8A15-8AA3BC80F230}" dt="2024-05-02T21:12:51.740" v="2039" actId="2696"/>
        <pc:sldMkLst>
          <pc:docMk/>
          <pc:sldMk cId="3900958881" sldId="261"/>
        </pc:sldMkLst>
        <pc:spChg chg="mod">
          <ac:chgData name="Christopher Womble" userId="327957935e72a9fa" providerId="LiveId" clId="{4FD7A1D8-9B44-4F3A-8A15-8AA3BC80F230}" dt="2024-05-02T16:17:44.738" v="1859" actId="20577"/>
          <ac:spMkLst>
            <pc:docMk/>
            <pc:sldMk cId="3900958881" sldId="261"/>
            <ac:spMk id="2" creationId="{A99EE3A0-5EB1-02CE-DF92-8F6CF50C8EDB}"/>
          </ac:spMkLst>
        </pc:spChg>
        <pc:spChg chg="mod">
          <ac:chgData name="Christopher Womble" userId="327957935e72a9fa" providerId="LiveId" clId="{4FD7A1D8-9B44-4F3A-8A15-8AA3BC80F230}" dt="2024-05-02T16:22:46.258" v="1966" actId="20577"/>
          <ac:spMkLst>
            <pc:docMk/>
            <pc:sldMk cId="3900958881" sldId="261"/>
            <ac:spMk id="3" creationId="{726D7E9D-6F23-3B62-3A03-BC813A3EEB23}"/>
          </ac:spMkLst>
        </pc:spChg>
      </pc:sldChg>
      <pc:sldChg chg="addSp delSp modSp new mod setBg">
        <pc:chgData name="Christopher Womble" userId="327957935e72a9fa" providerId="LiveId" clId="{4FD7A1D8-9B44-4F3A-8A15-8AA3BC80F230}" dt="2024-05-02T16:34:49.568" v="2038" actId="26606"/>
        <pc:sldMkLst>
          <pc:docMk/>
          <pc:sldMk cId="2752919455" sldId="262"/>
        </pc:sldMkLst>
        <pc:spChg chg="add del mod ord">
          <ac:chgData name="Christopher Womble" userId="327957935e72a9fa" providerId="LiveId" clId="{4FD7A1D8-9B44-4F3A-8A15-8AA3BC80F230}" dt="2024-05-02T16:34:49.568" v="2038" actId="26606"/>
          <ac:spMkLst>
            <pc:docMk/>
            <pc:sldMk cId="2752919455" sldId="262"/>
            <ac:spMk id="2" creationId="{6AB95F2B-8CBB-A78F-D334-ECE8464D756C}"/>
          </ac:spMkLst>
        </pc:spChg>
        <pc:spChg chg="add del">
          <ac:chgData name="Christopher Womble" userId="327957935e72a9fa" providerId="LiveId" clId="{4FD7A1D8-9B44-4F3A-8A15-8AA3BC80F230}" dt="2024-05-02T16:34:36.897" v="2010"/>
          <ac:spMkLst>
            <pc:docMk/>
            <pc:sldMk cId="2752919455" sldId="262"/>
            <ac:spMk id="3" creationId="{5762AA9A-A7BD-EBC4-9D42-F476B05BFB80}"/>
          </ac:spMkLst>
        </pc:spChg>
        <pc:spChg chg="add del mod">
          <ac:chgData name="Christopher Womble" userId="327957935e72a9fa" providerId="LiveId" clId="{4FD7A1D8-9B44-4F3A-8A15-8AA3BC80F230}" dt="2024-05-02T16:33:29.027" v="2005" actId="478"/>
          <ac:spMkLst>
            <pc:docMk/>
            <pc:sldMk cId="2752919455" sldId="262"/>
            <ac:spMk id="9" creationId="{A4B2D460-08A3-5709-846E-D81C00FC556E}"/>
          </ac:spMkLst>
        </pc:spChg>
        <pc:spChg chg="add del">
          <ac:chgData name="Christopher Womble" userId="327957935e72a9fa" providerId="LiveId" clId="{4FD7A1D8-9B44-4F3A-8A15-8AA3BC80F230}" dt="2024-05-02T16:33:10.238" v="2002" actId="26606"/>
          <ac:spMkLst>
            <pc:docMk/>
            <pc:sldMk cId="2752919455" sldId="262"/>
            <ac:spMk id="12" creationId="{A8384FB5-9ADC-4DDC-881B-597D56F5B15D}"/>
          </ac:spMkLst>
        </pc:spChg>
        <pc:spChg chg="add del">
          <ac:chgData name="Christopher Womble" userId="327957935e72a9fa" providerId="LiveId" clId="{4FD7A1D8-9B44-4F3A-8A15-8AA3BC80F230}" dt="2024-05-02T16:34:49.547" v="2037" actId="26606"/>
          <ac:spMkLst>
            <pc:docMk/>
            <pc:sldMk cId="2752919455" sldId="262"/>
            <ac:spMk id="13" creationId="{0E91F5CA-B392-444C-88E3-BF5BAAEBDEB0}"/>
          </ac:spMkLst>
        </pc:spChg>
        <pc:spChg chg="add del">
          <ac:chgData name="Christopher Womble" userId="327957935e72a9fa" providerId="LiveId" clId="{4FD7A1D8-9B44-4F3A-8A15-8AA3BC80F230}" dt="2024-05-02T16:33:10.238" v="2002" actId="26606"/>
          <ac:spMkLst>
            <pc:docMk/>
            <pc:sldMk cId="2752919455" sldId="262"/>
            <ac:spMk id="14" creationId="{91E5A9A7-95C6-4F4F-B00E-C82E07FE62EF}"/>
          </ac:spMkLst>
        </pc:spChg>
        <pc:spChg chg="add del">
          <ac:chgData name="Christopher Womble" userId="327957935e72a9fa" providerId="LiveId" clId="{4FD7A1D8-9B44-4F3A-8A15-8AA3BC80F230}" dt="2024-05-02T16:34:49.547" v="2037" actId="26606"/>
          <ac:spMkLst>
            <pc:docMk/>
            <pc:sldMk cId="2752919455" sldId="262"/>
            <ac:spMk id="15" creationId="{0459807F-B6FA-44D3-9A53-C55B6B56884A}"/>
          </ac:spMkLst>
        </pc:spChg>
        <pc:spChg chg="add del">
          <ac:chgData name="Christopher Womble" userId="327957935e72a9fa" providerId="LiveId" clId="{4FD7A1D8-9B44-4F3A-8A15-8AA3BC80F230}" dt="2024-05-02T16:33:10.238" v="2002" actId="26606"/>
          <ac:spMkLst>
            <pc:docMk/>
            <pc:sldMk cId="2752919455" sldId="262"/>
            <ac:spMk id="16" creationId="{D07DD2DE-F619-49DD-B5E7-03A290FF4ED1}"/>
          </ac:spMkLst>
        </pc:spChg>
        <pc:spChg chg="add">
          <ac:chgData name="Christopher Womble" userId="327957935e72a9fa" providerId="LiveId" clId="{4FD7A1D8-9B44-4F3A-8A15-8AA3BC80F230}" dt="2024-05-02T16:34:49.568" v="2038" actId="26606"/>
          <ac:spMkLst>
            <pc:docMk/>
            <pc:sldMk cId="2752919455" sldId="262"/>
            <ac:spMk id="17" creationId="{37C89E4B-3C9F-44B9-8B86-D9E3D112D8EC}"/>
          </ac:spMkLst>
        </pc:spChg>
        <pc:spChg chg="add del">
          <ac:chgData name="Christopher Womble" userId="327957935e72a9fa" providerId="LiveId" clId="{4FD7A1D8-9B44-4F3A-8A15-8AA3BC80F230}" dt="2024-05-02T16:33:10.238" v="2002" actId="26606"/>
          <ac:spMkLst>
            <pc:docMk/>
            <pc:sldMk cId="2752919455" sldId="262"/>
            <ac:spMk id="18" creationId="{85149191-5F60-4A28-AAFF-039F96B0F3EC}"/>
          </ac:spMkLst>
        </pc:spChg>
        <pc:spChg chg="add del">
          <ac:chgData name="Christopher Womble" userId="327957935e72a9fa" providerId="LiveId" clId="{4FD7A1D8-9B44-4F3A-8A15-8AA3BC80F230}" dt="2024-05-02T16:33:10.238" v="2002" actId="26606"/>
          <ac:spMkLst>
            <pc:docMk/>
            <pc:sldMk cId="2752919455" sldId="262"/>
            <ac:spMk id="20" creationId="{F8260ED5-17F7-4158-B241-D51DD4CF1B7E}"/>
          </ac:spMkLst>
        </pc:spChg>
        <pc:spChg chg="add del">
          <ac:chgData name="Christopher Womble" userId="327957935e72a9fa" providerId="LiveId" clId="{4FD7A1D8-9B44-4F3A-8A15-8AA3BC80F230}" dt="2024-05-02T16:33:29.537" v="2006" actId="26606"/>
          <ac:spMkLst>
            <pc:docMk/>
            <pc:sldMk cId="2752919455" sldId="262"/>
            <ac:spMk id="22" creationId="{37C89E4B-3C9F-44B9-8B86-D9E3D112D8EC}"/>
          </ac:spMkLst>
        </pc:spChg>
        <pc:picChg chg="add mod">
          <ac:chgData name="Christopher Womble" userId="327957935e72a9fa" providerId="LiveId" clId="{4FD7A1D8-9B44-4F3A-8A15-8AA3BC80F230}" dt="2024-05-02T16:32:22.600" v="1974"/>
          <ac:picMkLst>
            <pc:docMk/>
            <pc:sldMk cId="2752919455" sldId="262"/>
            <ac:picMk id="5" creationId="{B1AB7515-EBFF-3DB7-C6C4-2F7F3D67CDA0}"/>
          </ac:picMkLst>
        </pc:picChg>
        <pc:picChg chg="add del mod">
          <ac:chgData name="Christopher Womble" userId="327957935e72a9fa" providerId="LiveId" clId="{4FD7A1D8-9B44-4F3A-8A15-8AA3BC80F230}" dt="2024-05-02T16:33:33.908" v="2009"/>
          <ac:picMkLst>
            <pc:docMk/>
            <pc:sldMk cId="2752919455" sldId="262"/>
            <ac:picMk id="7" creationId="{22B801F6-53C2-9582-A12A-3AB8BCA1660D}"/>
          </ac:picMkLst>
        </pc:picChg>
        <pc:picChg chg="add mod">
          <ac:chgData name="Christopher Womble" userId="327957935e72a9fa" providerId="LiveId" clId="{4FD7A1D8-9B44-4F3A-8A15-8AA3BC80F230}" dt="2024-05-02T16:34:49.568" v="2038" actId="26606"/>
          <ac:picMkLst>
            <pc:docMk/>
            <pc:sldMk cId="2752919455" sldId="262"/>
            <ac:picMk id="11" creationId="{FB75F45F-8842-A059-6364-701311B036A3}"/>
          </ac:picMkLst>
        </pc:picChg>
        <pc:cxnChg chg="add">
          <ac:chgData name="Christopher Womble" userId="327957935e72a9fa" providerId="LiveId" clId="{4FD7A1D8-9B44-4F3A-8A15-8AA3BC80F230}" dt="2024-05-02T16:34:49.568" v="2038" actId="26606"/>
          <ac:cxnSpMkLst>
            <pc:docMk/>
            <pc:sldMk cId="2752919455" sldId="262"/>
            <ac:cxnSpMk id="19" creationId="{AA2EAA10-076F-46BD-8F0F-B9A2FB77A85C}"/>
          </ac:cxnSpMkLst>
        </pc:cxnChg>
        <pc:cxnChg chg="add">
          <ac:chgData name="Christopher Womble" userId="327957935e72a9fa" providerId="LiveId" clId="{4FD7A1D8-9B44-4F3A-8A15-8AA3BC80F230}" dt="2024-05-02T16:34:49.568" v="2038" actId="26606"/>
          <ac:cxnSpMkLst>
            <pc:docMk/>
            <pc:sldMk cId="2752919455" sldId="262"/>
            <ac:cxnSpMk id="21" creationId="{D891E407-403B-4764-86C9-33A56D3BCAA3}"/>
          </ac:cxnSpMkLst>
        </pc:cxnChg>
        <pc:cxnChg chg="add del">
          <ac:chgData name="Christopher Womble" userId="327957935e72a9fa" providerId="LiveId" clId="{4FD7A1D8-9B44-4F3A-8A15-8AA3BC80F230}" dt="2024-05-02T16:33:29.537" v="2006" actId="26606"/>
          <ac:cxnSpMkLst>
            <pc:docMk/>
            <pc:sldMk cId="2752919455" sldId="262"/>
            <ac:cxnSpMk id="23" creationId="{AA2EAA10-076F-46BD-8F0F-B9A2FB77A85C}"/>
          </ac:cxnSpMkLst>
        </pc:cxnChg>
        <pc:cxnChg chg="add del">
          <ac:chgData name="Christopher Womble" userId="327957935e72a9fa" providerId="LiveId" clId="{4FD7A1D8-9B44-4F3A-8A15-8AA3BC80F230}" dt="2024-05-02T16:33:29.537" v="2006" actId="26606"/>
          <ac:cxnSpMkLst>
            <pc:docMk/>
            <pc:sldMk cId="2752919455" sldId="262"/>
            <ac:cxnSpMk id="24" creationId="{D891E407-403B-4764-86C9-33A56D3BCAA3}"/>
          </ac:cxnSpMkLst>
        </pc:cxnChg>
      </pc:sldChg>
      <pc:sldChg chg="addSp delSp modSp new mod setBg">
        <pc:chgData name="Christopher Womble" userId="327957935e72a9fa" providerId="LiveId" clId="{4FD7A1D8-9B44-4F3A-8A15-8AA3BC80F230}" dt="2024-05-02T21:18:35.620" v="2708" actId="26606"/>
        <pc:sldMkLst>
          <pc:docMk/>
          <pc:sldMk cId="650687341" sldId="263"/>
        </pc:sldMkLst>
        <pc:spChg chg="mod">
          <ac:chgData name="Christopher Womble" userId="327957935e72a9fa" providerId="LiveId" clId="{4FD7A1D8-9B44-4F3A-8A15-8AA3BC80F230}" dt="2024-05-02T21:18:35.620" v="2708" actId="26606"/>
          <ac:spMkLst>
            <pc:docMk/>
            <pc:sldMk cId="650687341" sldId="263"/>
            <ac:spMk id="2" creationId="{8A63DA69-290D-E5A8-E3E2-18C400F15A4B}"/>
          </ac:spMkLst>
        </pc:spChg>
        <pc:spChg chg="del mod">
          <ac:chgData name="Christopher Womble" userId="327957935e72a9fa" providerId="LiveId" clId="{4FD7A1D8-9B44-4F3A-8A15-8AA3BC80F230}" dt="2024-05-02T21:18:35.620" v="2708" actId="26606"/>
          <ac:spMkLst>
            <pc:docMk/>
            <pc:sldMk cId="650687341" sldId="263"/>
            <ac:spMk id="3" creationId="{57340ED6-B0C9-86A9-A1A4-85C341FAEBF7}"/>
          </ac:spMkLst>
        </pc:spChg>
        <pc:spChg chg="add">
          <ac:chgData name="Christopher Womble" userId="327957935e72a9fa" providerId="LiveId" clId="{4FD7A1D8-9B44-4F3A-8A15-8AA3BC80F230}" dt="2024-05-02T21:18:35.620" v="2708" actId="26606"/>
          <ac:spMkLst>
            <pc:docMk/>
            <pc:sldMk cId="650687341" sldId="263"/>
            <ac:spMk id="9" creationId="{BACC6370-2D7E-4714-9D71-7542949D7D5D}"/>
          </ac:spMkLst>
        </pc:spChg>
        <pc:spChg chg="add">
          <ac:chgData name="Christopher Womble" userId="327957935e72a9fa" providerId="LiveId" clId="{4FD7A1D8-9B44-4F3A-8A15-8AA3BC80F230}" dt="2024-05-02T21:18:35.620" v="2708" actId="26606"/>
          <ac:spMkLst>
            <pc:docMk/>
            <pc:sldMk cId="650687341" sldId="263"/>
            <ac:spMk id="11" creationId="{F68B3F68-107C-434F-AA38-110D5EA91B85}"/>
          </ac:spMkLst>
        </pc:spChg>
        <pc:spChg chg="add">
          <ac:chgData name="Christopher Womble" userId="327957935e72a9fa" providerId="LiveId" clId="{4FD7A1D8-9B44-4F3A-8A15-8AA3BC80F230}" dt="2024-05-02T21:18:35.620" v="2708" actId="26606"/>
          <ac:spMkLst>
            <pc:docMk/>
            <pc:sldMk cId="650687341" sldId="263"/>
            <ac:spMk id="13" creationId="{AAD0DBB9-1A4B-4391-81D4-CB19F9AB918A}"/>
          </ac:spMkLst>
        </pc:spChg>
        <pc:spChg chg="add">
          <ac:chgData name="Christopher Womble" userId="327957935e72a9fa" providerId="LiveId" clId="{4FD7A1D8-9B44-4F3A-8A15-8AA3BC80F230}" dt="2024-05-02T21:18:35.620" v="2708" actId="26606"/>
          <ac:spMkLst>
            <pc:docMk/>
            <pc:sldMk cId="650687341" sldId="263"/>
            <ac:spMk id="15" creationId="{063BBA22-50EA-4C4D-BE05-F1CE4E63AA56}"/>
          </ac:spMkLst>
        </pc:spChg>
        <pc:graphicFrameChg chg="add">
          <ac:chgData name="Christopher Womble" userId="327957935e72a9fa" providerId="LiveId" clId="{4FD7A1D8-9B44-4F3A-8A15-8AA3BC80F230}" dt="2024-05-02T21:18:35.620" v="2708" actId="26606"/>
          <ac:graphicFrameMkLst>
            <pc:docMk/>
            <pc:sldMk cId="650687341" sldId="263"/>
            <ac:graphicFrameMk id="5" creationId="{18D3C7DB-EFFD-F6F9-7EBE-10B761A963BA}"/>
          </ac:graphicFrameMkLst>
        </pc:graphicFrameChg>
      </pc:sldChg>
      <pc:sldMasterChg chg="add del addSldLayout delSldLayout">
        <pc:chgData name="Christopher Womble" userId="327957935e72a9fa" providerId="LiveId" clId="{4FD7A1D8-9B44-4F3A-8A15-8AA3BC80F230}" dt="2024-05-02T14:34:53.349" v="18" actId="26606"/>
        <pc:sldMasterMkLst>
          <pc:docMk/>
          <pc:sldMasterMk cId="600705577" sldId="2147483648"/>
        </pc:sldMasterMkLst>
        <pc:sldLayoutChg chg="add del">
          <pc:chgData name="Christopher Womble" userId="327957935e72a9fa" providerId="LiveId" clId="{4FD7A1D8-9B44-4F3A-8A15-8AA3BC80F230}" dt="2024-05-02T14:34:53.349" v="18" actId="26606"/>
          <pc:sldLayoutMkLst>
            <pc:docMk/>
            <pc:sldMasterMk cId="600705577" sldId="2147483648"/>
            <pc:sldLayoutMk cId="222184268" sldId="2147483649"/>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920888283" sldId="2147483650"/>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4207103843" sldId="2147483651"/>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879815095" sldId="2147483652"/>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3712144227" sldId="2147483653"/>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2772810168" sldId="2147483654"/>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1225351892" sldId="2147483655"/>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869807780" sldId="2147483656"/>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3062087534" sldId="2147483657"/>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2702615582" sldId="2147483658"/>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2623613952" sldId="2147483659"/>
          </pc:sldLayoutMkLst>
        </pc:sldLayoutChg>
      </pc:sldMasterChg>
      <pc:sldMasterChg chg="add del replId addSldLayout delSldLayout">
        <pc:chgData name="Christopher Womble" userId="327957935e72a9fa" providerId="LiveId" clId="{4FD7A1D8-9B44-4F3A-8A15-8AA3BC80F230}" dt="2024-05-02T14:32:37.496" v="1" actId="26606"/>
        <pc:sldMasterMkLst>
          <pc:docMk/>
          <pc:sldMasterMk cId="412846823" sldId="2147483660"/>
        </pc:sldMasterMkLst>
        <pc:sldLayoutChg chg="add del">
          <pc:chgData name="Christopher Womble" userId="327957935e72a9fa" providerId="LiveId" clId="{4FD7A1D8-9B44-4F3A-8A15-8AA3BC80F230}" dt="2024-05-02T14:32:37.496" v="1" actId="26606"/>
          <pc:sldLayoutMkLst>
            <pc:docMk/>
            <pc:sldMasterMk cId="412846823" sldId="2147483660"/>
            <pc:sldLayoutMk cId="982955405" sldId="2147483661"/>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1159891340" sldId="2147483662"/>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2788944738" sldId="2147483663"/>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3440843610" sldId="2147483664"/>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1172255205" sldId="2147483665"/>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1403661859" sldId="2147483666"/>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1271297631" sldId="2147483667"/>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2385386474" sldId="2147483668"/>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309726783" sldId="2147483669"/>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4152008427" sldId="2147483670"/>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3340358798" sldId="2147483671"/>
          </pc:sldLayoutMkLst>
        </pc:sldLayoutChg>
      </pc:sldMasterChg>
      <pc:sldMasterChg chg="add del addSldLayout delSldLayout">
        <pc:chgData name="Christopher Womble" userId="327957935e72a9fa" providerId="LiveId" clId="{4FD7A1D8-9B44-4F3A-8A15-8AA3BC80F230}" dt="2024-05-02T14:34:53.349" v="18" actId="26606"/>
        <pc:sldMasterMkLst>
          <pc:docMk/>
          <pc:sldMasterMk cId="1433190926" sldId="2147483712"/>
        </pc:sldMasterMkLst>
        <pc:sldLayoutChg chg="add del">
          <pc:chgData name="Christopher Womble" userId="327957935e72a9fa" providerId="LiveId" clId="{4FD7A1D8-9B44-4F3A-8A15-8AA3BC80F230}" dt="2024-05-02T14:34:53.349" v="18" actId="26606"/>
          <pc:sldLayoutMkLst>
            <pc:docMk/>
            <pc:sldMasterMk cId="1433190926" sldId="2147483712"/>
            <pc:sldLayoutMk cId="3278493081" sldId="2147483701"/>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3593929237" sldId="2147483702"/>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2872888577" sldId="2147483703"/>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649775540" sldId="2147483704"/>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1265957884" sldId="2147483705"/>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235439161" sldId="2147483706"/>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1571682582" sldId="2147483707"/>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716177522" sldId="2147483708"/>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3862924054" sldId="2147483709"/>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1821177531" sldId="2147483710"/>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3077097867" sldId="2147483711"/>
          </pc:sldLayoutMkLst>
        </pc:sldLayoutChg>
      </pc:sldMasterChg>
      <pc:sldMasterChg chg="add del addSldLayout delSldLayout">
        <pc:chgData name="Christopher Womble" userId="327957935e72a9fa" providerId="LiveId" clId="{4FD7A1D8-9B44-4F3A-8A15-8AA3BC80F230}" dt="2024-05-02T14:32:40.219" v="3" actId="26606"/>
        <pc:sldMasterMkLst>
          <pc:docMk/>
          <pc:sldMasterMk cId="1921574455" sldId="2147483725"/>
        </pc:sldMasterMkLst>
        <pc:sldLayoutChg chg="add del">
          <pc:chgData name="Christopher Womble" userId="327957935e72a9fa" providerId="LiveId" clId="{4FD7A1D8-9B44-4F3A-8A15-8AA3BC80F230}" dt="2024-05-02T14:32:40.219" v="3" actId="26606"/>
          <pc:sldLayoutMkLst>
            <pc:docMk/>
            <pc:sldMasterMk cId="1921574455" sldId="2147483725"/>
            <pc:sldLayoutMk cId="3023341276" sldId="2147483714"/>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354355442" sldId="2147483715"/>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2416254429" sldId="2147483716"/>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3074216172" sldId="2147483717"/>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022259105" sldId="2147483718"/>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2995174948" sldId="2147483719"/>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565443057" sldId="2147483720"/>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772916843" sldId="2147483721"/>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3395521062" sldId="2147483722"/>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084574704" sldId="2147483723"/>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434070533" sldId="2147483724"/>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A702BE3-C02A-43F5-A575-59881E2F34D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2E7FA7-F01E-42DA-9D74-3E17AD747105}">
      <dgm:prSet/>
      <dgm:spPr/>
      <dgm:t>
        <a:bodyPr/>
        <a:lstStyle/>
        <a:p>
          <a:r>
            <a:rPr lang="en-US"/>
            <a:t>This database consists of the names several species of animals, their taxonomy, how threatened they are, and what factors are threatening them.</a:t>
          </a:r>
        </a:p>
      </dgm:t>
    </dgm:pt>
    <dgm:pt modelId="{6560EACB-7676-4A30-BF20-18D0E52BAA80}" type="parTrans" cxnId="{ACCCA9AF-B690-4B24-BFB3-4490007257BA}">
      <dgm:prSet/>
      <dgm:spPr/>
      <dgm:t>
        <a:bodyPr/>
        <a:lstStyle/>
        <a:p>
          <a:endParaRPr lang="en-US"/>
        </a:p>
      </dgm:t>
    </dgm:pt>
    <dgm:pt modelId="{712A396E-637A-429C-B881-9D80DEBB05E3}" type="sibTrans" cxnId="{ACCCA9AF-B690-4B24-BFB3-4490007257BA}">
      <dgm:prSet/>
      <dgm:spPr/>
      <dgm:t>
        <a:bodyPr/>
        <a:lstStyle/>
        <a:p>
          <a:endParaRPr lang="en-US"/>
        </a:p>
      </dgm:t>
    </dgm:pt>
    <dgm:pt modelId="{FD5D2D5F-AB92-4099-9BE5-7C481BEEF199}">
      <dgm:prSet/>
      <dgm:spPr/>
      <dgm:t>
        <a:bodyPr/>
        <a:lstStyle/>
        <a:p>
          <a:r>
            <a:rPr lang="en-US"/>
            <a:t>This is information and application would be useful for ecologists who are interested in studying the species of Texas, as well as for conservationists who are looking to address these causes.</a:t>
          </a:r>
        </a:p>
      </dgm:t>
    </dgm:pt>
    <dgm:pt modelId="{B73EB150-3966-42A6-9EF2-1A2C85739DAE}" type="parTrans" cxnId="{D36506C8-A0C2-4F9E-8F6D-634FF88D9155}">
      <dgm:prSet/>
      <dgm:spPr/>
      <dgm:t>
        <a:bodyPr/>
        <a:lstStyle/>
        <a:p>
          <a:endParaRPr lang="en-US"/>
        </a:p>
      </dgm:t>
    </dgm:pt>
    <dgm:pt modelId="{33534C4C-4B8F-4D31-820A-FDF64BDA8089}" type="sibTrans" cxnId="{D36506C8-A0C2-4F9E-8F6D-634FF88D9155}">
      <dgm:prSet/>
      <dgm:spPr/>
      <dgm:t>
        <a:bodyPr/>
        <a:lstStyle/>
        <a:p>
          <a:endParaRPr lang="en-US"/>
        </a:p>
      </dgm:t>
    </dgm:pt>
    <dgm:pt modelId="{2244633E-4A25-45BA-B266-4A151434293E}" type="pres">
      <dgm:prSet presAssocID="{FA702BE3-C02A-43F5-A575-59881E2F34D1}" presName="root" presStyleCnt="0">
        <dgm:presLayoutVars>
          <dgm:dir/>
          <dgm:resizeHandles val="exact"/>
        </dgm:presLayoutVars>
      </dgm:prSet>
      <dgm:spPr/>
    </dgm:pt>
    <dgm:pt modelId="{B39BE38F-D46C-4C29-A34C-CC04D17EF00D}" type="pres">
      <dgm:prSet presAssocID="{432E7FA7-F01E-42DA-9D74-3E17AD747105}" presName="compNode" presStyleCnt="0"/>
      <dgm:spPr/>
    </dgm:pt>
    <dgm:pt modelId="{8086E256-A3DD-412B-90AF-C169EF886C01}" type="pres">
      <dgm:prSet presAssocID="{432E7FA7-F01E-42DA-9D74-3E17AD7471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oster"/>
        </a:ext>
      </dgm:extLst>
    </dgm:pt>
    <dgm:pt modelId="{B44F29C4-BB8F-4D32-9BA7-0D429FE14A53}" type="pres">
      <dgm:prSet presAssocID="{432E7FA7-F01E-42DA-9D74-3E17AD747105}" presName="spaceRect" presStyleCnt="0"/>
      <dgm:spPr/>
    </dgm:pt>
    <dgm:pt modelId="{217A6925-29D6-4636-8E93-266FFB05AB0E}" type="pres">
      <dgm:prSet presAssocID="{432E7FA7-F01E-42DA-9D74-3E17AD747105}" presName="textRect" presStyleLbl="revTx" presStyleIdx="0" presStyleCnt="2">
        <dgm:presLayoutVars>
          <dgm:chMax val="1"/>
          <dgm:chPref val="1"/>
        </dgm:presLayoutVars>
      </dgm:prSet>
      <dgm:spPr/>
    </dgm:pt>
    <dgm:pt modelId="{E57F52E4-A1BA-47FF-BB0D-BF343C75905A}" type="pres">
      <dgm:prSet presAssocID="{712A396E-637A-429C-B881-9D80DEBB05E3}" presName="sibTrans" presStyleCnt="0"/>
      <dgm:spPr/>
    </dgm:pt>
    <dgm:pt modelId="{B4C15599-FE6F-4346-830A-B5CD94856946}" type="pres">
      <dgm:prSet presAssocID="{FD5D2D5F-AB92-4099-9BE5-7C481BEEF199}" presName="compNode" presStyleCnt="0"/>
      <dgm:spPr/>
    </dgm:pt>
    <dgm:pt modelId="{94F53FBB-58DF-4978-874D-C2D114109430}" type="pres">
      <dgm:prSet presAssocID="{FD5D2D5F-AB92-4099-9BE5-7C481BEEF19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FE962B56-832C-4DC3-82BC-D90CE353C529}" type="pres">
      <dgm:prSet presAssocID="{FD5D2D5F-AB92-4099-9BE5-7C481BEEF199}" presName="spaceRect" presStyleCnt="0"/>
      <dgm:spPr/>
    </dgm:pt>
    <dgm:pt modelId="{E3882D1D-CBA1-490B-A035-F3710DA86F7F}" type="pres">
      <dgm:prSet presAssocID="{FD5D2D5F-AB92-4099-9BE5-7C481BEEF199}" presName="textRect" presStyleLbl="revTx" presStyleIdx="1" presStyleCnt="2">
        <dgm:presLayoutVars>
          <dgm:chMax val="1"/>
          <dgm:chPref val="1"/>
        </dgm:presLayoutVars>
      </dgm:prSet>
      <dgm:spPr/>
    </dgm:pt>
  </dgm:ptLst>
  <dgm:cxnLst>
    <dgm:cxn modelId="{8A584E3A-496A-4BA6-8398-2FD3B25D6446}" type="presOf" srcId="{432E7FA7-F01E-42DA-9D74-3E17AD747105}" destId="{217A6925-29D6-4636-8E93-266FFB05AB0E}" srcOrd="0" destOrd="0" presId="urn:microsoft.com/office/officeart/2018/2/layout/IconLabelList"/>
    <dgm:cxn modelId="{ACCCA9AF-B690-4B24-BFB3-4490007257BA}" srcId="{FA702BE3-C02A-43F5-A575-59881E2F34D1}" destId="{432E7FA7-F01E-42DA-9D74-3E17AD747105}" srcOrd="0" destOrd="0" parTransId="{6560EACB-7676-4A30-BF20-18D0E52BAA80}" sibTransId="{712A396E-637A-429C-B881-9D80DEBB05E3}"/>
    <dgm:cxn modelId="{D36506C8-A0C2-4F9E-8F6D-634FF88D9155}" srcId="{FA702BE3-C02A-43F5-A575-59881E2F34D1}" destId="{FD5D2D5F-AB92-4099-9BE5-7C481BEEF199}" srcOrd="1" destOrd="0" parTransId="{B73EB150-3966-42A6-9EF2-1A2C85739DAE}" sibTransId="{33534C4C-4B8F-4D31-820A-FDF64BDA8089}"/>
    <dgm:cxn modelId="{93D0F0D1-2AA5-4614-B0A3-0FF334CDB7FC}" type="presOf" srcId="{FA702BE3-C02A-43F5-A575-59881E2F34D1}" destId="{2244633E-4A25-45BA-B266-4A151434293E}" srcOrd="0" destOrd="0" presId="urn:microsoft.com/office/officeart/2018/2/layout/IconLabelList"/>
    <dgm:cxn modelId="{B01B5CD9-FB0E-402A-8D2B-C2C6B6733A54}" type="presOf" srcId="{FD5D2D5F-AB92-4099-9BE5-7C481BEEF199}" destId="{E3882D1D-CBA1-490B-A035-F3710DA86F7F}" srcOrd="0" destOrd="0" presId="urn:microsoft.com/office/officeart/2018/2/layout/IconLabelList"/>
    <dgm:cxn modelId="{D4D09C72-CC8C-4E0E-A0BC-D820C2CB38D5}" type="presParOf" srcId="{2244633E-4A25-45BA-B266-4A151434293E}" destId="{B39BE38F-D46C-4C29-A34C-CC04D17EF00D}" srcOrd="0" destOrd="0" presId="urn:microsoft.com/office/officeart/2018/2/layout/IconLabelList"/>
    <dgm:cxn modelId="{540DBDF4-5E5F-472E-B7E7-88B2221BA8C3}" type="presParOf" srcId="{B39BE38F-D46C-4C29-A34C-CC04D17EF00D}" destId="{8086E256-A3DD-412B-90AF-C169EF886C01}" srcOrd="0" destOrd="0" presId="urn:microsoft.com/office/officeart/2018/2/layout/IconLabelList"/>
    <dgm:cxn modelId="{5DB6D410-214F-496B-B096-4D52C71D0D03}" type="presParOf" srcId="{B39BE38F-D46C-4C29-A34C-CC04D17EF00D}" destId="{B44F29C4-BB8F-4D32-9BA7-0D429FE14A53}" srcOrd="1" destOrd="0" presId="urn:microsoft.com/office/officeart/2018/2/layout/IconLabelList"/>
    <dgm:cxn modelId="{3479D077-5BB1-445F-B99C-E056FAE55602}" type="presParOf" srcId="{B39BE38F-D46C-4C29-A34C-CC04D17EF00D}" destId="{217A6925-29D6-4636-8E93-266FFB05AB0E}" srcOrd="2" destOrd="0" presId="urn:microsoft.com/office/officeart/2018/2/layout/IconLabelList"/>
    <dgm:cxn modelId="{5717FF79-15FE-4C11-B7AA-DF88478C8E4E}" type="presParOf" srcId="{2244633E-4A25-45BA-B266-4A151434293E}" destId="{E57F52E4-A1BA-47FF-BB0D-BF343C75905A}" srcOrd="1" destOrd="0" presId="urn:microsoft.com/office/officeart/2018/2/layout/IconLabelList"/>
    <dgm:cxn modelId="{0A93164E-2E74-4A32-BBBF-B7F61213D6BC}" type="presParOf" srcId="{2244633E-4A25-45BA-B266-4A151434293E}" destId="{B4C15599-FE6F-4346-830A-B5CD94856946}" srcOrd="2" destOrd="0" presId="urn:microsoft.com/office/officeart/2018/2/layout/IconLabelList"/>
    <dgm:cxn modelId="{E2AD005E-65AB-40AB-8A2F-EFA48DDB0D87}" type="presParOf" srcId="{B4C15599-FE6F-4346-830A-B5CD94856946}" destId="{94F53FBB-58DF-4978-874D-C2D114109430}" srcOrd="0" destOrd="0" presId="urn:microsoft.com/office/officeart/2018/2/layout/IconLabelList"/>
    <dgm:cxn modelId="{251A38AE-4429-4CFA-8DB2-99CA6868B71A}" type="presParOf" srcId="{B4C15599-FE6F-4346-830A-B5CD94856946}" destId="{FE962B56-832C-4DC3-82BC-D90CE353C529}" srcOrd="1" destOrd="0" presId="urn:microsoft.com/office/officeart/2018/2/layout/IconLabelList"/>
    <dgm:cxn modelId="{E0387794-5DD4-4714-934D-00B053A755D7}" type="presParOf" srcId="{B4C15599-FE6F-4346-830A-B5CD94856946}" destId="{E3882D1D-CBA1-490B-A035-F3710DA86F7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12C93D-4253-4889-BDC3-7B0F8E7A1721}"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09C5F09B-12EB-42B7-9BAE-FB2D6E32BC93}">
      <dgm:prSet/>
      <dgm:spPr/>
      <dgm:t>
        <a:bodyPr/>
        <a:lstStyle/>
        <a:p>
          <a:r>
            <a:rPr lang="en-US" dirty="0"/>
            <a:t>The initial proposal honed in on locational data and where these endangered species lived, but that idea proved to be taken.</a:t>
          </a:r>
        </a:p>
      </dgm:t>
    </dgm:pt>
    <dgm:pt modelId="{CD6578F6-AABD-4AFE-AE2C-15C61C62F4F7}" type="parTrans" cxnId="{983C4C8F-9D40-48C1-BFED-88EFCD17A10D}">
      <dgm:prSet/>
      <dgm:spPr/>
      <dgm:t>
        <a:bodyPr/>
        <a:lstStyle/>
        <a:p>
          <a:endParaRPr lang="en-US"/>
        </a:p>
      </dgm:t>
    </dgm:pt>
    <dgm:pt modelId="{DC2B28FD-9151-432D-AF46-9D297F99FF86}" type="sibTrans" cxnId="{983C4C8F-9D40-48C1-BFED-88EFCD17A10D}">
      <dgm:prSet/>
      <dgm:spPr/>
      <dgm:t>
        <a:bodyPr/>
        <a:lstStyle/>
        <a:p>
          <a:endParaRPr lang="en-US"/>
        </a:p>
      </dgm:t>
    </dgm:pt>
    <dgm:pt modelId="{C4CEFDEA-8FE3-4821-A211-96AC72871558}">
      <dgm:prSet/>
      <dgm:spPr/>
      <dgm:t>
        <a:bodyPr/>
        <a:lstStyle/>
        <a:p>
          <a:r>
            <a:rPr lang="en-US"/>
            <a:t>Now, data and application focused on the main cause as to why they are threatened.</a:t>
          </a:r>
        </a:p>
      </dgm:t>
    </dgm:pt>
    <dgm:pt modelId="{8D2C7DBF-B511-4D65-929B-463EF4906CFE}" type="parTrans" cxnId="{1BD7C121-00D4-4EE7-8FBC-4C1DA3FE86BF}">
      <dgm:prSet/>
      <dgm:spPr/>
      <dgm:t>
        <a:bodyPr/>
        <a:lstStyle/>
        <a:p>
          <a:endParaRPr lang="en-US"/>
        </a:p>
      </dgm:t>
    </dgm:pt>
    <dgm:pt modelId="{077B8A78-824A-4341-9F6F-6F598DA4F9F7}" type="sibTrans" cxnId="{1BD7C121-00D4-4EE7-8FBC-4C1DA3FE86BF}">
      <dgm:prSet/>
      <dgm:spPr/>
      <dgm:t>
        <a:bodyPr/>
        <a:lstStyle/>
        <a:p>
          <a:endParaRPr lang="en-US"/>
        </a:p>
      </dgm:t>
    </dgm:pt>
    <dgm:pt modelId="{B04C9538-8EE2-4F1F-9C7E-E4A79408D5DF}" type="pres">
      <dgm:prSet presAssocID="{DB12C93D-4253-4889-BDC3-7B0F8E7A1721}" presName="outerComposite" presStyleCnt="0">
        <dgm:presLayoutVars>
          <dgm:chMax val="5"/>
          <dgm:dir/>
          <dgm:resizeHandles val="exact"/>
        </dgm:presLayoutVars>
      </dgm:prSet>
      <dgm:spPr/>
    </dgm:pt>
    <dgm:pt modelId="{D1B6A542-5C32-423D-8FEC-C5591BE5E804}" type="pres">
      <dgm:prSet presAssocID="{DB12C93D-4253-4889-BDC3-7B0F8E7A1721}" presName="dummyMaxCanvas" presStyleCnt="0">
        <dgm:presLayoutVars/>
      </dgm:prSet>
      <dgm:spPr/>
    </dgm:pt>
    <dgm:pt modelId="{88B93CC2-043F-49CB-A980-6D9821AF8707}" type="pres">
      <dgm:prSet presAssocID="{DB12C93D-4253-4889-BDC3-7B0F8E7A1721}" presName="TwoNodes_1" presStyleLbl="node1" presStyleIdx="0" presStyleCnt="2">
        <dgm:presLayoutVars>
          <dgm:bulletEnabled val="1"/>
        </dgm:presLayoutVars>
      </dgm:prSet>
      <dgm:spPr/>
    </dgm:pt>
    <dgm:pt modelId="{5FEDC293-7CED-4C11-8FF8-F66B65245D48}" type="pres">
      <dgm:prSet presAssocID="{DB12C93D-4253-4889-BDC3-7B0F8E7A1721}" presName="TwoNodes_2" presStyleLbl="node1" presStyleIdx="1" presStyleCnt="2">
        <dgm:presLayoutVars>
          <dgm:bulletEnabled val="1"/>
        </dgm:presLayoutVars>
      </dgm:prSet>
      <dgm:spPr/>
    </dgm:pt>
    <dgm:pt modelId="{75940C83-1E3F-4D66-B4D8-48990C114C63}" type="pres">
      <dgm:prSet presAssocID="{DB12C93D-4253-4889-BDC3-7B0F8E7A1721}" presName="TwoConn_1-2" presStyleLbl="fgAccFollowNode1" presStyleIdx="0" presStyleCnt="1">
        <dgm:presLayoutVars>
          <dgm:bulletEnabled val="1"/>
        </dgm:presLayoutVars>
      </dgm:prSet>
      <dgm:spPr/>
    </dgm:pt>
    <dgm:pt modelId="{7111EAF2-BD5B-4EA0-8F36-AD6569428A9B}" type="pres">
      <dgm:prSet presAssocID="{DB12C93D-4253-4889-BDC3-7B0F8E7A1721}" presName="TwoNodes_1_text" presStyleLbl="node1" presStyleIdx="1" presStyleCnt="2">
        <dgm:presLayoutVars>
          <dgm:bulletEnabled val="1"/>
        </dgm:presLayoutVars>
      </dgm:prSet>
      <dgm:spPr/>
    </dgm:pt>
    <dgm:pt modelId="{576A5CFE-2A8A-49C8-A108-4E0152D93EC3}" type="pres">
      <dgm:prSet presAssocID="{DB12C93D-4253-4889-BDC3-7B0F8E7A1721}" presName="TwoNodes_2_text" presStyleLbl="node1" presStyleIdx="1" presStyleCnt="2">
        <dgm:presLayoutVars>
          <dgm:bulletEnabled val="1"/>
        </dgm:presLayoutVars>
      </dgm:prSet>
      <dgm:spPr/>
    </dgm:pt>
  </dgm:ptLst>
  <dgm:cxnLst>
    <dgm:cxn modelId="{1BD7C121-00D4-4EE7-8FBC-4C1DA3FE86BF}" srcId="{DB12C93D-4253-4889-BDC3-7B0F8E7A1721}" destId="{C4CEFDEA-8FE3-4821-A211-96AC72871558}" srcOrd="1" destOrd="0" parTransId="{8D2C7DBF-B511-4D65-929B-463EF4906CFE}" sibTransId="{077B8A78-824A-4341-9F6F-6F598DA4F9F7}"/>
    <dgm:cxn modelId="{B28F4D24-51CB-4152-80FE-AE5F5F59400F}" type="presOf" srcId="{09C5F09B-12EB-42B7-9BAE-FB2D6E32BC93}" destId="{7111EAF2-BD5B-4EA0-8F36-AD6569428A9B}" srcOrd="1" destOrd="0" presId="urn:microsoft.com/office/officeart/2005/8/layout/vProcess5"/>
    <dgm:cxn modelId="{E55FF368-F9C3-4573-AC09-76FE40F509B2}" type="presOf" srcId="{09C5F09B-12EB-42B7-9BAE-FB2D6E32BC93}" destId="{88B93CC2-043F-49CB-A980-6D9821AF8707}" srcOrd="0" destOrd="0" presId="urn:microsoft.com/office/officeart/2005/8/layout/vProcess5"/>
    <dgm:cxn modelId="{43C31F73-1D72-4348-A000-26BAC0F81564}" type="presOf" srcId="{C4CEFDEA-8FE3-4821-A211-96AC72871558}" destId="{5FEDC293-7CED-4C11-8FF8-F66B65245D48}" srcOrd="0" destOrd="0" presId="urn:microsoft.com/office/officeart/2005/8/layout/vProcess5"/>
    <dgm:cxn modelId="{228B7974-2FB6-4AD8-AE13-33C5A67BF054}" type="presOf" srcId="{C4CEFDEA-8FE3-4821-A211-96AC72871558}" destId="{576A5CFE-2A8A-49C8-A108-4E0152D93EC3}" srcOrd="1" destOrd="0" presId="urn:microsoft.com/office/officeart/2005/8/layout/vProcess5"/>
    <dgm:cxn modelId="{C25A5175-6886-4B89-A1BF-30EFD2E6C360}" type="presOf" srcId="{DB12C93D-4253-4889-BDC3-7B0F8E7A1721}" destId="{B04C9538-8EE2-4F1F-9C7E-E4A79408D5DF}" srcOrd="0" destOrd="0" presId="urn:microsoft.com/office/officeart/2005/8/layout/vProcess5"/>
    <dgm:cxn modelId="{983C4C8F-9D40-48C1-BFED-88EFCD17A10D}" srcId="{DB12C93D-4253-4889-BDC3-7B0F8E7A1721}" destId="{09C5F09B-12EB-42B7-9BAE-FB2D6E32BC93}" srcOrd="0" destOrd="0" parTransId="{CD6578F6-AABD-4AFE-AE2C-15C61C62F4F7}" sibTransId="{DC2B28FD-9151-432D-AF46-9D297F99FF86}"/>
    <dgm:cxn modelId="{8D6ACDBC-889F-4457-BB5C-440930E025FA}" type="presOf" srcId="{DC2B28FD-9151-432D-AF46-9D297F99FF86}" destId="{75940C83-1E3F-4D66-B4D8-48990C114C63}" srcOrd="0" destOrd="0" presId="urn:microsoft.com/office/officeart/2005/8/layout/vProcess5"/>
    <dgm:cxn modelId="{5CCF9B3C-3BB9-4F3E-925E-1B198DD3DF27}" type="presParOf" srcId="{B04C9538-8EE2-4F1F-9C7E-E4A79408D5DF}" destId="{D1B6A542-5C32-423D-8FEC-C5591BE5E804}" srcOrd="0" destOrd="0" presId="urn:microsoft.com/office/officeart/2005/8/layout/vProcess5"/>
    <dgm:cxn modelId="{54852588-DF67-4590-A50A-F19D860C9518}" type="presParOf" srcId="{B04C9538-8EE2-4F1F-9C7E-E4A79408D5DF}" destId="{88B93CC2-043F-49CB-A980-6D9821AF8707}" srcOrd="1" destOrd="0" presId="urn:microsoft.com/office/officeart/2005/8/layout/vProcess5"/>
    <dgm:cxn modelId="{27D2815E-000A-48CD-8277-E1049A86851F}" type="presParOf" srcId="{B04C9538-8EE2-4F1F-9C7E-E4A79408D5DF}" destId="{5FEDC293-7CED-4C11-8FF8-F66B65245D48}" srcOrd="2" destOrd="0" presId="urn:microsoft.com/office/officeart/2005/8/layout/vProcess5"/>
    <dgm:cxn modelId="{EF0488E1-7091-4267-87BC-8D627E452603}" type="presParOf" srcId="{B04C9538-8EE2-4F1F-9C7E-E4A79408D5DF}" destId="{75940C83-1E3F-4D66-B4D8-48990C114C63}" srcOrd="3" destOrd="0" presId="urn:microsoft.com/office/officeart/2005/8/layout/vProcess5"/>
    <dgm:cxn modelId="{94FB3269-116E-4F2C-BC06-CA8CF7A9537D}" type="presParOf" srcId="{B04C9538-8EE2-4F1F-9C7E-E4A79408D5DF}" destId="{7111EAF2-BD5B-4EA0-8F36-AD6569428A9B}" srcOrd="4" destOrd="0" presId="urn:microsoft.com/office/officeart/2005/8/layout/vProcess5"/>
    <dgm:cxn modelId="{54BF4502-E09C-4169-AC9F-AADB79400FAB}" type="presParOf" srcId="{B04C9538-8EE2-4F1F-9C7E-E4A79408D5DF}" destId="{576A5CFE-2A8A-49C8-A108-4E0152D93EC3}"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4FE50C-DC05-441A-A916-C7237B4500D2}"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258D9147-8789-4244-9CC3-5724EF2096F5}">
      <dgm:prSet/>
      <dgm:spPr/>
      <dgm:t>
        <a:bodyPr/>
        <a:lstStyle/>
        <a:p>
          <a:pPr>
            <a:lnSpc>
              <a:spcPct val="100000"/>
            </a:lnSpc>
          </a:pPr>
          <a:r>
            <a:rPr lang="en-US" dirty="0"/>
            <a:t>The Texas Parks and Wildlife Department (TPWD) database provided taxonomy and both scientific and common names</a:t>
          </a:r>
        </a:p>
      </dgm:t>
    </dgm:pt>
    <dgm:pt modelId="{CB8B642D-BCA6-418A-93CD-37F7A84D7112}" type="parTrans" cxnId="{70CEDAA6-FE9B-4D8B-B627-6EB76991745B}">
      <dgm:prSet/>
      <dgm:spPr/>
      <dgm:t>
        <a:bodyPr/>
        <a:lstStyle/>
        <a:p>
          <a:endParaRPr lang="en-US"/>
        </a:p>
      </dgm:t>
    </dgm:pt>
    <dgm:pt modelId="{F4570E42-C16E-4101-89B0-B05EAFA8F02D}" type="sibTrans" cxnId="{70CEDAA6-FE9B-4D8B-B627-6EB76991745B}">
      <dgm:prSet/>
      <dgm:spPr/>
      <dgm:t>
        <a:bodyPr/>
        <a:lstStyle/>
        <a:p>
          <a:endParaRPr lang="en-US"/>
        </a:p>
      </dgm:t>
    </dgm:pt>
    <dgm:pt modelId="{00FD3FA4-3777-467F-A9FA-745DC1C18BAE}">
      <dgm:prSet/>
      <dgm:spPr/>
      <dgm:t>
        <a:bodyPr/>
        <a:lstStyle/>
        <a:p>
          <a:pPr>
            <a:lnSpc>
              <a:spcPct val="100000"/>
            </a:lnSpc>
          </a:pPr>
          <a:r>
            <a:rPr lang="en-US"/>
            <a:t>The International Union for the Conservation of Nature (IUCN) Red List provided empirical data on threats to the relevant species.</a:t>
          </a:r>
        </a:p>
      </dgm:t>
    </dgm:pt>
    <dgm:pt modelId="{CD177803-EFC6-423F-A438-6DF6CCF9382B}" type="parTrans" cxnId="{C5650ADB-FC76-4E79-B3AB-A4C859722448}">
      <dgm:prSet/>
      <dgm:spPr/>
      <dgm:t>
        <a:bodyPr/>
        <a:lstStyle/>
        <a:p>
          <a:endParaRPr lang="en-US"/>
        </a:p>
      </dgm:t>
    </dgm:pt>
    <dgm:pt modelId="{B4A51C31-3823-45A7-B8CD-E0F2EDF9A0B0}" type="sibTrans" cxnId="{C5650ADB-FC76-4E79-B3AB-A4C859722448}">
      <dgm:prSet/>
      <dgm:spPr/>
      <dgm:t>
        <a:bodyPr/>
        <a:lstStyle/>
        <a:p>
          <a:endParaRPr lang="en-US"/>
        </a:p>
      </dgm:t>
    </dgm:pt>
    <dgm:pt modelId="{B73C7F17-7FBE-471D-A243-C92AF587BAAE}" type="pres">
      <dgm:prSet presAssocID="{EF4FE50C-DC05-441A-A916-C7237B4500D2}" presName="root" presStyleCnt="0">
        <dgm:presLayoutVars>
          <dgm:dir/>
          <dgm:resizeHandles val="exact"/>
        </dgm:presLayoutVars>
      </dgm:prSet>
      <dgm:spPr/>
    </dgm:pt>
    <dgm:pt modelId="{7C2CB4E9-EE37-4E1F-9995-C38C9A6B3167}" type="pres">
      <dgm:prSet presAssocID="{258D9147-8789-4244-9CC3-5724EF2096F5}" presName="compNode" presStyleCnt="0"/>
      <dgm:spPr/>
    </dgm:pt>
    <dgm:pt modelId="{37110EC7-DE5E-4917-9FC0-444E0777FD6C}" type="pres">
      <dgm:prSet presAssocID="{258D9147-8789-4244-9CC3-5724EF2096F5}" presName="bgRect" presStyleLbl="bgShp" presStyleIdx="0" presStyleCnt="2"/>
      <dgm:spPr/>
    </dgm:pt>
    <dgm:pt modelId="{6B798BB9-82AE-4673-A728-882EC272637C}" type="pres">
      <dgm:prSet presAssocID="{258D9147-8789-4244-9CC3-5724EF2096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ll scene"/>
        </a:ext>
      </dgm:extLst>
    </dgm:pt>
    <dgm:pt modelId="{DC3D4CD3-C2D0-4297-8F57-2DF607452185}" type="pres">
      <dgm:prSet presAssocID="{258D9147-8789-4244-9CC3-5724EF2096F5}" presName="spaceRect" presStyleCnt="0"/>
      <dgm:spPr/>
    </dgm:pt>
    <dgm:pt modelId="{F58B1D33-09D9-43FA-86AE-D773EF8A90B7}" type="pres">
      <dgm:prSet presAssocID="{258D9147-8789-4244-9CC3-5724EF2096F5}" presName="parTx" presStyleLbl="revTx" presStyleIdx="0" presStyleCnt="2">
        <dgm:presLayoutVars>
          <dgm:chMax val="0"/>
          <dgm:chPref val="0"/>
        </dgm:presLayoutVars>
      </dgm:prSet>
      <dgm:spPr/>
    </dgm:pt>
    <dgm:pt modelId="{9197D290-3353-4B39-A74A-ADE9979A65A9}" type="pres">
      <dgm:prSet presAssocID="{F4570E42-C16E-4101-89B0-B05EAFA8F02D}" presName="sibTrans" presStyleCnt="0"/>
      <dgm:spPr/>
    </dgm:pt>
    <dgm:pt modelId="{90A40049-205A-454A-A69F-A16579F25996}" type="pres">
      <dgm:prSet presAssocID="{00FD3FA4-3777-467F-A9FA-745DC1C18BAE}" presName="compNode" presStyleCnt="0"/>
      <dgm:spPr/>
    </dgm:pt>
    <dgm:pt modelId="{F3E0F024-3430-4DA2-8F16-59DB8E487643}" type="pres">
      <dgm:prSet presAssocID="{00FD3FA4-3777-467F-A9FA-745DC1C18BAE}" presName="bgRect" presStyleLbl="bgShp" presStyleIdx="1" presStyleCnt="2"/>
      <dgm:spPr/>
    </dgm:pt>
    <dgm:pt modelId="{198F0466-4B3C-41B0-AB7E-B2F05FBA24B8}" type="pres">
      <dgm:prSet presAssocID="{00FD3FA4-3777-467F-A9FA-745DC1C18B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al"/>
        </a:ext>
      </dgm:extLst>
    </dgm:pt>
    <dgm:pt modelId="{28831F45-60E4-4E9A-A436-2924F4ECDEC9}" type="pres">
      <dgm:prSet presAssocID="{00FD3FA4-3777-467F-A9FA-745DC1C18BAE}" presName="spaceRect" presStyleCnt="0"/>
      <dgm:spPr/>
    </dgm:pt>
    <dgm:pt modelId="{F963FC5A-B5EE-41BB-871F-14E91CFF05F0}" type="pres">
      <dgm:prSet presAssocID="{00FD3FA4-3777-467F-A9FA-745DC1C18BAE}" presName="parTx" presStyleLbl="revTx" presStyleIdx="1" presStyleCnt="2">
        <dgm:presLayoutVars>
          <dgm:chMax val="0"/>
          <dgm:chPref val="0"/>
        </dgm:presLayoutVars>
      </dgm:prSet>
      <dgm:spPr/>
    </dgm:pt>
  </dgm:ptLst>
  <dgm:cxnLst>
    <dgm:cxn modelId="{5019231F-661B-4746-B8D5-40FDDA841686}" type="presOf" srcId="{258D9147-8789-4244-9CC3-5724EF2096F5}" destId="{F58B1D33-09D9-43FA-86AE-D773EF8A90B7}" srcOrd="0" destOrd="0" presId="urn:microsoft.com/office/officeart/2018/2/layout/IconVerticalSolidList"/>
    <dgm:cxn modelId="{DEA83194-4422-4299-BC41-6269725C4D59}" type="presOf" srcId="{00FD3FA4-3777-467F-A9FA-745DC1C18BAE}" destId="{F963FC5A-B5EE-41BB-871F-14E91CFF05F0}" srcOrd="0" destOrd="0" presId="urn:microsoft.com/office/officeart/2018/2/layout/IconVerticalSolidList"/>
    <dgm:cxn modelId="{70CEDAA6-FE9B-4D8B-B627-6EB76991745B}" srcId="{EF4FE50C-DC05-441A-A916-C7237B4500D2}" destId="{258D9147-8789-4244-9CC3-5724EF2096F5}" srcOrd="0" destOrd="0" parTransId="{CB8B642D-BCA6-418A-93CD-37F7A84D7112}" sibTransId="{F4570E42-C16E-4101-89B0-B05EAFA8F02D}"/>
    <dgm:cxn modelId="{783CA0B4-74DC-4B6F-A643-4B224B86231B}" type="presOf" srcId="{EF4FE50C-DC05-441A-A916-C7237B4500D2}" destId="{B73C7F17-7FBE-471D-A243-C92AF587BAAE}" srcOrd="0" destOrd="0" presId="urn:microsoft.com/office/officeart/2018/2/layout/IconVerticalSolidList"/>
    <dgm:cxn modelId="{C5650ADB-FC76-4E79-B3AB-A4C859722448}" srcId="{EF4FE50C-DC05-441A-A916-C7237B4500D2}" destId="{00FD3FA4-3777-467F-A9FA-745DC1C18BAE}" srcOrd="1" destOrd="0" parTransId="{CD177803-EFC6-423F-A438-6DF6CCF9382B}" sibTransId="{B4A51C31-3823-45A7-B8CD-E0F2EDF9A0B0}"/>
    <dgm:cxn modelId="{170078AD-F510-48E9-9D0C-2E6A79464E79}" type="presParOf" srcId="{B73C7F17-7FBE-471D-A243-C92AF587BAAE}" destId="{7C2CB4E9-EE37-4E1F-9995-C38C9A6B3167}" srcOrd="0" destOrd="0" presId="urn:microsoft.com/office/officeart/2018/2/layout/IconVerticalSolidList"/>
    <dgm:cxn modelId="{59E8D2F3-7E7B-4390-A51F-E9BE0C8AF702}" type="presParOf" srcId="{7C2CB4E9-EE37-4E1F-9995-C38C9A6B3167}" destId="{37110EC7-DE5E-4917-9FC0-444E0777FD6C}" srcOrd="0" destOrd="0" presId="urn:microsoft.com/office/officeart/2018/2/layout/IconVerticalSolidList"/>
    <dgm:cxn modelId="{6AC868BB-D1C5-4EDF-9A9C-9A2F9CB06BF3}" type="presParOf" srcId="{7C2CB4E9-EE37-4E1F-9995-C38C9A6B3167}" destId="{6B798BB9-82AE-4673-A728-882EC272637C}" srcOrd="1" destOrd="0" presId="urn:microsoft.com/office/officeart/2018/2/layout/IconVerticalSolidList"/>
    <dgm:cxn modelId="{8EBC5A3F-693E-4BF4-87BD-4FE22BC3B7EE}" type="presParOf" srcId="{7C2CB4E9-EE37-4E1F-9995-C38C9A6B3167}" destId="{DC3D4CD3-C2D0-4297-8F57-2DF607452185}" srcOrd="2" destOrd="0" presId="urn:microsoft.com/office/officeart/2018/2/layout/IconVerticalSolidList"/>
    <dgm:cxn modelId="{2CA87BFB-2447-4C0E-86E7-A9532EBDBCC6}" type="presParOf" srcId="{7C2CB4E9-EE37-4E1F-9995-C38C9A6B3167}" destId="{F58B1D33-09D9-43FA-86AE-D773EF8A90B7}" srcOrd="3" destOrd="0" presId="urn:microsoft.com/office/officeart/2018/2/layout/IconVerticalSolidList"/>
    <dgm:cxn modelId="{17DD20E9-ADB1-402B-A970-558A86DF54A0}" type="presParOf" srcId="{B73C7F17-7FBE-471D-A243-C92AF587BAAE}" destId="{9197D290-3353-4B39-A74A-ADE9979A65A9}" srcOrd="1" destOrd="0" presId="urn:microsoft.com/office/officeart/2018/2/layout/IconVerticalSolidList"/>
    <dgm:cxn modelId="{9C1FDF34-D082-44DC-B22E-4C1A5E1D51A0}" type="presParOf" srcId="{B73C7F17-7FBE-471D-A243-C92AF587BAAE}" destId="{90A40049-205A-454A-A69F-A16579F25996}" srcOrd="2" destOrd="0" presId="urn:microsoft.com/office/officeart/2018/2/layout/IconVerticalSolidList"/>
    <dgm:cxn modelId="{2F3C72C2-961F-4501-8F0D-93D76FA04A4D}" type="presParOf" srcId="{90A40049-205A-454A-A69F-A16579F25996}" destId="{F3E0F024-3430-4DA2-8F16-59DB8E487643}" srcOrd="0" destOrd="0" presId="urn:microsoft.com/office/officeart/2018/2/layout/IconVerticalSolidList"/>
    <dgm:cxn modelId="{E5CD1789-71AB-4E60-8C9D-EC632ADB8CE2}" type="presParOf" srcId="{90A40049-205A-454A-A69F-A16579F25996}" destId="{198F0466-4B3C-41B0-AB7E-B2F05FBA24B8}" srcOrd="1" destOrd="0" presId="urn:microsoft.com/office/officeart/2018/2/layout/IconVerticalSolidList"/>
    <dgm:cxn modelId="{9A1DA4B1-E82E-4782-8AA2-876912E222E7}" type="presParOf" srcId="{90A40049-205A-454A-A69F-A16579F25996}" destId="{28831F45-60E4-4E9A-A436-2924F4ECDEC9}" srcOrd="2" destOrd="0" presId="urn:microsoft.com/office/officeart/2018/2/layout/IconVerticalSolidList"/>
    <dgm:cxn modelId="{B7ED1DB3-3385-483E-A91F-CBEAB947D5EB}" type="presParOf" srcId="{90A40049-205A-454A-A69F-A16579F25996}" destId="{F963FC5A-B5EE-41BB-871F-14E91CFF05F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6E256-A3DD-412B-90AF-C169EF886C01}">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7A6925-29D6-4636-8E93-266FFB05AB0E}">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This database consists of the names several species of animals, their taxonomy, how threatened they are, and what factors are threatening them.</a:t>
          </a:r>
        </a:p>
      </dsp:txBody>
      <dsp:txXfrm>
        <a:off x="765914" y="2943510"/>
        <a:ext cx="4320000" cy="720000"/>
      </dsp:txXfrm>
    </dsp:sp>
    <dsp:sp modelId="{94F53FBB-58DF-4978-874D-C2D114109430}">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882D1D-CBA1-490B-A035-F3710DA86F7F}">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This is information and application would be useful for ecologists who are interested in studying the species of Texas, as well as for conservationists who are looking to address these causes.</a:t>
          </a:r>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93CC2-043F-49CB-A980-6D9821AF8707}">
      <dsp:nvSpPr>
        <dsp:cNvPr id="0" name=""/>
        <dsp:cNvSpPr/>
      </dsp:nvSpPr>
      <dsp:spPr>
        <a:xfrm>
          <a:off x="0" y="0"/>
          <a:ext cx="8938260" cy="195810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initial proposal honed in on locational data and where these endangered species lived, but that idea proved to be taken.</a:t>
          </a:r>
        </a:p>
      </dsp:txBody>
      <dsp:txXfrm>
        <a:off x="57351" y="57351"/>
        <a:ext cx="6914408" cy="1843400"/>
      </dsp:txXfrm>
    </dsp:sp>
    <dsp:sp modelId="{5FEDC293-7CED-4C11-8FF8-F66B65245D48}">
      <dsp:nvSpPr>
        <dsp:cNvPr id="0" name=""/>
        <dsp:cNvSpPr/>
      </dsp:nvSpPr>
      <dsp:spPr>
        <a:xfrm>
          <a:off x="1577339" y="2393235"/>
          <a:ext cx="8938260" cy="195810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Now, data and application focused on the main cause as to why they are threatened.</a:t>
          </a:r>
        </a:p>
      </dsp:txBody>
      <dsp:txXfrm>
        <a:off x="1634690" y="2450586"/>
        <a:ext cx="5973451" cy="1843400"/>
      </dsp:txXfrm>
    </dsp:sp>
    <dsp:sp modelId="{75940C83-1E3F-4D66-B4D8-48990C114C63}">
      <dsp:nvSpPr>
        <dsp:cNvPr id="0" name=""/>
        <dsp:cNvSpPr/>
      </dsp:nvSpPr>
      <dsp:spPr>
        <a:xfrm>
          <a:off x="7665493" y="1539285"/>
          <a:ext cx="1272766" cy="1272766"/>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10EC7-DE5E-4917-9FC0-444E0777FD6C}">
      <dsp:nvSpPr>
        <dsp:cNvPr id="0" name=""/>
        <dsp:cNvSpPr/>
      </dsp:nvSpPr>
      <dsp:spPr>
        <a:xfrm>
          <a:off x="0" y="894511"/>
          <a:ext cx="6263640" cy="1651406"/>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98BB9-82AE-4673-A728-882EC272637C}">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8B1D33-09D9-43FA-86AE-D773EF8A90B7}">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dirty="0"/>
            <a:t>The Texas Parks and Wildlife Department (TPWD) database provided taxonomy and both scientific and common names</a:t>
          </a:r>
        </a:p>
      </dsp:txBody>
      <dsp:txXfrm>
        <a:off x="1907374" y="894511"/>
        <a:ext cx="4356265" cy="1651406"/>
      </dsp:txXfrm>
    </dsp:sp>
    <dsp:sp modelId="{F3E0F024-3430-4DA2-8F16-59DB8E487643}">
      <dsp:nvSpPr>
        <dsp:cNvPr id="0" name=""/>
        <dsp:cNvSpPr/>
      </dsp:nvSpPr>
      <dsp:spPr>
        <a:xfrm>
          <a:off x="0" y="2958769"/>
          <a:ext cx="6263640" cy="1651406"/>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F0466-4B3C-41B0-AB7E-B2F05FBA24B8}">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63FC5A-B5EE-41BB-871F-14E91CFF05F0}">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a:t>The International Union for the Conservation of Nature (IUCN) Red List provided empirical data on threats to the relevant species.</a:t>
          </a:r>
        </a:p>
      </dsp:txBody>
      <dsp:txXfrm>
        <a:off x="1907374" y="2958769"/>
        <a:ext cx="4356265" cy="16514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5CA6-76B4-6FBB-BC48-FD3C4CDCE7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3AA9E-DE0C-4752-AE4D-8E13722BC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A7E41-8160-0609-E43A-B2723D9EEDE5}"/>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5" name="Footer Placeholder 4">
            <a:extLst>
              <a:ext uri="{FF2B5EF4-FFF2-40B4-BE49-F238E27FC236}">
                <a16:creationId xmlns:a16="http://schemas.microsoft.com/office/drawing/2014/main" id="{8F0E2923-1A0E-04D0-C510-99A23F81D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36316-4C4E-E5B8-B4BA-6615509512C7}"/>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22218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A153-1004-80CF-10B2-B0DAFC3A15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6E943-34FE-38C4-5E21-3E804A6324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7EDB-E9FA-B0D6-9BD3-63649DF3A515}"/>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5" name="Footer Placeholder 4">
            <a:extLst>
              <a:ext uri="{FF2B5EF4-FFF2-40B4-BE49-F238E27FC236}">
                <a16:creationId xmlns:a16="http://schemas.microsoft.com/office/drawing/2014/main" id="{FC20516C-92B6-65C9-5542-844927E86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E6070-B1D4-F4F4-0372-2A215686FE18}"/>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270261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3BC614-5521-8BD3-DA7F-29274AFFD6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5D740F-88AF-FD59-1BCA-170659E59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6E7FA-9B6B-E36B-46AC-889F97DBA0E9}"/>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5" name="Footer Placeholder 4">
            <a:extLst>
              <a:ext uri="{FF2B5EF4-FFF2-40B4-BE49-F238E27FC236}">
                <a16:creationId xmlns:a16="http://schemas.microsoft.com/office/drawing/2014/main" id="{19068ACE-D4AE-23D4-01C7-143965A01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961C1-6CF6-0AC9-6F77-F70D720610E8}"/>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262361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137B-2D17-4B0A-3500-86BFEEF6C6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096086-97D9-4727-7DDE-06537D8E2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05DC0-6560-F652-6C31-6CF6270023EA}"/>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5" name="Footer Placeholder 4">
            <a:extLst>
              <a:ext uri="{FF2B5EF4-FFF2-40B4-BE49-F238E27FC236}">
                <a16:creationId xmlns:a16="http://schemas.microsoft.com/office/drawing/2014/main" id="{B5EA8E8B-22DF-4230-FF6C-F1C7244E5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4529F-EFE8-5147-EDA8-3917E5573043}"/>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92088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3928-A502-B566-A30E-9EA7C65AE2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CC9DE-86B2-7E40-30B3-889B8026D7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B9D24-9D9D-8894-2FB1-6FC737BF575A}"/>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5" name="Footer Placeholder 4">
            <a:extLst>
              <a:ext uri="{FF2B5EF4-FFF2-40B4-BE49-F238E27FC236}">
                <a16:creationId xmlns:a16="http://schemas.microsoft.com/office/drawing/2014/main" id="{547BF788-3DB5-920C-EC90-8175449B7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B64D2-F0ED-BF4D-05EF-2D4AEC450CB5}"/>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420710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D5EA-E9C3-34FD-94F2-6F7BD68F5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C7298-FAEA-9464-44EA-07BEF49E91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E32832-5977-D324-B6A9-8A143E79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F7E92-B2AD-91D5-DC1A-841DAD7933F3}"/>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6" name="Footer Placeholder 5">
            <a:extLst>
              <a:ext uri="{FF2B5EF4-FFF2-40B4-BE49-F238E27FC236}">
                <a16:creationId xmlns:a16="http://schemas.microsoft.com/office/drawing/2014/main" id="{BA968B47-6811-459E-FC17-48BD4198A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4D23F-9C4F-F701-61AA-86CC38448444}"/>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87981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E60E-9168-5A92-B1AD-E44BB0CCC3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3D77C-D3AF-D152-567F-86BC4F54A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919A86-8887-4A1F-7174-8ABF2D7CF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27B4AB-4A21-EBB9-AEF3-5CFCCE39D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CC7C45-459C-04ED-2271-A5685A5E6D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37567B-1FFE-44F7-A581-09BDA95C5D5E}"/>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8" name="Footer Placeholder 7">
            <a:extLst>
              <a:ext uri="{FF2B5EF4-FFF2-40B4-BE49-F238E27FC236}">
                <a16:creationId xmlns:a16="http://schemas.microsoft.com/office/drawing/2014/main" id="{1107E708-A7D0-8422-0D13-6A8529745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9F9709-0602-26A0-C4FC-468E41D45B68}"/>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371214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A58F-FF62-2D79-C054-04126798CF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B4085-F7A7-275A-B151-2BBE38220E73}"/>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4" name="Footer Placeholder 3">
            <a:extLst>
              <a:ext uri="{FF2B5EF4-FFF2-40B4-BE49-F238E27FC236}">
                <a16:creationId xmlns:a16="http://schemas.microsoft.com/office/drawing/2014/main" id="{947F7872-B72B-C97B-9D8C-9A47230AE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061B32-F874-37DB-004D-E7091B2929A9}"/>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27728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C7E74-B1EF-FEB2-486B-95488449880E}"/>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3" name="Footer Placeholder 2">
            <a:extLst>
              <a:ext uri="{FF2B5EF4-FFF2-40B4-BE49-F238E27FC236}">
                <a16:creationId xmlns:a16="http://schemas.microsoft.com/office/drawing/2014/main" id="{839AD00B-6318-0413-A0AD-D37A4E0380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CA36AC-35BE-A5C9-EC6B-CE28AA8BF960}"/>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122535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2CB7-A31F-DC0A-158D-658B36385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67AFA2-6E2D-21E7-FC3C-5D0F18F19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F2C977-1F47-D47B-4F25-EAE75E748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4CA01-B0C4-7946-5370-57262744283A}"/>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6" name="Footer Placeholder 5">
            <a:extLst>
              <a:ext uri="{FF2B5EF4-FFF2-40B4-BE49-F238E27FC236}">
                <a16:creationId xmlns:a16="http://schemas.microsoft.com/office/drawing/2014/main" id="{9CBFC5AE-A9B4-A825-E29F-4190D4674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9A612-AC04-2AAF-8674-403800931A95}"/>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86980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BDFE-43A7-D89E-79ED-7522634F3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C6320F-9B15-557F-4B66-B47932479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DA7FB-6894-1AAF-F046-FC04FB4D5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D928D-47BC-E0D4-6362-AC434E433BA2}"/>
              </a:ext>
            </a:extLst>
          </p:cNvPr>
          <p:cNvSpPr>
            <a:spLocks noGrp="1"/>
          </p:cNvSpPr>
          <p:nvPr>
            <p:ph type="dt" sz="half" idx="10"/>
          </p:nvPr>
        </p:nvSpPr>
        <p:spPr/>
        <p:txBody>
          <a:bodyPr/>
          <a:lstStyle/>
          <a:p>
            <a:fld id="{AF1AAC62-801D-401C-A502-F9ED0BC455EF}" type="datetimeFigureOut">
              <a:rPr lang="en-US" smtClean="0"/>
              <a:t>5/2/2024</a:t>
            </a:fld>
            <a:endParaRPr lang="en-US"/>
          </a:p>
        </p:txBody>
      </p:sp>
      <p:sp>
        <p:nvSpPr>
          <p:cNvPr id="6" name="Footer Placeholder 5">
            <a:extLst>
              <a:ext uri="{FF2B5EF4-FFF2-40B4-BE49-F238E27FC236}">
                <a16:creationId xmlns:a16="http://schemas.microsoft.com/office/drawing/2014/main" id="{35989A18-BE53-CC93-03A8-14446F3BC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8B97A-0529-8F9B-44EB-55556C409938}"/>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306208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FEAA41-3EF5-4A44-E605-4B20A8208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783815-FB8B-565D-6E2B-889C35458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BDA2A-0DAD-9ADF-8A5F-E9C6AA56F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1AAC62-801D-401C-A502-F9ED0BC455EF}" type="datetimeFigureOut">
              <a:rPr lang="en-US" smtClean="0"/>
              <a:t>5/2/2024</a:t>
            </a:fld>
            <a:endParaRPr lang="en-US"/>
          </a:p>
        </p:txBody>
      </p:sp>
      <p:sp>
        <p:nvSpPr>
          <p:cNvPr id="5" name="Footer Placeholder 4">
            <a:extLst>
              <a:ext uri="{FF2B5EF4-FFF2-40B4-BE49-F238E27FC236}">
                <a16:creationId xmlns:a16="http://schemas.microsoft.com/office/drawing/2014/main" id="{2D4E3EFF-B79D-22F9-DC76-83E8D01A7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26E462-9488-B46E-D1D7-0BDE562BE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9E692F-E089-4BAE-BE7B-B28C2A97B23E}" type="slidenum">
              <a:rPr lang="en-US" smtClean="0"/>
              <a:t>‹#›</a:t>
            </a:fld>
            <a:endParaRPr lang="en-US"/>
          </a:p>
        </p:txBody>
      </p:sp>
    </p:spTree>
    <p:extLst>
      <p:ext uri="{BB962C8B-B14F-4D97-AF65-F5344CB8AC3E}">
        <p14:creationId xmlns:p14="http://schemas.microsoft.com/office/powerpoint/2010/main" val="600705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wild cat sitting on a tree&#10;&#10;Description automatically generated">
            <a:extLst>
              <a:ext uri="{FF2B5EF4-FFF2-40B4-BE49-F238E27FC236}">
                <a16:creationId xmlns:a16="http://schemas.microsoft.com/office/drawing/2014/main" id="{6ACBF4FC-D7EE-9543-279C-DDBC476FB4B0}"/>
              </a:ext>
            </a:extLst>
          </p:cNvPr>
          <p:cNvPicPr>
            <a:picLocks noChangeAspect="1"/>
          </p:cNvPicPr>
          <p:nvPr/>
        </p:nvPicPr>
        <p:blipFill rotWithShape="1">
          <a:blip r:embed="rId2">
            <a:extLst>
              <a:ext uri="{28A0092B-C50C-407E-A947-70E740481C1C}">
                <a14:useLocalDpi xmlns:a14="http://schemas.microsoft.com/office/drawing/2010/main" val="0"/>
              </a:ext>
            </a:extLst>
          </a:blip>
          <a:srcRect r="21746"/>
          <a:stretch/>
        </p:blipFill>
        <p:spPr>
          <a:xfrm>
            <a:off x="1"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8DEAFE-3FFB-B1B3-8704-87333AE0651A}"/>
              </a:ext>
            </a:extLst>
          </p:cNvPr>
          <p:cNvSpPr>
            <a:spLocks noGrp="1"/>
          </p:cNvSpPr>
          <p:nvPr>
            <p:ph type="ctrTitle"/>
          </p:nvPr>
        </p:nvSpPr>
        <p:spPr>
          <a:xfrm>
            <a:off x="7935402" y="743447"/>
            <a:ext cx="3445765" cy="3692028"/>
          </a:xfrm>
          <a:noFill/>
        </p:spPr>
        <p:txBody>
          <a:bodyPr>
            <a:noAutofit/>
          </a:bodyPr>
          <a:lstStyle/>
          <a:p>
            <a:pPr algn="l"/>
            <a:r>
              <a:rPr lang="en-US" sz="4400" dirty="0"/>
              <a:t>Whatever Happened to the Endangered Species of Texas?</a:t>
            </a:r>
          </a:p>
        </p:txBody>
      </p:sp>
      <p:sp>
        <p:nvSpPr>
          <p:cNvPr id="3" name="Subtitle 2">
            <a:extLst>
              <a:ext uri="{FF2B5EF4-FFF2-40B4-BE49-F238E27FC236}">
                <a16:creationId xmlns:a16="http://schemas.microsoft.com/office/drawing/2014/main" id="{C7C670C7-7514-8FF5-2113-2BE2F9785A96}"/>
              </a:ext>
            </a:extLst>
          </p:cNvPr>
          <p:cNvSpPr>
            <a:spLocks noGrp="1"/>
          </p:cNvSpPr>
          <p:nvPr>
            <p:ph type="subTitle" idx="1"/>
          </p:nvPr>
        </p:nvSpPr>
        <p:spPr>
          <a:xfrm>
            <a:off x="7935403" y="4629234"/>
            <a:ext cx="3445766" cy="1485319"/>
          </a:xfrm>
          <a:noFill/>
        </p:spPr>
        <p:txBody>
          <a:bodyPr>
            <a:normAutofit/>
          </a:bodyPr>
          <a:lstStyle/>
          <a:p>
            <a:pPr algn="l"/>
            <a:r>
              <a:rPr lang="en-US" dirty="0"/>
              <a:t>Mason Womble</a:t>
            </a:r>
          </a:p>
        </p:txBody>
      </p:sp>
    </p:spTree>
    <p:extLst>
      <p:ext uri="{BB962C8B-B14F-4D97-AF65-F5344CB8AC3E}">
        <p14:creationId xmlns:p14="http://schemas.microsoft.com/office/powerpoint/2010/main" val="85853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63DA69-290D-E5A8-E3E2-18C400F15A4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The database and its purpose</a:t>
            </a:r>
          </a:p>
        </p:txBody>
      </p:sp>
      <p:graphicFrame>
        <p:nvGraphicFramePr>
          <p:cNvPr id="5" name="Content Placeholder 2">
            <a:extLst>
              <a:ext uri="{FF2B5EF4-FFF2-40B4-BE49-F238E27FC236}">
                <a16:creationId xmlns:a16="http://schemas.microsoft.com/office/drawing/2014/main" id="{18D3C7DB-EFFD-F6F9-7EBE-10B761A963BA}"/>
              </a:ext>
            </a:extLst>
          </p:cNvPr>
          <p:cNvGraphicFramePr>
            <a:graphicFrameLocks noGrp="1"/>
          </p:cNvGraphicFramePr>
          <p:nvPr>
            <p:ph idx="1"/>
            <p:extLst>
              <p:ext uri="{D42A27DB-BD31-4B8C-83A1-F6EECF244321}">
                <p14:modId xmlns:p14="http://schemas.microsoft.com/office/powerpoint/2010/main" val="103298492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68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4E5C1-DC1B-9B92-3356-DBBDC4B1AAFA}"/>
              </a:ext>
            </a:extLst>
          </p:cNvPr>
          <p:cNvSpPr>
            <a:spLocks noGrp="1"/>
          </p:cNvSpPr>
          <p:nvPr>
            <p:ph type="title"/>
          </p:nvPr>
        </p:nvSpPr>
        <p:spPr>
          <a:xfrm>
            <a:off x="838200" y="556995"/>
            <a:ext cx="10515600" cy="1133693"/>
          </a:xfrm>
        </p:spPr>
        <p:txBody>
          <a:bodyPr>
            <a:normAutofit/>
          </a:bodyPr>
          <a:lstStyle/>
          <a:p>
            <a:r>
              <a:rPr lang="en-US" sz="5200"/>
              <a:t>A shift in focus</a:t>
            </a:r>
          </a:p>
        </p:txBody>
      </p:sp>
      <p:graphicFrame>
        <p:nvGraphicFramePr>
          <p:cNvPr id="17" name="Content Placeholder 2">
            <a:extLst>
              <a:ext uri="{FF2B5EF4-FFF2-40B4-BE49-F238E27FC236}">
                <a16:creationId xmlns:a16="http://schemas.microsoft.com/office/drawing/2014/main" id="{19403083-7FDC-9F3F-8379-754AC8530E6D}"/>
              </a:ext>
            </a:extLst>
          </p:cNvPr>
          <p:cNvGraphicFramePr>
            <a:graphicFrameLocks noGrp="1"/>
          </p:cNvGraphicFramePr>
          <p:nvPr>
            <p:ph idx="1"/>
            <p:extLst>
              <p:ext uri="{D42A27DB-BD31-4B8C-83A1-F6EECF244321}">
                <p14:modId xmlns:p14="http://schemas.microsoft.com/office/powerpoint/2010/main" val="8572803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940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07E08-8F45-5D0D-43AE-47D6DE026273}"/>
              </a:ext>
            </a:extLst>
          </p:cNvPr>
          <p:cNvSpPr>
            <a:spLocks noGrp="1"/>
          </p:cNvSpPr>
          <p:nvPr>
            <p:ph type="title"/>
          </p:nvPr>
        </p:nvSpPr>
        <p:spPr>
          <a:xfrm>
            <a:off x="838200" y="557189"/>
            <a:ext cx="3374136" cy="5567891"/>
          </a:xfrm>
        </p:spPr>
        <p:txBody>
          <a:bodyPr>
            <a:normAutofit/>
          </a:bodyPr>
          <a:lstStyle/>
          <a:p>
            <a:r>
              <a:rPr lang="en-US" sz="5200"/>
              <a:t>Sources of data</a:t>
            </a:r>
          </a:p>
        </p:txBody>
      </p:sp>
      <p:graphicFrame>
        <p:nvGraphicFramePr>
          <p:cNvPr id="5" name="Content Placeholder 2">
            <a:extLst>
              <a:ext uri="{FF2B5EF4-FFF2-40B4-BE49-F238E27FC236}">
                <a16:creationId xmlns:a16="http://schemas.microsoft.com/office/drawing/2014/main" id="{33976141-042C-DDB4-47C1-736C71D4A3D1}"/>
              </a:ext>
            </a:extLst>
          </p:cNvPr>
          <p:cNvGraphicFramePr>
            <a:graphicFrameLocks noGrp="1"/>
          </p:cNvGraphicFramePr>
          <p:nvPr>
            <p:ph idx="1"/>
            <p:extLst>
              <p:ext uri="{D42A27DB-BD31-4B8C-83A1-F6EECF244321}">
                <p14:modId xmlns:p14="http://schemas.microsoft.com/office/powerpoint/2010/main" val="421757340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579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52FCD-092B-A04C-A26A-7718B626E2D2}"/>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Discrepancies</a:t>
            </a:r>
          </a:p>
        </p:txBody>
      </p:sp>
      <p:pic>
        <p:nvPicPr>
          <p:cNvPr id="7" name="Graphic 6" descr="Tiger">
            <a:extLst>
              <a:ext uri="{FF2B5EF4-FFF2-40B4-BE49-F238E27FC236}">
                <a16:creationId xmlns:a16="http://schemas.microsoft.com/office/drawing/2014/main" id="{17AB70C1-0B86-3BAE-B0D1-4B35FFA0F9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148199B3-EC8F-0B30-C781-0FE24EC8C4F1}"/>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The IUCN Red List and the TPWD have different rating systems for how threatened a species is.</a:t>
            </a:r>
          </a:p>
          <a:p>
            <a:r>
              <a:rPr lang="en-US" sz="1800" dirty="0">
                <a:solidFill>
                  <a:schemeClr val="tx2"/>
                </a:solidFill>
              </a:rPr>
              <a:t>SPROT is binary, either “threatened” or “endangered”, where as the IUCN uses a broader range.</a:t>
            </a:r>
          </a:p>
          <a:p>
            <a:r>
              <a:rPr lang="en-US" sz="1800" dirty="0">
                <a:solidFill>
                  <a:schemeClr val="tx2"/>
                </a:solidFill>
              </a:rPr>
              <a:t>Since this application focuses on specifically species in Texas, we used the SPROT rating system, which is the subnational protection/listing status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0781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95C6-8E6A-9EB4-72E0-155F66C3FA22}"/>
              </a:ext>
            </a:extLst>
          </p:cNvPr>
          <p:cNvSpPr>
            <a:spLocks noGrp="1"/>
          </p:cNvSpPr>
          <p:nvPr>
            <p:ph type="title"/>
          </p:nvPr>
        </p:nvSpPr>
        <p:spPr/>
        <p:txBody>
          <a:bodyPr/>
          <a:lstStyle/>
          <a:p>
            <a:endParaRPr lang="en-US"/>
          </a:p>
        </p:txBody>
      </p:sp>
      <p:pic>
        <p:nvPicPr>
          <p:cNvPr id="9" name="Content Placeholder 8" descr="A computer screen shot of a computer&#10;&#10;Description automatically generated">
            <a:extLst>
              <a:ext uri="{FF2B5EF4-FFF2-40B4-BE49-F238E27FC236}">
                <a16:creationId xmlns:a16="http://schemas.microsoft.com/office/drawing/2014/main" id="{F40DF798-1480-A2FA-C259-759B368C79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41" y="2209800"/>
            <a:ext cx="11745442" cy="3559629"/>
          </a:xfrm>
        </p:spPr>
      </p:pic>
    </p:spTree>
    <p:extLst>
      <p:ext uri="{BB962C8B-B14F-4D97-AF65-F5344CB8AC3E}">
        <p14:creationId xmlns:p14="http://schemas.microsoft.com/office/powerpoint/2010/main" val="170694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descr="A whale swimming in the water&#10;&#10;Description automatically generated">
            <a:extLst>
              <a:ext uri="{FF2B5EF4-FFF2-40B4-BE49-F238E27FC236}">
                <a16:creationId xmlns:a16="http://schemas.microsoft.com/office/drawing/2014/main" id="{FB75F45F-8842-A059-6364-701311B036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95F2B-8CBB-A78F-D334-ECE8464D756C}"/>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Thank you for listening</a:t>
            </a:r>
          </a:p>
        </p:txBody>
      </p:sp>
      <p:cxnSp>
        <p:nvCxnSpPr>
          <p:cNvPr id="19" name="Straight Connector 1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919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232</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Whatever Happened to the Endangered Species of Texas?</vt:lpstr>
      <vt:lpstr>The database and its purpose</vt:lpstr>
      <vt:lpstr>A shift in focus</vt:lpstr>
      <vt:lpstr>Sources of data</vt:lpstr>
      <vt:lpstr>Discrepancies</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Womble</dc:creator>
  <cp:lastModifiedBy>Christopher Womble</cp:lastModifiedBy>
  <cp:revision>1</cp:revision>
  <dcterms:created xsi:type="dcterms:W3CDTF">2024-05-02T14:15:19Z</dcterms:created>
  <dcterms:modified xsi:type="dcterms:W3CDTF">2024-05-02T21:18:44Z</dcterms:modified>
</cp:coreProperties>
</file>