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60" r:id="rId5"/>
    <p:sldId id="261"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0CF6D0-D737-4116-8CE9-6C0303A49F50}" v="85" dt="2024-02-29T03:25:55.9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Womble" userId="327957935e72a9fa" providerId="LiveId" clId="{0C0CF6D0-D737-4116-8CE9-6C0303A49F50}"/>
    <pc:docChg chg="undo redo custSel addSld modSld addMainMaster delMainMaster">
      <pc:chgData name="Christopher Womble" userId="327957935e72a9fa" providerId="LiveId" clId="{0C0CF6D0-D737-4116-8CE9-6C0303A49F50}" dt="2024-02-29T03:30:08.258" v="2277" actId="26606"/>
      <pc:docMkLst>
        <pc:docMk/>
      </pc:docMkLst>
      <pc:sldChg chg="addSp delSp modSp mod setBg modClrScheme addAnim delAnim chgLayout">
        <pc:chgData name="Christopher Womble" userId="327957935e72a9fa" providerId="LiveId" clId="{0C0CF6D0-D737-4116-8CE9-6C0303A49F50}" dt="2024-02-28T18:52:32.318" v="1178" actId="20577"/>
        <pc:sldMkLst>
          <pc:docMk/>
          <pc:sldMk cId="2430793658" sldId="256"/>
        </pc:sldMkLst>
        <pc:spChg chg="mod">
          <ac:chgData name="Christopher Womble" userId="327957935e72a9fa" providerId="LiveId" clId="{0C0CF6D0-D737-4116-8CE9-6C0303A49F50}" dt="2024-02-28T18:52:14.747" v="1165" actId="20577"/>
          <ac:spMkLst>
            <pc:docMk/>
            <pc:sldMk cId="2430793658" sldId="256"/>
            <ac:spMk id="2" creationId="{34E3376B-7B23-4FE6-639D-44CECA970904}"/>
          </ac:spMkLst>
        </pc:spChg>
        <pc:spChg chg="mod">
          <ac:chgData name="Christopher Womble" userId="327957935e72a9fa" providerId="LiveId" clId="{0C0CF6D0-D737-4116-8CE9-6C0303A49F50}" dt="2024-02-28T18:52:32.318" v="1178" actId="20577"/>
          <ac:spMkLst>
            <pc:docMk/>
            <pc:sldMk cId="2430793658" sldId="256"/>
            <ac:spMk id="3" creationId="{CDE91EE5-224D-C41D-7AB7-C0092FD08FC5}"/>
          </ac:spMkLst>
        </pc:spChg>
        <pc:spChg chg="add del">
          <ac:chgData name="Christopher Womble" userId="327957935e72a9fa" providerId="LiveId" clId="{0C0CF6D0-D737-4116-8CE9-6C0303A49F50}" dt="2024-02-28T15:27:42.731" v="106" actId="26606"/>
          <ac:spMkLst>
            <pc:docMk/>
            <pc:sldMk cId="2430793658" sldId="256"/>
            <ac:spMk id="9" creationId="{E1BC5A67-118C-4E4F-B36D-98915F74798A}"/>
          </ac:spMkLst>
        </pc:spChg>
        <pc:spChg chg="add del">
          <ac:chgData name="Christopher Womble" userId="327957935e72a9fa" providerId="LiveId" clId="{0C0CF6D0-D737-4116-8CE9-6C0303A49F50}" dt="2024-02-28T15:27:42.731" v="106" actId="26606"/>
          <ac:spMkLst>
            <pc:docMk/>
            <pc:sldMk cId="2430793658" sldId="256"/>
            <ac:spMk id="11" creationId="{820F8B35-FE0B-427D-9196-5DB8CC6971A9}"/>
          </ac:spMkLst>
        </pc:spChg>
        <pc:spChg chg="add del">
          <ac:chgData name="Christopher Womble" userId="327957935e72a9fa" providerId="LiveId" clId="{0C0CF6D0-D737-4116-8CE9-6C0303A49F50}" dt="2024-02-28T15:27:38.358" v="103" actId="26606"/>
          <ac:spMkLst>
            <pc:docMk/>
            <pc:sldMk cId="2430793658" sldId="256"/>
            <ac:spMk id="18" creationId="{51C0BCA8-B9D5-4F84-B063-ABE683EE04E1}"/>
          </ac:spMkLst>
        </pc:spChg>
        <pc:spChg chg="add del">
          <ac:chgData name="Christopher Womble" userId="327957935e72a9fa" providerId="LiveId" clId="{0C0CF6D0-D737-4116-8CE9-6C0303A49F50}" dt="2024-02-28T15:27:38.358" v="103" actId="26606"/>
          <ac:spMkLst>
            <pc:docMk/>
            <pc:sldMk cId="2430793658" sldId="256"/>
            <ac:spMk id="20" creationId="{3148D7B7-CAFA-4089-A365-6371A76FE4A6}"/>
          </ac:spMkLst>
        </pc:spChg>
        <pc:spChg chg="add del">
          <ac:chgData name="Christopher Womble" userId="327957935e72a9fa" providerId="LiveId" clId="{0C0CF6D0-D737-4116-8CE9-6C0303A49F50}" dt="2024-02-28T15:27:42.714" v="105" actId="26606"/>
          <ac:spMkLst>
            <pc:docMk/>
            <pc:sldMk cId="2430793658" sldId="256"/>
            <ac:spMk id="24" creationId="{FF4F1B1F-38C9-4BA3-8793-E2B6FC978C0A}"/>
          </ac:spMkLst>
        </pc:spChg>
        <pc:spChg chg="add del">
          <ac:chgData name="Christopher Womble" userId="327957935e72a9fa" providerId="LiveId" clId="{0C0CF6D0-D737-4116-8CE9-6C0303A49F50}" dt="2024-02-28T15:27:42.714" v="105" actId="26606"/>
          <ac:spMkLst>
            <pc:docMk/>
            <pc:sldMk cId="2430793658" sldId="256"/>
            <ac:spMk id="25" creationId="{40A82C2B-B640-4B39-A4B8-3189B458AC0D}"/>
          </ac:spMkLst>
        </pc:spChg>
        <pc:spChg chg="add del">
          <ac:chgData name="Christopher Womble" userId="327957935e72a9fa" providerId="LiveId" clId="{0C0CF6D0-D737-4116-8CE9-6C0303A49F50}" dt="2024-02-28T18:51:47.612" v="1150" actId="26606"/>
          <ac:spMkLst>
            <pc:docMk/>
            <pc:sldMk cId="2430793658" sldId="256"/>
            <ac:spMk id="28" creationId="{FF4F1B1F-38C9-4BA3-8793-E2B6FC978C0A}"/>
          </ac:spMkLst>
        </pc:spChg>
        <pc:spChg chg="add del">
          <ac:chgData name="Christopher Womble" userId="327957935e72a9fa" providerId="LiveId" clId="{0C0CF6D0-D737-4116-8CE9-6C0303A49F50}" dt="2024-02-28T18:52:04.092" v="1153" actId="26606"/>
          <ac:spMkLst>
            <pc:docMk/>
            <pc:sldMk cId="2430793658" sldId="256"/>
            <ac:spMk id="34" creationId="{98C10BD4-F3F8-4089-8DB0-71FB15FD9B0D}"/>
          </ac:spMkLst>
        </pc:spChg>
        <pc:spChg chg="add">
          <ac:chgData name="Christopher Womble" userId="327957935e72a9fa" providerId="LiveId" clId="{0C0CF6D0-D737-4116-8CE9-6C0303A49F50}" dt="2024-02-28T18:52:04.092" v="1153" actId="26606"/>
          <ac:spMkLst>
            <pc:docMk/>
            <pc:sldMk cId="2430793658" sldId="256"/>
            <ac:spMk id="41" creationId="{51C0BCA8-B9D5-4F84-B063-ABE683EE04E1}"/>
          </ac:spMkLst>
        </pc:spChg>
        <pc:spChg chg="add">
          <ac:chgData name="Christopher Womble" userId="327957935e72a9fa" providerId="LiveId" clId="{0C0CF6D0-D737-4116-8CE9-6C0303A49F50}" dt="2024-02-28T18:52:04.092" v="1153" actId="26606"/>
          <ac:spMkLst>
            <pc:docMk/>
            <pc:sldMk cId="2430793658" sldId="256"/>
            <ac:spMk id="43" creationId="{3E12DCC6-BC83-4B12-995C-FEA02449A7B5}"/>
          </ac:spMkLst>
        </pc:spChg>
        <pc:picChg chg="add del mod ord">
          <ac:chgData name="Christopher Womble" userId="327957935e72a9fa" providerId="LiveId" clId="{0C0CF6D0-D737-4116-8CE9-6C0303A49F50}" dt="2024-02-28T18:51:57.197" v="1152" actId="478"/>
          <ac:picMkLst>
            <pc:docMk/>
            <pc:sldMk cId="2430793658" sldId="256"/>
            <ac:picMk id="4" creationId="{5B916CA2-F07B-9598-25E7-9938EE44058E}"/>
          </ac:picMkLst>
        </pc:picChg>
        <pc:picChg chg="add mod ord">
          <ac:chgData name="Christopher Womble" userId="327957935e72a9fa" providerId="LiveId" clId="{0C0CF6D0-D737-4116-8CE9-6C0303A49F50}" dt="2024-02-28T18:52:04.092" v="1153" actId="26606"/>
          <ac:picMkLst>
            <pc:docMk/>
            <pc:sldMk cId="2430793658" sldId="256"/>
            <ac:picMk id="6" creationId="{20D47A11-D94D-C438-8191-49A236BCDA2C}"/>
          </ac:picMkLst>
        </pc:picChg>
        <pc:cxnChg chg="add del">
          <ac:chgData name="Christopher Womble" userId="327957935e72a9fa" providerId="LiveId" clId="{0C0CF6D0-D737-4116-8CE9-6C0303A49F50}" dt="2024-02-28T15:27:42.731" v="106" actId="26606"/>
          <ac:cxnSpMkLst>
            <pc:docMk/>
            <pc:sldMk cId="2430793658" sldId="256"/>
            <ac:cxnSpMk id="13" creationId="{EF59B18A-94FC-4D49-98EB-BEC65B321A63}"/>
          </ac:cxnSpMkLst>
        </pc:cxnChg>
        <pc:cxnChg chg="add del">
          <ac:chgData name="Christopher Womble" userId="327957935e72a9fa" providerId="LiveId" clId="{0C0CF6D0-D737-4116-8CE9-6C0303A49F50}" dt="2024-02-28T15:27:38.358" v="103" actId="26606"/>
          <ac:cxnSpMkLst>
            <pc:docMk/>
            <pc:sldMk cId="2430793658" sldId="256"/>
            <ac:cxnSpMk id="22" creationId="{7476E355-DC49-4AFB-88DE-62B854B9B315}"/>
          </ac:cxnSpMkLst>
        </pc:cxnChg>
        <pc:cxnChg chg="add del">
          <ac:chgData name="Christopher Womble" userId="327957935e72a9fa" providerId="LiveId" clId="{0C0CF6D0-D737-4116-8CE9-6C0303A49F50}" dt="2024-02-28T15:27:42.714" v="105" actId="26606"/>
          <ac:cxnSpMkLst>
            <pc:docMk/>
            <pc:sldMk cId="2430793658" sldId="256"/>
            <ac:cxnSpMk id="26" creationId="{7091899A-6176-48DA-BF9E-4D278C5FBEFF}"/>
          </ac:cxnSpMkLst>
        </pc:cxnChg>
        <pc:cxnChg chg="add del">
          <ac:chgData name="Christopher Womble" userId="327957935e72a9fa" providerId="LiveId" clId="{0C0CF6D0-D737-4116-8CE9-6C0303A49F50}" dt="2024-02-28T18:51:47.612" v="1150" actId="26606"/>
          <ac:cxnSpMkLst>
            <pc:docMk/>
            <pc:sldMk cId="2430793658" sldId="256"/>
            <ac:cxnSpMk id="29" creationId="{6B5C80BC-C547-4FD8-9B68-6A9207F08580}"/>
          </ac:cxnSpMkLst>
        </pc:cxnChg>
        <pc:cxnChg chg="add del">
          <ac:chgData name="Christopher Womble" userId="327957935e72a9fa" providerId="LiveId" clId="{0C0CF6D0-D737-4116-8CE9-6C0303A49F50}" dt="2024-02-28T18:52:04.092" v="1153" actId="26606"/>
          <ac:cxnSpMkLst>
            <pc:docMk/>
            <pc:sldMk cId="2430793658" sldId="256"/>
            <ac:cxnSpMk id="36" creationId="{76A5D06F-DF26-4A88-BF73-C1B592E66DF0}"/>
          </ac:cxnSpMkLst>
        </pc:cxnChg>
        <pc:cxnChg chg="add">
          <ac:chgData name="Christopher Womble" userId="327957935e72a9fa" providerId="LiveId" clId="{0C0CF6D0-D737-4116-8CE9-6C0303A49F50}" dt="2024-02-28T18:52:04.092" v="1153" actId="26606"/>
          <ac:cxnSpMkLst>
            <pc:docMk/>
            <pc:sldMk cId="2430793658" sldId="256"/>
            <ac:cxnSpMk id="45" creationId="{7476E355-DC49-4AFB-88DE-62B854B9B315}"/>
          </ac:cxnSpMkLst>
        </pc:cxnChg>
      </pc:sldChg>
      <pc:sldChg chg="addSp delSp modSp new mod setBg">
        <pc:chgData name="Christopher Womble" userId="327957935e72a9fa" providerId="LiveId" clId="{0C0CF6D0-D737-4116-8CE9-6C0303A49F50}" dt="2024-02-29T03:30:08.258" v="2277" actId="26606"/>
        <pc:sldMkLst>
          <pc:docMk/>
          <pc:sldMk cId="2411163829" sldId="257"/>
        </pc:sldMkLst>
        <pc:spChg chg="mod">
          <ac:chgData name="Christopher Womble" userId="327957935e72a9fa" providerId="LiveId" clId="{0C0CF6D0-D737-4116-8CE9-6C0303A49F50}" dt="2024-02-29T03:30:08.258" v="2277" actId="26606"/>
          <ac:spMkLst>
            <pc:docMk/>
            <pc:sldMk cId="2411163829" sldId="257"/>
            <ac:spMk id="2" creationId="{4CE56667-4D36-9763-5717-0E8733DE01BE}"/>
          </ac:spMkLst>
        </pc:spChg>
        <pc:spChg chg="add del mod">
          <ac:chgData name="Christopher Womble" userId="327957935e72a9fa" providerId="LiveId" clId="{0C0CF6D0-D737-4116-8CE9-6C0303A49F50}" dt="2024-02-29T03:30:08.258" v="2277" actId="26606"/>
          <ac:spMkLst>
            <pc:docMk/>
            <pc:sldMk cId="2411163829" sldId="257"/>
            <ac:spMk id="3" creationId="{6C606469-271E-7B9D-DCFF-A6EEEFA4924E}"/>
          </ac:spMkLst>
        </pc:spChg>
        <pc:spChg chg="add">
          <ac:chgData name="Christopher Womble" userId="327957935e72a9fa" providerId="LiveId" clId="{0C0CF6D0-D737-4116-8CE9-6C0303A49F50}" dt="2024-02-29T03:30:08.258" v="2277" actId="26606"/>
          <ac:spMkLst>
            <pc:docMk/>
            <pc:sldMk cId="2411163829" sldId="257"/>
            <ac:spMk id="6" creationId="{ABE3B514-83FE-45D4-988C-78925DD13254}"/>
          </ac:spMkLst>
        </pc:spChg>
        <pc:spChg chg="add del">
          <ac:chgData name="Christopher Womble" userId="327957935e72a9fa" providerId="LiveId" clId="{0C0CF6D0-D737-4116-8CE9-6C0303A49F50}" dt="2024-02-29T03:30:00.478" v="2276" actId="26606"/>
          <ac:spMkLst>
            <pc:docMk/>
            <pc:sldMk cId="2411163829" sldId="257"/>
            <ac:spMk id="9" creationId="{E0BA761B-DE6B-4078-B4C9-0FFE37D23862}"/>
          </ac:spMkLst>
        </pc:spChg>
        <pc:graphicFrameChg chg="add del">
          <ac:chgData name="Christopher Womble" userId="327957935e72a9fa" providerId="LiveId" clId="{0C0CF6D0-D737-4116-8CE9-6C0303A49F50}" dt="2024-02-29T03:30:00.478" v="2276" actId="26606"/>
          <ac:graphicFrameMkLst>
            <pc:docMk/>
            <pc:sldMk cId="2411163829" sldId="257"/>
            <ac:graphicFrameMk id="5" creationId="{5B88B843-4FE0-050B-BD2C-1C5CE1B08BF4}"/>
          </ac:graphicFrameMkLst>
        </pc:graphicFrameChg>
        <pc:graphicFrameChg chg="add">
          <ac:chgData name="Christopher Womble" userId="327957935e72a9fa" providerId="LiveId" clId="{0C0CF6D0-D737-4116-8CE9-6C0303A49F50}" dt="2024-02-29T03:30:08.258" v="2277" actId="26606"/>
          <ac:graphicFrameMkLst>
            <pc:docMk/>
            <pc:sldMk cId="2411163829" sldId="257"/>
            <ac:graphicFrameMk id="8" creationId="{AF7F72EE-E10D-55BD-2F36-BC567FA11AFE}"/>
          </ac:graphicFrameMkLst>
        </pc:graphicFrameChg>
        <pc:cxnChg chg="add">
          <ac:chgData name="Christopher Womble" userId="327957935e72a9fa" providerId="LiveId" clId="{0C0CF6D0-D737-4116-8CE9-6C0303A49F50}" dt="2024-02-29T03:30:08.258" v="2277" actId="26606"/>
          <ac:cxnSpMkLst>
            <pc:docMk/>
            <pc:sldMk cId="2411163829" sldId="257"/>
            <ac:cxnSpMk id="7" creationId="{787CBF7F-92AD-42B8-AA3E-C4AF7A2AD3E8}"/>
          </ac:cxnSpMkLst>
        </pc:cxnChg>
        <pc:cxnChg chg="add del">
          <ac:chgData name="Christopher Womble" userId="327957935e72a9fa" providerId="LiveId" clId="{0C0CF6D0-D737-4116-8CE9-6C0303A49F50}" dt="2024-02-29T03:30:00.478" v="2276" actId="26606"/>
          <ac:cxnSpMkLst>
            <pc:docMk/>
            <pc:sldMk cId="2411163829" sldId="257"/>
            <ac:cxnSpMk id="11" creationId="{05C630D5-1ADF-4994-883A-6501F0DFCFA0}"/>
          </ac:cxnSpMkLst>
        </pc:cxnChg>
      </pc:sldChg>
      <pc:sldChg chg="addSp delSp modSp new mod setBg">
        <pc:chgData name="Christopher Womble" userId="327957935e72a9fa" providerId="LiveId" clId="{0C0CF6D0-D737-4116-8CE9-6C0303A49F50}" dt="2024-02-29T03:29:32.092" v="2274" actId="26606"/>
        <pc:sldMkLst>
          <pc:docMk/>
          <pc:sldMk cId="2240942505" sldId="258"/>
        </pc:sldMkLst>
        <pc:spChg chg="mod">
          <ac:chgData name="Christopher Womble" userId="327957935e72a9fa" providerId="LiveId" clId="{0C0CF6D0-D737-4116-8CE9-6C0303A49F50}" dt="2024-02-29T03:29:32.092" v="2274" actId="26606"/>
          <ac:spMkLst>
            <pc:docMk/>
            <pc:sldMk cId="2240942505" sldId="258"/>
            <ac:spMk id="2" creationId="{D5C212C1-CBFD-47FD-BCB3-46270ECDC8EE}"/>
          </ac:spMkLst>
        </pc:spChg>
        <pc:spChg chg="add del mod">
          <ac:chgData name="Christopher Womble" userId="327957935e72a9fa" providerId="LiveId" clId="{0C0CF6D0-D737-4116-8CE9-6C0303A49F50}" dt="2024-02-29T03:29:32.092" v="2274" actId="26606"/>
          <ac:spMkLst>
            <pc:docMk/>
            <pc:sldMk cId="2240942505" sldId="258"/>
            <ac:spMk id="3" creationId="{7ED0E6B2-EA1D-5F0C-275E-AC66B5453451}"/>
          </ac:spMkLst>
        </pc:spChg>
        <pc:spChg chg="add del">
          <ac:chgData name="Christopher Womble" userId="327957935e72a9fa" providerId="LiveId" clId="{0C0CF6D0-D737-4116-8CE9-6C0303A49F50}" dt="2024-02-29T03:29:32.092" v="2274" actId="26606"/>
          <ac:spMkLst>
            <pc:docMk/>
            <pc:sldMk cId="2240942505" sldId="258"/>
            <ac:spMk id="6" creationId="{EACE703B-177A-4A03-827E-692635A353CF}"/>
          </ac:spMkLst>
        </pc:spChg>
        <pc:spChg chg="add del">
          <ac:chgData name="Christopher Womble" userId="327957935e72a9fa" providerId="LiveId" clId="{0C0CF6D0-D737-4116-8CE9-6C0303A49F50}" dt="2024-02-29T03:28:16.738" v="2258" actId="26606"/>
          <ac:spMkLst>
            <pc:docMk/>
            <pc:sldMk cId="2240942505" sldId="258"/>
            <ac:spMk id="9" creationId="{E0BA761B-DE6B-4078-B4C9-0FFE37D23862}"/>
          </ac:spMkLst>
        </pc:spChg>
        <pc:spChg chg="add del">
          <ac:chgData name="Christopher Womble" userId="327957935e72a9fa" providerId="LiveId" clId="{0C0CF6D0-D737-4116-8CE9-6C0303A49F50}" dt="2024-02-29T03:28:22.328" v="2260" actId="26606"/>
          <ac:spMkLst>
            <pc:docMk/>
            <pc:sldMk cId="2240942505" sldId="258"/>
            <ac:spMk id="13" creationId="{BF02845A-8571-40C5-9F56-8F9B3F7C4E4C}"/>
          </ac:spMkLst>
        </pc:spChg>
        <pc:spChg chg="add del">
          <ac:chgData name="Christopher Womble" userId="327957935e72a9fa" providerId="LiveId" clId="{0C0CF6D0-D737-4116-8CE9-6C0303A49F50}" dt="2024-02-29T03:28:22.328" v="2260" actId="26606"/>
          <ac:spMkLst>
            <pc:docMk/>
            <pc:sldMk cId="2240942505" sldId="258"/>
            <ac:spMk id="15" creationId="{7ED0E6B2-EA1D-5F0C-275E-AC66B5453451}"/>
          </ac:spMkLst>
        </pc:spChg>
        <pc:spChg chg="add del">
          <ac:chgData name="Christopher Womble" userId="327957935e72a9fa" providerId="LiveId" clId="{0C0CF6D0-D737-4116-8CE9-6C0303A49F50}" dt="2024-02-29T03:28:29.723" v="2262" actId="26606"/>
          <ac:spMkLst>
            <pc:docMk/>
            <pc:sldMk cId="2240942505" sldId="258"/>
            <ac:spMk id="18" creationId="{ABE3B514-83FE-45D4-988C-78925DD13254}"/>
          </ac:spMkLst>
        </pc:spChg>
        <pc:spChg chg="add del">
          <ac:chgData name="Christopher Womble" userId="327957935e72a9fa" providerId="LiveId" clId="{0C0CF6D0-D737-4116-8CE9-6C0303A49F50}" dt="2024-02-29T03:28:46.928" v="2266" actId="26606"/>
          <ac:spMkLst>
            <pc:docMk/>
            <pc:sldMk cId="2240942505" sldId="258"/>
            <ac:spMk id="24" creationId="{ABE3B514-83FE-45D4-988C-78925DD13254}"/>
          </ac:spMkLst>
        </pc:spChg>
        <pc:spChg chg="add del">
          <ac:chgData name="Christopher Womble" userId="327957935e72a9fa" providerId="LiveId" clId="{0C0CF6D0-D737-4116-8CE9-6C0303A49F50}" dt="2024-02-29T03:28:56.663" v="2272" actId="26606"/>
          <ac:spMkLst>
            <pc:docMk/>
            <pc:sldMk cId="2240942505" sldId="258"/>
            <ac:spMk id="28" creationId="{E0BA761B-DE6B-4078-B4C9-0FFE37D23862}"/>
          </ac:spMkLst>
        </pc:spChg>
        <pc:graphicFrameChg chg="add del">
          <ac:chgData name="Christopher Womble" userId="327957935e72a9fa" providerId="LiveId" clId="{0C0CF6D0-D737-4116-8CE9-6C0303A49F50}" dt="2024-02-29T03:28:16.738" v="2258" actId="26606"/>
          <ac:graphicFrameMkLst>
            <pc:docMk/>
            <pc:sldMk cId="2240942505" sldId="258"/>
            <ac:graphicFrameMk id="5" creationId="{A742CF66-8EF5-3591-3F50-5426D9035830}"/>
          </ac:graphicFrameMkLst>
        </pc:graphicFrameChg>
        <pc:graphicFrameChg chg="add del">
          <ac:chgData name="Christopher Womble" userId="327957935e72a9fa" providerId="LiveId" clId="{0C0CF6D0-D737-4116-8CE9-6C0303A49F50}" dt="2024-02-29T03:28:29.723" v="2262" actId="26606"/>
          <ac:graphicFrameMkLst>
            <pc:docMk/>
            <pc:sldMk cId="2240942505" sldId="258"/>
            <ac:graphicFrameMk id="20" creationId="{61CC385E-71E2-A248-E60B-46E1D38A8ACC}"/>
          </ac:graphicFrameMkLst>
        </pc:graphicFrameChg>
        <pc:graphicFrameChg chg="add del">
          <ac:chgData name="Christopher Womble" userId="327957935e72a9fa" providerId="LiveId" clId="{0C0CF6D0-D737-4116-8CE9-6C0303A49F50}" dt="2024-02-29T03:28:42.731" v="2264" actId="26606"/>
          <ac:graphicFrameMkLst>
            <pc:docMk/>
            <pc:sldMk cId="2240942505" sldId="258"/>
            <ac:graphicFrameMk id="22" creationId="{0B45EA85-6454-0DCF-307F-553F7CD2198A}"/>
          </ac:graphicFrameMkLst>
        </pc:graphicFrameChg>
        <pc:graphicFrameChg chg="add del">
          <ac:chgData name="Christopher Womble" userId="327957935e72a9fa" providerId="LiveId" clId="{0C0CF6D0-D737-4116-8CE9-6C0303A49F50}" dt="2024-02-29T03:28:46.928" v="2266" actId="26606"/>
          <ac:graphicFrameMkLst>
            <pc:docMk/>
            <pc:sldMk cId="2240942505" sldId="258"/>
            <ac:graphicFrameMk id="26" creationId="{B72491BC-1F34-E1C9-16E7-311838E8ACD2}"/>
          </ac:graphicFrameMkLst>
        </pc:graphicFrameChg>
        <pc:graphicFrameChg chg="add del">
          <ac:chgData name="Christopher Womble" userId="327957935e72a9fa" providerId="LiveId" clId="{0C0CF6D0-D737-4116-8CE9-6C0303A49F50}" dt="2024-02-29T03:28:56.663" v="2272" actId="26606"/>
          <ac:graphicFrameMkLst>
            <pc:docMk/>
            <pc:sldMk cId="2240942505" sldId="258"/>
            <ac:graphicFrameMk id="30" creationId="{A742CF66-8EF5-3591-3F50-5426D9035830}"/>
          </ac:graphicFrameMkLst>
        </pc:graphicFrameChg>
        <pc:picChg chg="add del">
          <ac:chgData name="Christopher Womble" userId="327957935e72a9fa" providerId="LiveId" clId="{0C0CF6D0-D737-4116-8CE9-6C0303A49F50}" dt="2024-02-29T03:29:32.092" v="2274" actId="26606"/>
          <ac:picMkLst>
            <pc:docMk/>
            <pc:sldMk cId="2240942505" sldId="258"/>
            <ac:picMk id="7" creationId="{47913B3F-850D-BD85-5307-56B5E6BC0180}"/>
          </ac:picMkLst>
        </pc:picChg>
        <pc:picChg chg="add del">
          <ac:chgData name="Christopher Womble" userId="327957935e72a9fa" providerId="LiveId" clId="{0C0CF6D0-D737-4116-8CE9-6C0303A49F50}" dt="2024-02-29T03:28:22.328" v="2260" actId="26606"/>
          <ac:picMkLst>
            <pc:docMk/>
            <pc:sldMk cId="2240942505" sldId="258"/>
            <ac:picMk id="16" creationId="{AF0A7FC7-8C7F-BD6F-AEB7-990B5FCE820D}"/>
          </ac:picMkLst>
        </pc:picChg>
        <pc:cxnChg chg="add del">
          <ac:chgData name="Christopher Womble" userId="327957935e72a9fa" providerId="LiveId" clId="{0C0CF6D0-D737-4116-8CE9-6C0303A49F50}" dt="2024-02-29T03:29:32.092" v="2274" actId="26606"/>
          <ac:cxnSpMkLst>
            <pc:docMk/>
            <pc:sldMk cId="2240942505" sldId="258"/>
            <ac:cxnSpMk id="8" creationId="{D8C0D56F-4A65-48B9-843D-F9D262C354FF}"/>
          </ac:cxnSpMkLst>
        </pc:cxnChg>
        <pc:cxnChg chg="add del">
          <ac:chgData name="Christopher Womble" userId="327957935e72a9fa" providerId="LiveId" clId="{0C0CF6D0-D737-4116-8CE9-6C0303A49F50}" dt="2024-02-29T03:28:16.738" v="2258" actId="26606"/>
          <ac:cxnSpMkLst>
            <pc:docMk/>
            <pc:sldMk cId="2240942505" sldId="258"/>
            <ac:cxnSpMk id="11" creationId="{05C630D5-1ADF-4994-883A-6501F0DFCFA0}"/>
          </ac:cxnSpMkLst>
        </pc:cxnChg>
        <pc:cxnChg chg="add del">
          <ac:chgData name="Christopher Womble" userId="327957935e72a9fa" providerId="LiveId" clId="{0C0CF6D0-D737-4116-8CE9-6C0303A49F50}" dt="2024-02-29T03:28:22.328" v="2260" actId="26606"/>
          <ac:cxnSpMkLst>
            <pc:docMk/>
            <pc:sldMk cId="2240942505" sldId="258"/>
            <ac:cxnSpMk id="14" creationId="{F30BB598-81B4-41BB-BC44-CD9C29AE2EAB}"/>
          </ac:cxnSpMkLst>
        </pc:cxnChg>
        <pc:cxnChg chg="add del">
          <ac:chgData name="Christopher Womble" userId="327957935e72a9fa" providerId="LiveId" clId="{0C0CF6D0-D737-4116-8CE9-6C0303A49F50}" dt="2024-02-29T03:28:29.723" v="2262" actId="26606"/>
          <ac:cxnSpMkLst>
            <pc:docMk/>
            <pc:sldMk cId="2240942505" sldId="258"/>
            <ac:cxnSpMk id="19" creationId="{787CBF7F-92AD-42B8-AA3E-C4AF7A2AD3E8}"/>
          </ac:cxnSpMkLst>
        </pc:cxnChg>
        <pc:cxnChg chg="add del">
          <ac:chgData name="Christopher Womble" userId="327957935e72a9fa" providerId="LiveId" clId="{0C0CF6D0-D737-4116-8CE9-6C0303A49F50}" dt="2024-02-29T03:28:46.928" v="2266" actId="26606"/>
          <ac:cxnSpMkLst>
            <pc:docMk/>
            <pc:sldMk cId="2240942505" sldId="258"/>
            <ac:cxnSpMk id="25" creationId="{787CBF7F-92AD-42B8-AA3E-C4AF7A2AD3E8}"/>
          </ac:cxnSpMkLst>
        </pc:cxnChg>
        <pc:cxnChg chg="add del">
          <ac:chgData name="Christopher Womble" userId="327957935e72a9fa" providerId="LiveId" clId="{0C0CF6D0-D737-4116-8CE9-6C0303A49F50}" dt="2024-02-29T03:28:56.663" v="2272" actId="26606"/>
          <ac:cxnSpMkLst>
            <pc:docMk/>
            <pc:sldMk cId="2240942505" sldId="258"/>
            <ac:cxnSpMk id="29" creationId="{05C630D5-1ADF-4994-883A-6501F0DFCFA0}"/>
          </ac:cxnSpMkLst>
        </pc:cxnChg>
      </pc:sldChg>
      <pc:sldChg chg="addSp delSp modSp new mod setBg">
        <pc:chgData name="Christopher Womble" userId="327957935e72a9fa" providerId="LiveId" clId="{0C0CF6D0-D737-4116-8CE9-6C0303A49F50}" dt="2024-02-29T03:22:15.979" v="2233" actId="14100"/>
        <pc:sldMkLst>
          <pc:docMk/>
          <pc:sldMk cId="1513294384" sldId="259"/>
        </pc:sldMkLst>
        <pc:spChg chg="del">
          <ac:chgData name="Christopher Womble" userId="327957935e72a9fa" providerId="LiveId" clId="{0C0CF6D0-D737-4116-8CE9-6C0303A49F50}" dt="2024-02-29T03:21:22.951" v="2218" actId="26606"/>
          <ac:spMkLst>
            <pc:docMk/>
            <pc:sldMk cId="1513294384" sldId="259"/>
            <ac:spMk id="2" creationId="{B883BF12-E1E6-7C38-E288-3526DBEFA47B}"/>
          </ac:spMkLst>
        </pc:spChg>
        <pc:spChg chg="del">
          <ac:chgData name="Christopher Womble" userId="327957935e72a9fa" providerId="LiveId" clId="{0C0CF6D0-D737-4116-8CE9-6C0303A49F50}" dt="2024-02-29T03:20:35.267" v="2204" actId="931"/>
          <ac:spMkLst>
            <pc:docMk/>
            <pc:sldMk cId="1513294384" sldId="259"/>
            <ac:spMk id="3" creationId="{FCBFADD7-35BD-F0E6-970A-B34F1262BFEC}"/>
          </ac:spMkLst>
        </pc:spChg>
        <pc:spChg chg="add del mod">
          <ac:chgData name="Christopher Womble" userId="327957935e72a9fa" providerId="LiveId" clId="{0C0CF6D0-D737-4116-8CE9-6C0303A49F50}" dt="2024-02-29T03:20:47.937" v="2208" actId="931"/>
          <ac:spMkLst>
            <pc:docMk/>
            <pc:sldMk cId="1513294384" sldId="259"/>
            <ac:spMk id="7" creationId="{01E1B626-0CA6-2188-EDEB-8C19A3C8440F}"/>
          </ac:spMkLst>
        </pc:spChg>
        <pc:spChg chg="add del mod">
          <ac:chgData name="Christopher Womble" userId="327957935e72a9fa" providerId="LiveId" clId="{0C0CF6D0-D737-4116-8CE9-6C0303A49F50}" dt="2024-02-29T03:21:38.598" v="2220" actId="931"/>
          <ac:spMkLst>
            <pc:docMk/>
            <pc:sldMk cId="1513294384" sldId="259"/>
            <ac:spMk id="11" creationId="{2F792133-A9AA-8B45-3A2E-4E20A65779EA}"/>
          </ac:spMkLst>
        </pc:spChg>
        <pc:spChg chg="add del">
          <ac:chgData name="Christopher Womble" userId="327957935e72a9fa" providerId="LiveId" clId="{0C0CF6D0-D737-4116-8CE9-6C0303A49F50}" dt="2024-02-29T03:21:40.314" v="2223" actId="26606"/>
          <ac:spMkLst>
            <pc:docMk/>
            <pc:sldMk cId="1513294384" sldId="259"/>
            <ac:spMk id="14" creationId="{38A565D8-E642-4598-BD4F-7ED84917BCDE}"/>
          </ac:spMkLst>
        </pc:spChg>
        <pc:spChg chg="add del mod">
          <ac:chgData name="Christopher Womble" userId="327957935e72a9fa" providerId="LiveId" clId="{0C0CF6D0-D737-4116-8CE9-6C0303A49F50}" dt="2024-02-29T03:21:53.208" v="2226" actId="931"/>
          <ac:spMkLst>
            <pc:docMk/>
            <pc:sldMk cId="1513294384" sldId="259"/>
            <ac:spMk id="16" creationId="{88932D78-5CE4-493E-A3CC-D1D688A468F6}"/>
          </ac:spMkLst>
        </pc:spChg>
        <pc:spChg chg="add">
          <ac:chgData name="Christopher Womble" userId="327957935e72a9fa" providerId="LiveId" clId="{0C0CF6D0-D737-4116-8CE9-6C0303A49F50}" dt="2024-02-29T03:21:40.314" v="2223" actId="26606"/>
          <ac:spMkLst>
            <pc:docMk/>
            <pc:sldMk cId="1513294384" sldId="259"/>
            <ac:spMk id="19" creationId="{38A565D8-E642-4598-BD4F-7ED84917BCDE}"/>
          </ac:spMkLst>
        </pc:spChg>
        <pc:picChg chg="add del mod">
          <ac:chgData name="Christopher Womble" userId="327957935e72a9fa" providerId="LiveId" clId="{0C0CF6D0-D737-4116-8CE9-6C0303A49F50}" dt="2024-02-29T03:20:37.632" v="2207" actId="478"/>
          <ac:picMkLst>
            <pc:docMk/>
            <pc:sldMk cId="1513294384" sldId="259"/>
            <ac:picMk id="5" creationId="{4307C776-1ED7-FF25-AF57-75114BD63141}"/>
          </ac:picMkLst>
        </pc:picChg>
        <pc:picChg chg="add del mod">
          <ac:chgData name="Christopher Womble" userId="327957935e72a9fa" providerId="LiveId" clId="{0C0CF6D0-D737-4116-8CE9-6C0303A49F50}" dt="2024-02-29T03:21:32.322" v="2219" actId="478"/>
          <ac:picMkLst>
            <pc:docMk/>
            <pc:sldMk cId="1513294384" sldId="259"/>
            <ac:picMk id="9" creationId="{F7563100-2B34-5310-C5C5-52EA2548F029}"/>
          </ac:picMkLst>
        </pc:picChg>
        <pc:picChg chg="add del mod">
          <ac:chgData name="Christopher Womble" userId="327957935e72a9fa" providerId="LiveId" clId="{0C0CF6D0-D737-4116-8CE9-6C0303A49F50}" dt="2024-02-29T03:21:48.633" v="2225" actId="478"/>
          <ac:picMkLst>
            <pc:docMk/>
            <pc:sldMk cId="1513294384" sldId="259"/>
            <ac:picMk id="13" creationId="{7F15ECD9-4A85-D0FD-285A-04FAD715DBDF}"/>
          </ac:picMkLst>
        </pc:picChg>
        <pc:picChg chg="add mod">
          <ac:chgData name="Christopher Womble" userId="327957935e72a9fa" providerId="LiveId" clId="{0C0CF6D0-D737-4116-8CE9-6C0303A49F50}" dt="2024-02-29T03:22:15.979" v="2233" actId="14100"/>
          <ac:picMkLst>
            <pc:docMk/>
            <pc:sldMk cId="1513294384" sldId="259"/>
            <ac:picMk id="18" creationId="{42ED10D2-B86D-97A7-850A-8AF2866B31A3}"/>
          </ac:picMkLst>
        </pc:picChg>
      </pc:sldChg>
      <pc:sldChg chg="addSp delSp modSp new mod setBg">
        <pc:chgData name="Christopher Womble" userId="327957935e72a9fa" providerId="LiveId" clId="{0C0CF6D0-D737-4116-8CE9-6C0303A49F50}" dt="2024-02-29T03:22:52.888" v="2238" actId="14100"/>
        <pc:sldMkLst>
          <pc:docMk/>
          <pc:sldMk cId="3001211490" sldId="260"/>
        </pc:sldMkLst>
        <pc:spChg chg="del">
          <ac:chgData name="Christopher Womble" userId="327957935e72a9fa" providerId="LiveId" clId="{0C0CF6D0-D737-4116-8CE9-6C0303A49F50}" dt="2024-02-29T03:17:00.667" v="2171" actId="26606"/>
          <ac:spMkLst>
            <pc:docMk/>
            <pc:sldMk cId="3001211490" sldId="260"/>
            <ac:spMk id="2" creationId="{F4A3AF47-8710-8395-0520-0379B1FE012C}"/>
          </ac:spMkLst>
        </pc:spChg>
        <pc:spChg chg="del">
          <ac:chgData name="Christopher Womble" userId="327957935e72a9fa" providerId="LiveId" clId="{0C0CF6D0-D737-4116-8CE9-6C0303A49F50}" dt="2024-02-29T03:16:57.447" v="2168" actId="931"/>
          <ac:spMkLst>
            <pc:docMk/>
            <pc:sldMk cId="3001211490" sldId="260"/>
            <ac:spMk id="3" creationId="{AEC19F1C-5202-274F-B9F0-6EE90909644D}"/>
          </ac:spMkLst>
        </pc:spChg>
        <pc:spChg chg="add del mod">
          <ac:chgData name="Christopher Womble" userId="327957935e72a9fa" providerId="LiveId" clId="{0C0CF6D0-D737-4116-8CE9-6C0303A49F50}" dt="2024-02-29T03:18:08.194" v="2177" actId="931"/>
          <ac:spMkLst>
            <pc:docMk/>
            <pc:sldMk cId="3001211490" sldId="260"/>
            <ac:spMk id="7" creationId="{7C8D2686-0092-2059-8175-A138F0971834}"/>
          </ac:spMkLst>
        </pc:spChg>
        <pc:spChg chg="add del">
          <ac:chgData name="Christopher Womble" userId="327957935e72a9fa" providerId="LiveId" clId="{0C0CF6D0-D737-4116-8CE9-6C0303A49F50}" dt="2024-02-29T03:17:26.527" v="2175" actId="26606"/>
          <ac:spMkLst>
            <pc:docMk/>
            <pc:sldMk cId="3001211490" sldId="260"/>
            <ac:spMk id="10" creationId="{38A565D8-E642-4598-BD4F-7ED84917BCDE}"/>
          </ac:spMkLst>
        </pc:spChg>
        <pc:spChg chg="add del mod">
          <ac:chgData name="Christopher Womble" userId="327957935e72a9fa" providerId="LiveId" clId="{0C0CF6D0-D737-4116-8CE9-6C0303A49F50}" dt="2024-02-29T03:18:59.457" v="2187" actId="931"/>
          <ac:spMkLst>
            <pc:docMk/>
            <pc:sldMk cId="3001211490" sldId="260"/>
            <ac:spMk id="12" creationId="{D81C873A-C183-77B2-0395-43838A06C92C}"/>
          </ac:spMkLst>
        </pc:spChg>
        <pc:spChg chg="add del">
          <ac:chgData name="Christopher Womble" userId="327957935e72a9fa" providerId="LiveId" clId="{0C0CF6D0-D737-4116-8CE9-6C0303A49F50}" dt="2024-02-29T03:17:26.527" v="2174" actId="26606"/>
          <ac:spMkLst>
            <pc:docMk/>
            <pc:sldMk cId="3001211490" sldId="260"/>
            <ac:spMk id="15" creationId="{38A565D8-E642-4598-BD4F-7ED84917BCDE}"/>
          </ac:spMkLst>
        </pc:spChg>
        <pc:spChg chg="add del">
          <ac:chgData name="Christopher Womble" userId="327957935e72a9fa" providerId="LiveId" clId="{0C0CF6D0-D737-4116-8CE9-6C0303A49F50}" dt="2024-02-29T03:18:32.788" v="2183" actId="26606"/>
          <ac:spMkLst>
            <pc:docMk/>
            <pc:sldMk cId="3001211490" sldId="260"/>
            <ac:spMk id="18" creationId="{38A565D8-E642-4598-BD4F-7ED84917BCDE}"/>
          </ac:spMkLst>
        </pc:spChg>
        <pc:spChg chg="add del mod">
          <ac:chgData name="Christopher Womble" userId="327957935e72a9fa" providerId="LiveId" clId="{0C0CF6D0-D737-4116-8CE9-6C0303A49F50}" dt="2024-02-29T03:19:50.927" v="2197" actId="931"/>
          <ac:spMkLst>
            <pc:docMk/>
            <pc:sldMk cId="3001211490" sldId="260"/>
            <ac:spMk id="19" creationId="{26E92E73-7A1A-2057-7ABA-E695CF5A739E}"/>
          </ac:spMkLst>
        </pc:spChg>
        <pc:spChg chg="add">
          <ac:chgData name="Christopher Womble" userId="327957935e72a9fa" providerId="LiveId" clId="{0C0CF6D0-D737-4116-8CE9-6C0303A49F50}" dt="2024-02-29T03:18:32.788" v="2183" actId="26606"/>
          <ac:spMkLst>
            <pc:docMk/>
            <pc:sldMk cId="3001211490" sldId="260"/>
            <ac:spMk id="23" creationId="{38A565D8-E642-4598-BD4F-7ED84917BCDE}"/>
          </ac:spMkLst>
        </pc:spChg>
        <pc:picChg chg="add del mod">
          <ac:chgData name="Christopher Womble" userId="327957935e72a9fa" providerId="LiveId" clId="{0C0CF6D0-D737-4116-8CE9-6C0303A49F50}" dt="2024-02-29T03:17:34.987" v="2176" actId="478"/>
          <ac:picMkLst>
            <pc:docMk/>
            <pc:sldMk cId="3001211490" sldId="260"/>
            <ac:picMk id="5" creationId="{D35D3496-F524-FEBA-9C9D-6CC6182A7545}"/>
          </ac:picMkLst>
        </pc:picChg>
        <pc:picChg chg="add del mod">
          <ac:chgData name="Christopher Womble" userId="327957935e72a9fa" providerId="LiveId" clId="{0C0CF6D0-D737-4116-8CE9-6C0303A49F50}" dt="2024-02-29T03:18:51.027" v="2186" actId="478"/>
          <ac:picMkLst>
            <pc:docMk/>
            <pc:sldMk cId="3001211490" sldId="260"/>
            <ac:picMk id="9" creationId="{16AFFA0F-CEBE-0F77-619B-C095680DEBE0}"/>
          </ac:picMkLst>
        </pc:picChg>
        <pc:picChg chg="add del mod">
          <ac:chgData name="Christopher Womble" userId="327957935e72a9fa" providerId="LiveId" clId="{0C0CF6D0-D737-4116-8CE9-6C0303A49F50}" dt="2024-02-29T03:19:41.859" v="2196" actId="478"/>
          <ac:picMkLst>
            <pc:docMk/>
            <pc:sldMk cId="3001211490" sldId="260"/>
            <ac:picMk id="14" creationId="{BF14F560-0C3C-7861-3858-750057FD5822}"/>
          </ac:picMkLst>
        </pc:picChg>
        <pc:picChg chg="add mod">
          <ac:chgData name="Christopher Womble" userId="327957935e72a9fa" providerId="LiveId" clId="{0C0CF6D0-D737-4116-8CE9-6C0303A49F50}" dt="2024-02-29T03:22:52.888" v="2238" actId="14100"/>
          <ac:picMkLst>
            <pc:docMk/>
            <pc:sldMk cId="3001211490" sldId="260"/>
            <ac:picMk id="21" creationId="{7AC566B2-C03B-6F46-6096-AED079FBF1EF}"/>
          </ac:picMkLst>
        </pc:picChg>
        <pc:cxnChg chg="add del">
          <ac:chgData name="Christopher Womble" userId="327957935e72a9fa" providerId="LiveId" clId="{0C0CF6D0-D737-4116-8CE9-6C0303A49F50}" dt="2024-02-29T03:18:32.788" v="2183" actId="26606"/>
          <ac:cxnSpMkLst>
            <pc:docMk/>
            <pc:sldMk cId="3001211490" sldId="260"/>
            <ac:cxnSpMk id="17" creationId="{B6FF1C02-CDFF-4C42-A0F1-09EDEF913907}"/>
          </ac:cxnSpMkLst>
        </pc:cxnChg>
      </pc:sldChg>
      <pc:sldChg chg="addSp delSp modSp new mod">
        <pc:chgData name="Christopher Womble" userId="327957935e72a9fa" providerId="LiveId" clId="{0C0CF6D0-D737-4116-8CE9-6C0303A49F50}" dt="2024-02-29T03:28:52.698" v="2270" actId="26606"/>
        <pc:sldMkLst>
          <pc:docMk/>
          <pc:sldMk cId="3527558672" sldId="261"/>
        </pc:sldMkLst>
        <pc:spChg chg="mod">
          <ac:chgData name="Christopher Womble" userId="327957935e72a9fa" providerId="LiveId" clId="{0C0CF6D0-D737-4116-8CE9-6C0303A49F50}" dt="2024-02-28T20:31:08.139" v="1713" actId="20577"/>
          <ac:spMkLst>
            <pc:docMk/>
            <pc:sldMk cId="3527558672" sldId="261"/>
            <ac:spMk id="2" creationId="{EBB22F42-E7A0-4BC3-33B2-AB7C1D7BB9EA}"/>
          </ac:spMkLst>
        </pc:spChg>
        <pc:spChg chg="add del mod">
          <ac:chgData name="Christopher Womble" userId="327957935e72a9fa" providerId="LiveId" clId="{0C0CF6D0-D737-4116-8CE9-6C0303A49F50}" dt="2024-02-29T03:28:52.698" v="2270" actId="26606"/>
          <ac:spMkLst>
            <pc:docMk/>
            <pc:sldMk cId="3527558672" sldId="261"/>
            <ac:spMk id="3" creationId="{DF3B38F7-40D3-02FC-834B-C8DDA4E76407}"/>
          </ac:spMkLst>
        </pc:spChg>
        <pc:graphicFrameChg chg="add del">
          <ac:chgData name="Christopher Womble" userId="327957935e72a9fa" providerId="LiveId" clId="{0C0CF6D0-D737-4116-8CE9-6C0303A49F50}" dt="2024-02-29T03:28:52.698" v="2270" actId="26606"/>
          <ac:graphicFrameMkLst>
            <pc:docMk/>
            <pc:sldMk cId="3527558672" sldId="261"/>
            <ac:graphicFrameMk id="5" creationId="{1D9C87E0-3B73-8BDF-1AF1-0E16E2716D0B}"/>
          </ac:graphicFrameMkLst>
        </pc:graphicFrameChg>
      </pc:sldChg>
      <pc:sldChg chg="addSp delSp modSp new mod setBg">
        <pc:chgData name="Christopher Womble" userId="327957935e72a9fa" providerId="LiveId" clId="{0C0CF6D0-D737-4116-8CE9-6C0303A49F50}" dt="2024-02-29T03:26:08.881" v="2255" actId="20577"/>
        <pc:sldMkLst>
          <pc:docMk/>
          <pc:sldMk cId="3870838139" sldId="262"/>
        </pc:sldMkLst>
        <pc:spChg chg="mod">
          <ac:chgData name="Christopher Womble" userId="327957935e72a9fa" providerId="LiveId" clId="{0C0CF6D0-D737-4116-8CE9-6C0303A49F50}" dt="2024-02-29T03:26:08.881" v="2255" actId="20577"/>
          <ac:spMkLst>
            <pc:docMk/>
            <pc:sldMk cId="3870838139" sldId="262"/>
            <ac:spMk id="2" creationId="{64A25542-9730-9C7F-0588-7223AC2F146B}"/>
          </ac:spMkLst>
        </pc:spChg>
        <pc:spChg chg="add del">
          <ac:chgData name="Christopher Womble" userId="327957935e72a9fa" providerId="LiveId" clId="{0C0CF6D0-D737-4116-8CE9-6C0303A49F50}" dt="2024-02-29T03:25:53.547" v="2242" actId="26606"/>
          <ac:spMkLst>
            <pc:docMk/>
            <pc:sldMk cId="3870838139" sldId="262"/>
            <ac:spMk id="3" creationId="{7060C564-F383-B33B-E56D-97706C6FFBF0}"/>
          </ac:spMkLst>
        </pc:spChg>
        <pc:spChg chg="add del">
          <ac:chgData name="Christopher Womble" userId="327957935e72a9fa" providerId="LiveId" clId="{0C0CF6D0-D737-4116-8CE9-6C0303A49F50}" dt="2024-02-29T03:25:53.526" v="2241" actId="26606"/>
          <ac:spMkLst>
            <pc:docMk/>
            <pc:sldMk cId="3870838139" sldId="262"/>
            <ac:spMk id="10" creationId="{3560802A-CB0A-468C-B8E5-6F426F84FF5B}"/>
          </ac:spMkLst>
        </pc:spChg>
        <pc:spChg chg="add del">
          <ac:chgData name="Christopher Womble" userId="327957935e72a9fa" providerId="LiveId" clId="{0C0CF6D0-D737-4116-8CE9-6C0303A49F50}" dt="2024-02-29T03:26:03.383" v="2246" actId="26606"/>
          <ac:spMkLst>
            <pc:docMk/>
            <pc:sldMk cId="3870838139" sldId="262"/>
            <ac:spMk id="15" creationId="{F69F96FE-C3F5-4F02-8428-78ADCB975ED9}"/>
          </ac:spMkLst>
        </pc:spChg>
        <pc:spChg chg="add">
          <ac:chgData name="Christopher Womble" userId="327957935e72a9fa" providerId="LiveId" clId="{0C0CF6D0-D737-4116-8CE9-6C0303A49F50}" dt="2024-02-29T03:26:03.383" v="2246" actId="26606"/>
          <ac:spMkLst>
            <pc:docMk/>
            <pc:sldMk cId="3870838139" sldId="262"/>
            <ac:spMk id="23" creationId="{F69F96FE-C3F5-4F02-8428-78ADCB975ED9}"/>
          </ac:spMkLst>
        </pc:spChg>
        <pc:picChg chg="add mod">
          <ac:chgData name="Christopher Womble" userId="327957935e72a9fa" providerId="LiveId" clId="{0C0CF6D0-D737-4116-8CE9-6C0303A49F50}" dt="2024-02-29T03:26:03.383" v="2246" actId="26606"/>
          <ac:picMkLst>
            <pc:docMk/>
            <pc:sldMk cId="3870838139" sldId="262"/>
            <ac:picMk id="5" creationId="{DC4147F6-D89E-9E46-2A28-70F959831CA1}"/>
          </ac:picMkLst>
        </pc:picChg>
        <pc:cxnChg chg="add del">
          <ac:chgData name="Christopher Womble" userId="327957935e72a9fa" providerId="LiveId" clId="{0C0CF6D0-D737-4116-8CE9-6C0303A49F50}" dt="2024-02-29T03:25:53.526" v="2241" actId="26606"/>
          <ac:cxnSpMkLst>
            <pc:docMk/>
            <pc:sldMk cId="3870838139" sldId="262"/>
            <ac:cxnSpMk id="8" creationId="{EAD4CCDA-06BF-4D2A-B44F-195AEC0B5B22}"/>
          </ac:cxnSpMkLst>
        </pc:cxnChg>
        <pc:cxnChg chg="add del">
          <ac:chgData name="Christopher Womble" userId="327957935e72a9fa" providerId="LiveId" clId="{0C0CF6D0-D737-4116-8CE9-6C0303A49F50}" dt="2024-02-29T03:25:53.526" v="2241" actId="26606"/>
          <ac:cxnSpMkLst>
            <pc:docMk/>
            <pc:sldMk cId="3870838139" sldId="262"/>
            <ac:cxnSpMk id="12" creationId="{F37ABF8F-2936-429C-ACD7-A6BD50E4466C}"/>
          </ac:cxnSpMkLst>
        </pc:cxnChg>
        <pc:cxnChg chg="add del">
          <ac:chgData name="Christopher Womble" userId="327957935e72a9fa" providerId="LiveId" clId="{0C0CF6D0-D737-4116-8CE9-6C0303A49F50}" dt="2024-02-29T03:26:03.383" v="2246" actId="26606"/>
          <ac:cxnSpMkLst>
            <pc:docMk/>
            <pc:sldMk cId="3870838139" sldId="262"/>
            <ac:cxnSpMk id="14" creationId="{EAD4CCDA-06BF-4D2A-B44F-195AEC0B5B22}"/>
          </ac:cxnSpMkLst>
        </pc:cxnChg>
        <pc:cxnChg chg="add del">
          <ac:chgData name="Christopher Womble" userId="327957935e72a9fa" providerId="LiveId" clId="{0C0CF6D0-D737-4116-8CE9-6C0303A49F50}" dt="2024-02-29T03:26:03.383" v="2246" actId="26606"/>
          <ac:cxnSpMkLst>
            <pc:docMk/>
            <pc:sldMk cId="3870838139" sldId="262"/>
            <ac:cxnSpMk id="16" creationId="{16BEECB0-0766-4C59-B86E-5D26B7D8EF4D}"/>
          </ac:cxnSpMkLst>
        </pc:cxnChg>
        <pc:cxnChg chg="add">
          <ac:chgData name="Christopher Womble" userId="327957935e72a9fa" providerId="LiveId" clId="{0C0CF6D0-D737-4116-8CE9-6C0303A49F50}" dt="2024-02-29T03:26:03.383" v="2246" actId="26606"/>
          <ac:cxnSpMkLst>
            <pc:docMk/>
            <pc:sldMk cId="3870838139" sldId="262"/>
            <ac:cxnSpMk id="21" creationId="{EAD4CCDA-06BF-4D2A-B44F-195AEC0B5B22}"/>
          </ac:cxnSpMkLst>
        </pc:cxnChg>
        <pc:cxnChg chg="add">
          <ac:chgData name="Christopher Womble" userId="327957935e72a9fa" providerId="LiveId" clId="{0C0CF6D0-D737-4116-8CE9-6C0303A49F50}" dt="2024-02-29T03:26:03.383" v="2246" actId="26606"/>
          <ac:cxnSpMkLst>
            <pc:docMk/>
            <pc:sldMk cId="3870838139" sldId="262"/>
            <ac:cxnSpMk id="25" creationId="{16BEECB0-0766-4C59-B86E-5D26B7D8EF4D}"/>
          </ac:cxnSpMkLst>
        </pc:cxnChg>
      </pc:sldChg>
      <pc:sldMasterChg chg="del delSldLayout">
        <pc:chgData name="Christopher Womble" userId="327957935e72a9fa" providerId="LiveId" clId="{0C0CF6D0-D737-4116-8CE9-6C0303A49F50}" dt="2024-02-28T01:21:29.581" v="0" actId="26606"/>
        <pc:sldMasterMkLst>
          <pc:docMk/>
          <pc:sldMasterMk cId="3803517396" sldId="2147483648"/>
        </pc:sldMasterMkLst>
        <pc:sldLayoutChg chg="del">
          <pc:chgData name="Christopher Womble" userId="327957935e72a9fa" providerId="LiveId" clId="{0C0CF6D0-D737-4116-8CE9-6C0303A49F50}" dt="2024-02-28T01:21:29.581" v="0" actId="26606"/>
          <pc:sldLayoutMkLst>
            <pc:docMk/>
            <pc:sldMasterMk cId="3803517396" sldId="2147483648"/>
            <pc:sldLayoutMk cId="1906242495" sldId="2147483649"/>
          </pc:sldLayoutMkLst>
        </pc:sldLayoutChg>
        <pc:sldLayoutChg chg="del">
          <pc:chgData name="Christopher Womble" userId="327957935e72a9fa" providerId="LiveId" clId="{0C0CF6D0-D737-4116-8CE9-6C0303A49F50}" dt="2024-02-28T01:21:29.581" v="0" actId="26606"/>
          <pc:sldLayoutMkLst>
            <pc:docMk/>
            <pc:sldMasterMk cId="3803517396" sldId="2147483648"/>
            <pc:sldLayoutMk cId="898526730" sldId="2147483650"/>
          </pc:sldLayoutMkLst>
        </pc:sldLayoutChg>
        <pc:sldLayoutChg chg="del">
          <pc:chgData name="Christopher Womble" userId="327957935e72a9fa" providerId="LiveId" clId="{0C0CF6D0-D737-4116-8CE9-6C0303A49F50}" dt="2024-02-28T01:21:29.581" v="0" actId="26606"/>
          <pc:sldLayoutMkLst>
            <pc:docMk/>
            <pc:sldMasterMk cId="3803517396" sldId="2147483648"/>
            <pc:sldLayoutMk cId="3373256459" sldId="2147483651"/>
          </pc:sldLayoutMkLst>
        </pc:sldLayoutChg>
        <pc:sldLayoutChg chg="del">
          <pc:chgData name="Christopher Womble" userId="327957935e72a9fa" providerId="LiveId" clId="{0C0CF6D0-D737-4116-8CE9-6C0303A49F50}" dt="2024-02-28T01:21:29.581" v="0" actId="26606"/>
          <pc:sldLayoutMkLst>
            <pc:docMk/>
            <pc:sldMasterMk cId="3803517396" sldId="2147483648"/>
            <pc:sldLayoutMk cId="136556484" sldId="2147483652"/>
          </pc:sldLayoutMkLst>
        </pc:sldLayoutChg>
        <pc:sldLayoutChg chg="del">
          <pc:chgData name="Christopher Womble" userId="327957935e72a9fa" providerId="LiveId" clId="{0C0CF6D0-D737-4116-8CE9-6C0303A49F50}" dt="2024-02-28T01:21:29.581" v="0" actId="26606"/>
          <pc:sldLayoutMkLst>
            <pc:docMk/>
            <pc:sldMasterMk cId="3803517396" sldId="2147483648"/>
            <pc:sldLayoutMk cId="821185140" sldId="2147483653"/>
          </pc:sldLayoutMkLst>
        </pc:sldLayoutChg>
        <pc:sldLayoutChg chg="del">
          <pc:chgData name="Christopher Womble" userId="327957935e72a9fa" providerId="LiveId" clId="{0C0CF6D0-D737-4116-8CE9-6C0303A49F50}" dt="2024-02-28T01:21:29.581" v="0" actId="26606"/>
          <pc:sldLayoutMkLst>
            <pc:docMk/>
            <pc:sldMasterMk cId="3803517396" sldId="2147483648"/>
            <pc:sldLayoutMk cId="2532571693" sldId="2147483654"/>
          </pc:sldLayoutMkLst>
        </pc:sldLayoutChg>
        <pc:sldLayoutChg chg="del">
          <pc:chgData name="Christopher Womble" userId="327957935e72a9fa" providerId="LiveId" clId="{0C0CF6D0-D737-4116-8CE9-6C0303A49F50}" dt="2024-02-28T01:21:29.581" v="0" actId="26606"/>
          <pc:sldLayoutMkLst>
            <pc:docMk/>
            <pc:sldMasterMk cId="3803517396" sldId="2147483648"/>
            <pc:sldLayoutMk cId="606341254" sldId="2147483655"/>
          </pc:sldLayoutMkLst>
        </pc:sldLayoutChg>
        <pc:sldLayoutChg chg="del">
          <pc:chgData name="Christopher Womble" userId="327957935e72a9fa" providerId="LiveId" clId="{0C0CF6D0-D737-4116-8CE9-6C0303A49F50}" dt="2024-02-28T01:21:29.581" v="0" actId="26606"/>
          <pc:sldLayoutMkLst>
            <pc:docMk/>
            <pc:sldMasterMk cId="3803517396" sldId="2147483648"/>
            <pc:sldLayoutMk cId="4036946712" sldId="2147483656"/>
          </pc:sldLayoutMkLst>
        </pc:sldLayoutChg>
        <pc:sldLayoutChg chg="del">
          <pc:chgData name="Christopher Womble" userId="327957935e72a9fa" providerId="LiveId" clId="{0C0CF6D0-D737-4116-8CE9-6C0303A49F50}" dt="2024-02-28T01:21:29.581" v="0" actId="26606"/>
          <pc:sldLayoutMkLst>
            <pc:docMk/>
            <pc:sldMasterMk cId="3803517396" sldId="2147483648"/>
            <pc:sldLayoutMk cId="2004652375" sldId="2147483657"/>
          </pc:sldLayoutMkLst>
        </pc:sldLayoutChg>
        <pc:sldLayoutChg chg="del">
          <pc:chgData name="Christopher Womble" userId="327957935e72a9fa" providerId="LiveId" clId="{0C0CF6D0-D737-4116-8CE9-6C0303A49F50}" dt="2024-02-28T01:21:29.581" v="0" actId="26606"/>
          <pc:sldLayoutMkLst>
            <pc:docMk/>
            <pc:sldMasterMk cId="3803517396" sldId="2147483648"/>
            <pc:sldLayoutMk cId="986024665" sldId="2147483658"/>
          </pc:sldLayoutMkLst>
        </pc:sldLayoutChg>
        <pc:sldLayoutChg chg="del">
          <pc:chgData name="Christopher Womble" userId="327957935e72a9fa" providerId="LiveId" clId="{0C0CF6D0-D737-4116-8CE9-6C0303A49F50}" dt="2024-02-28T01:21:29.581" v="0" actId="26606"/>
          <pc:sldLayoutMkLst>
            <pc:docMk/>
            <pc:sldMasterMk cId="3803517396" sldId="2147483648"/>
            <pc:sldLayoutMk cId="79447443" sldId="2147483659"/>
          </pc:sldLayoutMkLst>
        </pc:sldLayoutChg>
      </pc:sldMasterChg>
      <pc:sldMasterChg chg="add addSldLayout">
        <pc:chgData name="Christopher Womble" userId="327957935e72a9fa" providerId="LiveId" clId="{0C0CF6D0-D737-4116-8CE9-6C0303A49F50}" dt="2024-02-28T01:21:29.581" v="0" actId="26606"/>
        <pc:sldMasterMkLst>
          <pc:docMk/>
          <pc:sldMasterMk cId="4195766614" sldId="2147483751"/>
        </pc:sldMasterMkLst>
        <pc:sldLayoutChg chg="add">
          <pc:chgData name="Christopher Womble" userId="327957935e72a9fa" providerId="LiveId" clId="{0C0CF6D0-D737-4116-8CE9-6C0303A49F50}" dt="2024-02-28T01:21:29.581" v="0" actId="26606"/>
          <pc:sldLayoutMkLst>
            <pc:docMk/>
            <pc:sldMasterMk cId="4195766614" sldId="2147483751"/>
            <pc:sldLayoutMk cId="3199490361" sldId="2147483740"/>
          </pc:sldLayoutMkLst>
        </pc:sldLayoutChg>
        <pc:sldLayoutChg chg="add">
          <pc:chgData name="Christopher Womble" userId="327957935e72a9fa" providerId="LiveId" clId="{0C0CF6D0-D737-4116-8CE9-6C0303A49F50}" dt="2024-02-28T01:21:29.581" v="0" actId="26606"/>
          <pc:sldLayoutMkLst>
            <pc:docMk/>
            <pc:sldMasterMk cId="4195766614" sldId="2147483751"/>
            <pc:sldLayoutMk cId="3826280948" sldId="2147483741"/>
          </pc:sldLayoutMkLst>
        </pc:sldLayoutChg>
        <pc:sldLayoutChg chg="add">
          <pc:chgData name="Christopher Womble" userId="327957935e72a9fa" providerId="LiveId" clId="{0C0CF6D0-D737-4116-8CE9-6C0303A49F50}" dt="2024-02-28T01:21:29.581" v="0" actId="26606"/>
          <pc:sldLayoutMkLst>
            <pc:docMk/>
            <pc:sldMasterMk cId="4195766614" sldId="2147483751"/>
            <pc:sldLayoutMk cId="3090068554" sldId="2147483742"/>
          </pc:sldLayoutMkLst>
        </pc:sldLayoutChg>
        <pc:sldLayoutChg chg="add">
          <pc:chgData name="Christopher Womble" userId="327957935e72a9fa" providerId="LiveId" clId="{0C0CF6D0-D737-4116-8CE9-6C0303A49F50}" dt="2024-02-28T01:21:29.581" v="0" actId="26606"/>
          <pc:sldLayoutMkLst>
            <pc:docMk/>
            <pc:sldMasterMk cId="4195766614" sldId="2147483751"/>
            <pc:sldLayoutMk cId="2902466936" sldId="2147483743"/>
          </pc:sldLayoutMkLst>
        </pc:sldLayoutChg>
        <pc:sldLayoutChg chg="add">
          <pc:chgData name="Christopher Womble" userId="327957935e72a9fa" providerId="LiveId" clId="{0C0CF6D0-D737-4116-8CE9-6C0303A49F50}" dt="2024-02-28T01:21:29.581" v="0" actId="26606"/>
          <pc:sldLayoutMkLst>
            <pc:docMk/>
            <pc:sldMasterMk cId="4195766614" sldId="2147483751"/>
            <pc:sldLayoutMk cId="856501569" sldId="2147483744"/>
          </pc:sldLayoutMkLst>
        </pc:sldLayoutChg>
        <pc:sldLayoutChg chg="add">
          <pc:chgData name="Christopher Womble" userId="327957935e72a9fa" providerId="LiveId" clId="{0C0CF6D0-D737-4116-8CE9-6C0303A49F50}" dt="2024-02-28T01:21:29.581" v="0" actId="26606"/>
          <pc:sldLayoutMkLst>
            <pc:docMk/>
            <pc:sldMasterMk cId="4195766614" sldId="2147483751"/>
            <pc:sldLayoutMk cId="3076911727" sldId="2147483745"/>
          </pc:sldLayoutMkLst>
        </pc:sldLayoutChg>
        <pc:sldLayoutChg chg="add">
          <pc:chgData name="Christopher Womble" userId="327957935e72a9fa" providerId="LiveId" clId="{0C0CF6D0-D737-4116-8CE9-6C0303A49F50}" dt="2024-02-28T01:21:29.581" v="0" actId="26606"/>
          <pc:sldLayoutMkLst>
            <pc:docMk/>
            <pc:sldMasterMk cId="4195766614" sldId="2147483751"/>
            <pc:sldLayoutMk cId="939065937" sldId="2147483746"/>
          </pc:sldLayoutMkLst>
        </pc:sldLayoutChg>
        <pc:sldLayoutChg chg="add">
          <pc:chgData name="Christopher Womble" userId="327957935e72a9fa" providerId="LiveId" clId="{0C0CF6D0-D737-4116-8CE9-6C0303A49F50}" dt="2024-02-28T01:21:29.581" v="0" actId="26606"/>
          <pc:sldLayoutMkLst>
            <pc:docMk/>
            <pc:sldMasterMk cId="4195766614" sldId="2147483751"/>
            <pc:sldLayoutMk cId="3160801495" sldId="2147483747"/>
          </pc:sldLayoutMkLst>
        </pc:sldLayoutChg>
        <pc:sldLayoutChg chg="add">
          <pc:chgData name="Christopher Womble" userId="327957935e72a9fa" providerId="LiveId" clId="{0C0CF6D0-D737-4116-8CE9-6C0303A49F50}" dt="2024-02-28T01:21:29.581" v="0" actId="26606"/>
          <pc:sldLayoutMkLst>
            <pc:docMk/>
            <pc:sldMasterMk cId="4195766614" sldId="2147483751"/>
            <pc:sldLayoutMk cId="628545352" sldId="2147483748"/>
          </pc:sldLayoutMkLst>
        </pc:sldLayoutChg>
        <pc:sldLayoutChg chg="add">
          <pc:chgData name="Christopher Womble" userId="327957935e72a9fa" providerId="LiveId" clId="{0C0CF6D0-D737-4116-8CE9-6C0303A49F50}" dt="2024-02-28T01:21:29.581" v="0" actId="26606"/>
          <pc:sldLayoutMkLst>
            <pc:docMk/>
            <pc:sldMasterMk cId="4195766614" sldId="2147483751"/>
            <pc:sldLayoutMk cId="3513872104" sldId="2147483749"/>
          </pc:sldLayoutMkLst>
        </pc:sldLayoutChg>
        <pc:sldLayoutChg chg="add">
          <pc:chgData name="Christopher Womble" userId="327957935e72a9fa" providerId="LiveId" clId="{0C0CF6D0-D737-4116-8CE9-6C0303A49F50}" dt="2024-02-28T01:21:29.581" v="0" actId="26606"/>
          <pc:sldLayoutMkLst>
            <pc:docMk/>
            <pc:sldMasterMk cId="4195766614" sldId="2147483751"/>
            <pc:sldLayoutMk cId="141386973" sldId="2147483750"/>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2EFA49-BE7E-40D2-AFDC-F218004D57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622E851-F438-4542-9F9F-D14C0FC0BE3F}">
      <dgm:prSet/>
      <dgm:spPr/>
      <dgm:t>
        <a:bodyPr/>
        <a:lstStyle/>
        <a:p>
          <a:r>
            <a:rPr lang="en-US"/>
            <a:t>The state of Texas hosts a considerable diversity of fauna, many of which are either endangered or threatened.</a:t>
          </a:r>
        </a:p>
      </dgm:t>
    </dgm:pt>
    <dgm:pt modelId="{7F6DC654-2E21-4871-9AC7-CE1782790BAD}" type="parTrans" cxnId="{D7622280-4866-40C0-A6CA-829A6FA35D06}">
      <dgm:prSet/>
      <dgm:spPr/>
      <dgm:t>
        <a:bodyPr/>
        <a:lstStyle/>
        <a:p>
          <a:endParaRPr lang="en-US"/>
        </a:p>
      </dgm:t>
    </dgm:pt>
    <dgm:pt modelId="{634055C4-5FC9-429B-80C3-1BAE5C4906F8}" type="sibTrans" cxnId="{D7622280-4866-40C0-A6CA-829A6FA35D06}">
      <dgm:prSet/>
      <dgm:spPr/>
      <dgm:t>
        <a:bodyPr/>
        <a:lstStyle/>
        <a:p>
          <a:endParaRPr lang="en-US"/>
        </a:p>
      </dgm:t>
    </dgm:pt>
    <dgm:pt modelId="{D844528B-E72A-4DDC-9DA2-AAD2C0A7E6E8}">
      <dgm:prSet/>
      <dgm:spPr/>
      <dgm:t>
        <a:bodyPr/>
        <a:lstStyle/>
        <a:p>
          <a:r>
            <a:rPr lang="en-US"/>
            <a:t>While applications and databases exist documenting such information, they lack satisfactory locational functions.</a:t>
          </a:r>
        </a:p>
      </dgm:t>
    </dgm:pt>
    <dgm:pt modelId="{4D99585F-A382-492A-8C4B-4902CF122BA4}" type="parTrans" cxnId="{F3259E9C-EA86-471A-AF4C-067ED87A792A}">
      <dgm:prSet/>
      <dgm:spPr/>
      <dgm:t>
        <a:bodyPr/>
        <a:lstStyle/>
        <a:p>
          <a:endParaRPr lang="en-US"/>
        </a:p>
      </dgm:t>
    </dgm:pt>
    <dgm:pt modelId="{59B3ABD4-C254-436E-98B6-A2CC2D0658FE}" type="sibTrans" cxnId="{F3259E9C-EA86-471A-AF4C-067ED87A792A}">
      <dgm:prSet/>
      <dgm:spPr/>
      <dgm:t>
        <a:bodyPr/>
        <a:lstStyle/>
        <a:p>
          <a:endParaRPr lang="en-US"/>
        </a:p>
      </dgm:t>
    </dgm:pt>
    <dgm:pt modelId="{E71C4E62-AF48-4D82-90E4-F3641644DE77}">
      <dgm:prSet/>
      <dgm:spPr/>
      <dgm:t>
        <a:bodyPr/>
        <a:lstStyle/>
        <a:p>
          <a:r>
            <a:rPr lang="en-US"/>
            <a:t>A more robust implementation of locational data would allow for individuals or groups (e.g. biologists, environmental activists, etc.) to more easily access information about regions that are relevant to their interests.</a:t>
          </a:r>
        </a:p>
      </dgm:t>
    </dgm:pt>
    <dgm:pt modelId="{A08E86B2-4E0D-47A7-95FC-F623E15BD7E9}" type="parTrans" cxnId="{0971674A-9E10-49E4-9E6C-A9391BB73B2D}">
      <dgm:prSet/>
      <dgm:spPr/>
      <dgm:t>
        <a:bodyPr/>
        <a:lstStyle/>
        <a:p>
          <a:endParaRPr lang="en-US"/>
        </a:p>
      </dgm:t>
    </dgm:pt>
    <dgm:pt modelId="{ED304464-4E4B-4655-BB7E-E797FAC270F3}" type="sibTrans" cxnId="{0971674A-9E10-49E4-9E6C-A9391BB73B2D}">
      <dgm:prSet/>
      <dgm:spPr/>
      <dgm:t>
        <a:bodyPr/>
        <a:lstStyle/>
        <a:p>
          <a:endParaRPr lang="en-US"/>
        </a:p>
      </dgm:t>
    </dgm:pt>
    <dgm:pt modelId="{D95B8D47-FD4C-43E7-B824-E1A9DBA7CA72}">
      <dgm:prSet/>
      <dgm:spPr/>
      <dgm:t>
        <a:bodyPr/>
        <a:lstStyle/>
        <a:p>
          <a:r>
            <a:rPr lang="en-US"/>
            <a:t>This application would seek to implement a function that made better use of locational data.</a:t>
          </a:r>
        </a:p>
      </dgm:t>
    </dgm:pt>
    <dgm:pt modelId="{0C80688C-93F5-419B-ADD1-32031E84F299}" type="parTrans" cxnId="{8CE02635-F1AE-4CD2-B9C7-879B1D114D1D}">
      <dgm:prSet/>
      <dgm:spPr/>
      <dgm:t>
        <a:bodyPr/>
        <a:lstStyle/>
        <a:p>
          <a:endParaRPr lang="en-US"/>
        </a:p>
      </dgm:t>
    </dgm:pt>
    <dgm:pt modelId="{AD83B9A9-CA49-4613-BBE1-9A3BD42EF0CB}" type="sibTrans" cxnId="{8CE02635-F1AE-4CD2-B9C7-879B1D114D1D}">
      <dgm:prSet/>
      <dgm:spPr/>
      <dgm:t>
        <a:bodyPr/>
        <a:lstStyle/>
        <a:p>
          <a:endParaRPr lang="en-US"/>
        </a:p>
      </dgm:t>
    </dgm:pt>
    <dgm:pt modelId="{F22746B2-6EA7-4B90-97E7-0477FD59061C}" type="pres">
      <dgm:prSet presAssocID="{C12EFA49-BE7E-40D2-AFDC-F218004D578B}" presName="root" presStyleCnt="0">
        <dgm:presLayoutVars>
          <dgm:dir/>
          <dgm:resizeHandles val="exact"/>
        </dgm:presLayoutVars>
      </dgm:prSet>
      <dgm:spPr/>
    </dgm:pt>
    <dgm:pt modelId="{2E0E6459-E340-4E65-BBF2-99D7F214DEEE}" type="pres">
      <dgm:prSet presAssocID="{9622E851-F438-4542-9F9F-D14C0FC0BE3F}" presName="compNode" presStyleCnt="0"/>
      <dgm:spPr/>
    </dgm:pt>
    <dgm:pt modelId="{91113D98-4AF9-48B9-801C-7F87216248B8}" type="pres">
      <dgm:prSet presAssocID="{9622E851-F438-4542-9F9F-D14C0FC0BE3F}" presName="bgRect" presStyleLbl="bgShp" presStyleIdx="0" presStyleCnt="4"/>
      <dgm:spPr/>
    </dgm:pt>
    <dgm:pt modelId="{4B98D97C-99FC-4B77-A407-3C88A03C16DC}" type="pres">
      <dgm:prSet presAssocID="{9622E851-F438-4542-9F9F-D14C0FC0BE3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ger"/>
        </a:ext>
      </dgm:extLst>
    </dgm:pt>
    <dgm:pt modelId="{F603914D-6AC8-4CF4-BB84-FB5F3554E1A3}" type="pres">
      <dgm:prSet presAssocID="{9622E851-F438-4542-9F9F-D14C0FC0BE3F}" presName="spaceRect" presStyleCnt="0"/>
      <dgm:spPr/>
    </dgm:pt>
    <dgm:pt modelId="{861E9D7B-FF9D-41FE-A0A3-1EC708BD8078}" type="pres">
      <dgm:prSet presAssocID="{9622E851-F438-4542-9F9F-D14C0FC0BE3F}" presName="parTx" presStyleLbl="revTx" presStyleIdx="0" presStyleCnt="4">
        <dgm:presLayoutVars>
          <dgm:chMax val="0"/>
          <dgm:chPref val="0"/>
        </dgm:presLayoutVars>
      </dgm:prSet>
      <dgm:spPr/>
    </dgm:pt>
    <dgm:pt modelId="{D00FC175-EF81-4057-9E78-2D75CC1CD608}" type="pres">
      <dgm:prSet presAssocID="{634055C4-5FC9-429B-80C3-1BAE5C4906F8}" presName="sibTrans" presStyleCnt="0"/>
      <dgm:spPr/>
    </dgm:pt>
    <dgm:pt modelId="{7F7D30B6-0AE1-4C5E-A1DA-1283D2988B16}" type="pres">
      <dgm:prSet presAssocID="{D844528B-E72A-4DDC-9DA2-AAD2C0A7E6E8}" presName="compNode" presStyleCnt="0"/>
      <dgm:spPr/>
    </dgm:pt>
    <dgm:pt modelId="{2F111489-14F4-4448-BD77-E0EA290A3199}" type="pres">
      <dgm:prSet presAssocID="{D844528B-E72A-4DDC-9DA2-AAD2C0A7E6E8}" presName="bgRect" presStyleLbl="bgShp" presStyleIdx="1" presStyleCnt="4"/>
      <dgm:spPr/>
    </dgm:pt>
    <dgm:pt modelId="{69BA080F-57E7-4055-AD35-20593F8D2002}" type="pres">
      <dgm:prSet presAssocID="{D844528B-E72A-4DDC-9DA2-AAD2C0A7E6E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31643EB-5785-4DF6-A969-CD03A0AE4A52}" type="pres">
      <dgm:prSet presAssocID="{D844528B-E72A-4DDC-9DA2-AAD2C0A7E6E8}" presName="spaceRect" presStyleCnt="0"/>
      <dgm:spPr/>
    </dgm:pt>
    <dgm:pt modelId="{2ABA1D35-FC62-446B-802C-0BCF75159E19}" type="pres">
      <dgm:prSet presAssocID="{D844528B-E72A-4DDC-9DA2-AAD2C0A7E6E8}" presName="parTx" presStyleLbl="revTx" presStyleIdx="1" presStyleCnt="4">
        <dgm:presLayoutVars>
          <dgm:chMax val="0"/>
          <dgm:chPref val="0"/>
        </dgm:presLayoutVars>
      </dgm:prSet>
      <dgm:spPr/>
    </dgm:pt>
    <dgm:pt modelId="{FC6EAFB1-DD02-45AB-9AEE-3F4B4DA57F18}" type="pres">
      <dgm:prSet presAssocID="{59B3ABD4-C254-436E-98B6-A2CC2D0658FE}" presName="sibTrans" presStyleCnt="0"/>
      <dgm:spPr/>
    </dgm:pt>
    <dgm:pt modelId="{2FD12D75-9760-4569-B87E-F713F8F4C6BB}" type="pres">
      <dgm:prSet presAssocID="{E71C4E62-AF48-4D82-90E4-F3641644DE77}" presName="compNode" presStyleCnt="0"/>
      <dgm:spPr/>
    </dgm:pt>
    <dgm:pt modelId="{04AE70F1-3456-4259-B862-5EE0DEF9A197}" type="pres">
      <dgm:prSet presAssocID="{E71C4E62-AF48-4D82-90E4-F3641644DE77}" presName="bgRect" presStyleLbl="bgShp" presStyleIdx="2" presStyleCnt="4"/>
      <dgm:spPr/>
    </dgm:pt>
    <dgm:pt modelId="{C46E6704-0F84-4DAB-8821-2520DBAD37D9}" type="pres">
      <dgm:prSet presAssocID="{E71C4E62-AF48-4D82-90E4-F3641644DE7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g under Magnifying Glass"/>
        </a:ext>
      </dgm:extLst>
    </dgm:pt>
    <dgm:pt modelId="{17A56B80-A9A2-431E-B543-90904537316A}" type="pres">
      <dgm:prSet presAssocID="{E71C4E62-AF48-4D82-90E4-F3641644DE77}" presName="spaceRect" presStyleCnt="0"/>
      <dgm:spPr/>
    </dgm:pt>
    <dgm:pt modelId="{272D0C22-A3F0-4619-9446-F66CB1BC117E}" type="pres">
      <dgm:prSet presAssocID="{E71C4E62-AF48-4D82-90E4-F3641644DE77}" presName="parTx" presStyleLbl="revTx" presStyleIdx="2" presStyleCnt="4">
        <dgm:presLayoutVars>
          <dgm:chMax val="0"/>
          <dgm:chPref val="0"/>
        </dgm:presLayoutVars>
      </dgm:prSet>
      <dgm:spPr/>
    </dgm:pt>
    <dgm:pt modelId="{066EFB5B-8C5C-4BBA-BB32-F6D28DE39872}" type="pres">
      <dgm:prSet presAssocID="{ED304464-4E4B-4655-BB7E-E797FAC270F3}" presName="sibTrans" presStyleCnt="0"/>
      <dgm:spPr/>
    </dgm:pt>
    <dgm:pt modelId="{E4DFC788-3C09-425D-901F-EC4FC4D1A7C0}" type="pres">
      <dgm:prSet presAssocID="{D95B8D47-FD4C-43E7-B824-E1A9DBA7CA72}" presName="compNode" presStyleCnt="0"/>
      <dgm:spPr/>
    </dgm:pt>
    <dgm:pt modelId="{6CB868CE-0293-4B67-B8A5-0B48C446E312}" type="pres">
      <dgm:prSet presAssocID="{D95B8D47-FD4C-43E7-B824-E1A9DBA7CA72}" presName="bgRect" presStyleLbl="bgShp" presStyleIdx="3" presStyleCnt="4"/>
      <dgm:spPr/>
    </dgm:pt>
    <dgm:pt modelId="{69664B99-8559-49E9-88A7-A9E2FB6184E3}" type="pres">
      <dgm:prSet presAssocID="{D95B8D47-FD4C-43E7-B824-E1A9DBA7CA7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5A663C9E-9011-4D57-B71E-BEABA5165DDA}" type="pres">
      <dgm:prSet presAssocID="{D95B8D47-FD4C-43E7-B824-E1A9DBA7CA72}" presName="spaceRect" presStyleCnt="0"/>
      <dgm:spPr/>
    </dgm:pt>
    <dgm:pt modelId="{3F498CF3-BD09-4519-AFCF-57E04F4FA005}" type="pres">
      <dgm:prSet presAssocID="{D95B8D47-FD4C-43E7-B824-E1A9DBA7CA72}" presName="parTx" presStyleLbl="revTx" presStyleIdx="3" presStyleCnt="4">
        <dgm:presLayoutVars>
          <dgm:chMax val="0"/>
          <dgm:chPref val="0"/>
        </dgm:presLayoutVars>
      </dgm:prSet>
      <dgm:spPr/>
    </dgm:pt>
  </dgm:ptLst>
  <dgm:cxnLst>
    <dgm:cxn modelId="{CFC45933-859D-4CF5-B061-3D94B4F8ADF7}" type="presOf" srcId="{9622E851-F438-4542-9F9F-D14C0FC0BE3F}" destId="{861E9D7B-FF9D-41FE-A0A3-1EC708BD8078}" srcOrd="0" destOrd="0" presId="urn:microsoft.com/office/officeart/2018/2/layout/IconVerticalSolidList"/>
    <dgm:cxn modelId="{8CE02635-F1AE-4CD2-B9C7-879B1D114D1D}" srcId="{C12EFA49-BE7E-40D2-AFDC-F218004D578B}" destId="{D95B8D47-FD4C-43E7-B824-E1A9DBA7CA72}" srcOrd="3" destOrd="0" parTransId="{0C80688C-93F5-419B-ADD1-32031E84F299}" sibTransId="{AD83B9A9-CA49-4613-BBE1-9A3BD42EF0CB}"/>
    <dgm:cxn modelId="{A80F1E40-42B0-48D4-B4C7-7B06B29E90A6}" type="presOf" srcId="{D95B8D47-FD4C-43E7-B824-E1A9DBA7CA72}" destId="{3F498CF3-BD09-4519-AFCF-57E04F4FA005}" srcOrd="0" destOrd="0" presId="urn:microsoft.com/office/officeart/2018/2/layout/IconVerticalSolidList"/>
    <dgm:cxn modelId="{1AC71C49-0BE6-4059-9139-8519A179FADF}" type="presOf" srcId="{E71C4E62-AF48-4D82-90E4-F3641644DE77}" destId="{272D0C22-A3F0-4619-9446-F66CB1BC117E}" srcOrd="0" destOrd="0" presId="urn:microsoft.com/office/officeart/2018/2/layout/IconVerticalSolidList"/>
    <dgm:cxn modelId="{0971674A-9E10-49E4-9E6C-A9391BB73B2D}" srcId="{C12EFA49-BE7E-40D2-AFDC-F218004D578B}" destId="{E71C4E62-AF48-4D82-90E4-F3641644DE77}" srcOrd="2" destOrd="0" parTransId="{A08E86B2-4E0D-47A7-95FC-F623E15BD7E9}" sibTransId="{ED304464-4E4B-4655-BB7E-E797FAC270F3}"/>
    <dgm:cxn modelId="{D7622280-4866-40C0-A6CA-829A6FA35D06}" srcId="{C12EFA49-BE7E-40D2-AFDC-F218004D578B}" destId="{9622E851-F438-4542-9F9F-D14C0FC0BE3F}" srcOrd="0" destOrd="0" parTransId="{7F6DC654-2E21-4871-9AC7-CE1782790BAD}" sibTransId="{634055C4-5FC9-429B-80C3-1BAE5C4906F8}"/>
    <dgm:cxn modelId="{F3259E9C-EA86-471A-AF4C-067ED87A792A}" srcId="{C12EFA49-BE7E-40D2-AFDC-F218004D578B}" destId="{D844528B-E72A-4DDC-9DA2-AAD2C0A7E6E8}" srcOrd="1" destOrd="0" parTransId="{4D99585F-A382-492A-8C4B-4902CF122BA4}" sibTransId="{59B3ABD4-C254-436E-98B6-A2CC2D0658FE}"/>
    <dgm:cxn modelId="{C70FD4D2-4ECD-4E27-87AE-2F783DCDD506}" type="presOf" srcId="{D844528B-E72A-4DDC-9DA2-AAD2C0A7E6E8}" destId="{2ABA1D35-FC62-446B-802C-0BCF75159E19}" srcOrd="0" destOrd="0" presId="urn:microsoft.com/office/officeart/2018/2/layout/IconVerticalSolidList"/>
    <dgm:cxn modelId="{5D826DD7-C981-4622-8FD0-B73450E5F4E0}" type="presOf" srcId="{C12EFA49-BE7E-40D2-AFDC-F218004D578B}" destId="{F22746B2-6EA7-4B90-97E7-0477FD59061C}" srcOrd="0" destOrd="0" presId="urn:microsoft.com/office/officeart/2018/2/layout/IconVerticalSolidList"/>
    <dgm:cxn modelId="{580092DB-BE28-4DC7-9BAE-B9AC2A1B2416}" type="presParOf" srcId="{F22746B2-6EA7-4B90-97E7-0477FD59061C}" destId="{2E0E6459-E340-4E65-BBF2-99D7F214DEEE}" srcOrd="0" destOrd="0" presId="urn:microsoft.com/office/officeart/2018/2/layout/IconVerticalSolidList"/>
    <dgm:cxn modelId="{2954F32B-0A87-490D-8DEA-0C5194CC1442}" type="presParOf" srcId="{2E0E6459-E340-4E65-BBF2-99D7F214DEEE}" destId="{91113D98-4AF9-48B9-801C-7F87216248B8}" srcOrd="0" destOrd="0" presId="urn:microsoft.com/office/officeart/2018/2/layout/IconVerticalSolidList"/>
    <dgm:cxn modelId="{1FD78F77-4F44-492A-A56F-C6D60836CDE0}" type="presParOf" srcId="{2E0E6459-E340-4E65-BBF2-99D7F214DEEE}" destId="{4B98D97C-99FC-4B77-A407-3C88A03C16DC}" srcOrd="1" destOrd="0" presId="urn:microsoft.com/office/officeart/2018/2/layout/IconVerticalSolidList"/>
    <dgm:cxn modelId="{468594DE-4FDA-49B1-B68E-34FE07F01C95}" type="presParOf" srcId="{2E0E6459-E340-4E65-BBF2-99D7F214DEEE}" destId="{F603914D-6AC8-4CF4-BB84-FB5F3554E1A3}" srcOrd="2" destOrd="0" presId="urn:microsoft.com/office/officeart/2018/2/layout/IconVerticalSolidList"/>
    <dgm:cxn modelId="{5C85C0D5-6FB3-4078-85EB-3F310B25B3BE}" type="presParOf" srcId="{2E0E6459-E340-4E65-BBF2-99D7F214DEEE}" destId="{861E9D7B-FF9D-41FE-A0A3-1EC708BD8078}" srcOrd="3" destOrd="0" presId="urn:microsoft.com/office/officeart/2018/2/layout/IconVerticalSolidList"/>
    <dgm:cxn modelId="{5325FCF4-E34E-443E-9DB4-0FF0A32EFFAB}" type="presParOf" srcId="{F22746B2-6EA7-4B90-97E7-0477FD59061C}" destId="{D00FC175-EF81-4057-9E78-2D75CC1CD608}" srcOrd="1" destOrd="0" presId="urn:microsoft.com/office/officeart/2018/2/layout/IconVerticalSolidList"/>
    <dgm:cxn modelId="{D3734D89-044B-40C5-BE6E-2B696EA4261E}" type="presParOf" srcId="{F22746B2-6EA7-4B90-97E7-0477FD59061C}" destId="{7F7D30B6-0AE1-4C5E-A1DA-1283D2988B16}" srcOrd="2" destOrd="0" presId="urn:microsoft.com/office/officeart/2018/2/layout/IconVerticalSolidList"/>
    <dgm:cxn modelId="{F604B4D3-553A-4E8C-BA25-37A09D9F6C1C}" type="presParOf" srcId="{7F7D30B6-0AE1-4C5E-A1DA-1283D2988B16}" destId="{2F111489-14F4-4448-BD77-E0EA290A3199}" srcOrd="0" destOrd="0" presId="urn:microsoft.com/office/officeart/2018/2/layout/IconVerticalSolidList"/>
    <dgm:cxn modelId="{2A15F827-BD84-40B3-B02E-0801D2DFD63E}" type="presParOf" srcId="{7F7D30B6-0AE1-4C5E-A1DA-1283D2988B16}" destId="{69BA080F-57E7-4055-AD35-20593F8D2002}" srcOrd="1" destOrd="0" presId="urn:microsoft.com/office/officeart/2018/2/layout/IconVerticalSolidList"/>
    <dgm:cxn modelId="{F45D5492-CE1E-4F6B-B5AC-17C41622C43A}" type="presParOf" srcId="{7F7D30B6-0AE1-4C5E-A1DA-1283D2988B16}" destId="{931643EB-5785-4DF6-A969-CD03A0AE4A52}" srcOrd="2" destOrd="0" presId="urn:microsoft.com/office/officeart/2018/2/layout/IconVerticalSolidList"/>
    <dgm:cxn modelId="{ABC7E4DE-AA30-4097-AB9C-FB1B41D366D1}" type="presParOf" srcId="{7F7D30B6-0AE1-4C5E-A1DA-1283D2988B16}" destId="{2ABA1D35-FC62-446B-802C-0BCF75159E19}" srcOrd="3" destOrd="0" presId="urn:microsoft.com/office/officeart/2018/2/layout/IconVerticalSolidList"/>
    <dgm:cxn modelId="{DBEE25E5-F84D-4CE3-A541-AF6E6704D64C}" type="presParOf" srcId="{F22746B2-6EA7-4B90-97E7-0477FD59061C}" destId="{FC6EAFB1-DD02-45AB-9AEE-3F4B4DA57F18}" srcOrd="3" destOrd="0" presId="urn:microsoft.com/office/officeart/2018/2/layout/IconVerticalSolidList"/>
    <dgm:cxn modelId="{0EC3712F-12DC-491B-8753-23B6B2674F49}" type="presParOf" srcId="{F22746B2-6EA7-4B90-97E7-0477FD59061C}" destId="{2FD12D75-9760-4569-B87E-F713F8F4C6BB}" srcOrd="4" destOrd="0" presId="urn:microsoft.com/office/officeart/2018/2/layout/IconVerticalSolidList"/>
    <dgm:cxn modelId="{1D8C195E-3428-4259-9C6A-8F436F9F8F0F}" type="presParOf" srcId="{2FD12D75-9760-4569-B87E-F713F8F4C6BB}" destId="{04AE70F1-3456-4259-B862-5EE0DEF9A197}" srcOrd="0" destOrd="0" presId="urn:microsoft.com/office/officeart/2018/2/layout/IconVerticalSolidList"/>
    <dgm:cxn modelId="{A3EAAD2B-EFAA-46A5-BF2C-F95D05DB4A10}" type="presParOf" srcId="{2FD12D75-9760-4569-B87E-F713F8F4C6BB}" destId="{C46E6704-0F84-4DAB-8821-2520DBAD37D9}" srcOrd="1" destOrd="0" presId="urn:microsoft.com/office/officeart/2018/2/layout/IconVerticalSolidList"/>
    <dgm:cxn modelId="{7D293BC2-5444-4014-ABE4-D69CF6F4D27A}" type="presParOf" srcId="{2FD12D75-9760-4569-B87E-F713F8F4C6BB}" destId="{17A56B80-A9A2-431E-B543-90904537316A}" srcOrd="2" destOrd="0" presId="urn:microsoft.com/office/officeart/2018/2/layout/IconVerticalSolidList"/>
    <dgm:cxn modelId="{E7D3B7F5-B4FB-480D-93DF-5B47A8F9EE3A}" type="presParOf" srcId="{2FD12D75-9760-4569-B87E-F713F8F4C6BB}" destId="{272D0C22-A3F0-4619-9446-F66CB1BC117E}" srcOrd="3" destOrd="0" presId="urn:microsoft.com/office/officeart/2018/2/layout/IconVerticalSolidList"/>
    <dgm:cxn modelId="{777A6855-7ADB-4927-92AF-9D752A2CE073}" type="presParOf" srcId="{F22746B2-6EA7-4B90-97E7-0477FD59061C}" destId="{066EFB5B-8C5C-4BBA-BB32-F6D28DE39872}" srcOrd="5" destOrd="0" presId="urn:microsoft.com/office/officeart/2018/2/layout/IconVerticalSolidList"/>
    <dgm:cxn modelId="{40BBC2AE-D4E5-4CC9-A8F9-DC6DAA9BFAC2}" type="presParOf" srcId="{F22746B2-6EA7-4B90-97E7-0477FD59061C}" destId="{E4DFC788-3C09-425D-901F-EC4FC4D1A7C0}" srcOrd="6" destOrd="0" presId="urn:microsoft.com/office/officeart/2018/2/layout/IconVerticalSolidList"/>
    <dgm:cxn modelId="{BBDA5FFF-C55C-45AC-91BE-347008EE9679}" type="presParOf" srcId="{E4DFC788-3C09-425D-901F-EC4FC4D1A7C0}" destId="{6CB868CE-0293-4B67-B8A5-0B48C446E312}" srcOrd="0" destOrd="0" presId="urn:microsoft.com/office/officeart/2018/2/layout/IconVerticalSolidList"/>
    <dgm:cxn modelId="{17D61B3F-DFD3-45E4-9E43-485B63E09167}" type="presParOf" srcId="{E4DFC788-3C09-425D-901F-EC4FC4D1A7C0}" destId="{69664B99-8559-49E9-88A7-A9E2FB6184E3}" srcOrd="1" destOrd="0" presId="urn:microsoft.com/office/officeart/2018/2/layout/IconVerticalSolidList"/>
    <dgm:cxn modelId="{5132C57E-1DD9-4612-8B7E-C08F7226828D}" type="presParOf" srcId="{E4DFC788-3C09-425D-901F-EC4FC4D1A7C0}" destId="{5A663C9E-9011-4D57-B71E-BEABA5165DDA}" srcOrd="2" destOrd="0" presId="urn:microsoft.com/office/officeart/2018/2/layout/IconVerticalSolidList"/>
    <dgm:cxn modelId="{44057F40-3079-48E4-A35D-1A0134655978}" type="presParOf" srcId="{E4DFC788-3C09-425D-901F-EC4FC4D1A7C0}" destId="{3F498CF3-BD09-4519-AFCF-57E04F4FA0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37B31A-AEB1-404A-ABE9-437D436C03E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4E428DF-6DE8-4510-B51B-EA878BD5D9AC}">
      <dgm:prSet/>
      <dgm:spPr/>
      <dgm:t>
        <a:bodyPr/>
        <a:lstStyle/>
        <a:p>
          <a:r>
            <a:rPr lang="en-US"/>
            <a:t>The application’s web interface will provide a search bar that will allow a user to input either the common or specific name of an animal in order to find their relevant information.</a:t>
          </a:r>
        </a:p>
      </dgm:t>
    </dgm:pt>
    <dgm:pt modelId="{A39E0272-EB5D-4F6B-88F9-845BC82E3714}" type="parTrans" cxnId="{E6CBCB69-9BA3-4C40-AD88-9257CE119214}">
      <dgm:prSet/>
      <dgm:spPr/>
      <dgm:t>
        <a:bodyPr/>
        <a:lstStyle/>
        <a:p>
          <a:endParaRPr lang="en-US"/>
        </a:p>
      </dgm:t>
    </dgm:pt>
    <dgm:pt modelId="{1B621638-3DF9-4DEB-9A00-0A5DD2C9537F}" type="sibTrans" cxnId="{E6CBCB69-9BA3-4C40-AD88-9257CE119214}">
      <dgm:prSet/>
      <dgm:spPr/>
      <dgm:t>
        <a:bodyPr/>
        <a:lstStyle/>
        <a:p>
          <a:endParaRPr lang="en-US"/>
        </a:p>
      </dgm:t>
    </dgm:pt>
    <dgm:pt modelId="{87495968-F82A-4B32-AAF5-FD4291588EE4}">
      <dgm:prSet/>
      <dgm:spPr/>
      <dgm:t>
        <a:bodyPr/>
        <a:lstStyle/>
        <a:p>
          <a:r>
            <a:rPr lang="en-US"/>
            <a:t>It will also feature three drop-down filters allowing the user to search based on animal type, level of endangerment, or the general region.</a:t>
          </a:r>
        </a:p>
      </dgm:t>
    </dgm:pt>
    <dgm:pt modelId="{A36B6EE7-4E7E-4D1E-8CCA-3D018E38376D}" type="parTrans" cxnId="{EB691066-03EF-46CA-B8C7-BEFA9FC809C0}">
      <dgm:prSet/>
      <dgm:spPr/>
      <dgm:t>
        <a:bodyPr/>
        <a:lstStyle/>
        <a:p>
          <a:endParaRPr lang="en-US"/>
        </a:p>
      </dgm:t>
    </dgm:pt>
    <dgm:pt modelId="{5004EAB7-F155-4EAA-9F31-B2111071EF5D}" type="sibTrans" cxnId="{EB691066-03EF-46CA-B8C7-BEFA9FC809C0}">
      <dgm:prSet/>
      <dgm:spPr/>
      <dgm:t>
        <a:bodyPr/>
        <a:lstStyle/>
        <a:p>
          <a:endParaRPr lang="en-US"/>
        </a:p>
      </dgm:t>
    </dgm:pt>
    <dgm:pt modelId="{2492B469-29EE-4CF3-A944-EAAAC6A3599A}" type="pres">
      <dgm:prSet presAssocID="{0437B31A-AEB1-404A-ABE9-437D436C03E7}" presName="linear" presStyleCnt="0">
        <dgm:presLayoutVars>
          <dgm:animLvl val="lvl"/>
          <dgm:resizeHandles val="exact"/>
        </dgm:presLayoutVars>
      </dgm:prSet>
      <dgm:spPr/>
    </dgm:pt>
    <dgm:pt modelId="{D89FC792-B2BF-4C8D-B287-E270DBBC74E7}" type="pres">
      <dgm:prSet presAssocID="{D4E428DF-6DE8-4510-B51B-EA878BD5D9AC}" presName="parentText" presStyleLbl="node1" presStyleIdx="0" presStyleCnt="2">
        <dgm:presLayoutVars>
          <dgm:chMax val="0"/>
          <dgm:bulletEnabled val="1"/>
        </dgm:presLayoutVars>
      </dgm:prSet>
      <dgm:spPr/>
    </dgm:pt>
    <dgm:pt modelId="{FF3C1BF6-44DC-4EFC-B61B-6272E72C533B}" type="pres">
      <dgm:prSet presAssocID="{1B621638-3DF9-4DEB-9A00-0A5DD2C9537F}" presName="spacer" presStyleCnt="0"/>
      <dgm:spPr/>
    </dgm:pt>
    <dgm:pt modelId="{20E43DBE-C711-482B-8A6A-67AD507F53D6}" type="pres">
      <dgm:prSet presAssocID="{87495968-F82A-4B32-AAF5-FD4291588EE4}" presName="parentText" presStyleLbl="node1" presStyleIdx="1" presStyleCnt="2">
        <dgm:presLayoutVars>
          <dgm:chMax val="0"/>
          <dgm:bulletEnabled val="1"/>
        </dgm:presLayoutVars>
      </dgm:prSet>
      <dgm:spPr/>
    </dgm:pt>
  </dgm:ptLst>
  <dgm:cxnLst>
    <dgm:cxn modelId="{AC199841-D49F-4251-B4CE-E3AD17B2816E}" type="presOf" srcId="{D4E428DF-6DE8-4510-B51B-EA878BD5D9AC}" destId="{D89FC792-B2BF-4C8D-B287-E270DBBC74E7}" srcOrd="0" destOrd="0" presId="urn:microsoft.com/office/officeart/2005/8/layout/vList2"/>
    <dgm:cxn modelId="{EB691066-03EF-46CA-B8C7-BEFA9FC809C0}" srcId="{0437B31A-AEB1-404A-ABE9-437D436C03E7}" destId="{87495968-F82A-4B32-AAF5-FD4291588EE4}" srcOrd="1" destOrd="0" parTransId="{A36B6EE7-4E7E-4D1E-8CCA-3D018E38376D}" sibTransId="{5004EAB7-F155-4EAA-9F31-B2111071EF5D}"/>
    <dgm:cxn modelId="{E6CBCB69-9BA3-4C40-AD88-9257CE119214}" srcId="{0437B31A-AEB1-404A-ABE9-437D436C03E7}" destId="{D4E428DF-6DE8-4510-B51B-EA878BD5D9AC}" srcOrd="0" destOrd="0" parTransId="{A39E0272-EB5D-4F6B-88F9-845BC82E3714}" sibTransId="{1B621638-3DF9-4DEB-9A00-0A5DD2C9537F}"/>
    <dgm:cxn modelId="{ACBBA1D0-C1C5-4B47-92F1-81BAF945BD65}" type="presOf" srcId="{87495968-F82A-4B32-AAF5-FD4291588EE4}" destId="{20E43DBE-C711-482B-8A6A-67AD507F53D6}" srcOrd="0" destOrd="0" presId="urn:microsoft.com/office/officeart/2005/8/layout/vList2"/>
    <dgm:cxn modelId="{C22AD1E1-D9CF-4E3E-9A33-A61C6E211D35}" type="presOf" srcId="{0437B31A-AEB1-404A-ABE9-437D436C03E7}" destId="{2492B469-29EE-4CF3-A944-EAAAC6A3599A}" srcOrd="0" destOrd="0" presId="urn:microsoft.com/office/officeart/2005/8/layout/vList2"/>
    <dgm:cxn modelId="{E9AD003A-3D76-42A1-9F3C-27B4B62A34E7}" type="presParOf" srcId="{2492B469-29EE-4CF3-A944-EAAAC6A3599A}" destId="{D89FC792-B2BF-4C8D-B287-E270DBBC74E7}" srcOrd="0" destOrd="0" presId="urn:microsoft.com/office/officeart/2005/8/layout/vList2"/>
    <dgm:cxn modelId="{AAC9DED9-C45E-4A50-B58A-FFDFCC23D670}" type="presParOf" srcId="{2492B469-29EE-4CF3-A944-EAAAC6A3599A}" destId="{FF3C1BF6-44DC-4EFC-B61B-6272E72C533B}" srcOrd="1" destOrd="0" presId="urn:microsoft.com/office/officeart/2005/8/layout/vList2"/>
    <dgm:cxn modelId="{EB5DA43D-0CC2-4A92-B4AA-CCF97B5ACD98}" type="presParOf" srcId="{2492B469-29EE-4CF3-A944-EAAAC6A3599A}" destId="{20E43DBE-C711-482B-8A6A-67AD507F53D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13D98-4AF9-48B9-801C-7F87216248B8}">
      <dsp:nvSpPr>
        <dsp:cNvPr id="0" name=""/>
        <dsp:cNvSpPr/>
      </dsp:nvSpPr>
      <dsp:spPr>
        <a:xfrm>
          <a:off x="0" y="2150"/>
          <a:ext cx="6667499" cy="10899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98D97C-99FC-4B77-A407-3C88A03C16DC}">
      <dsp:nvSpPr>
        <dsp:cNvPr id="0" name=""/>
        <dsp:cNvSpPr/>
      </dsp:nvSpPr>
      <dsp:spPr>
        <a:xfrm>
          <a:off x="329712" y="247391"/>
          <a:ext cx="599476" cy="599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1E9D7B-FF9D-41FE-A0A3-1EC708BD8078}">
      <dsp:nvSpPr>
        <dsp:cNvPr id="0" name=""/>
        <dsp:cNvSpPr/>
      </dsp:nvSpPr>
      <dsp:spPr>
        <a:xfrm>
          <a:off x="1258901" y="2150"/>
          <a:ext cx="5408597" cy="108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54" tIns="115354" rIns="115354" bIns="115354" numCol="1" spcCol="1270" anchor="ctr" anchorCtr="0">
          <a:noAutofit/>
        </a:bodyPr>
        <a:lstStyle/>
        <a:p>
          <a:pPr marL="0" lvl="0" indent="0" algn="l" defTabSz="666750">
            <a:lnSpc>
              <a:spcPct val="90000"/>
            </a:lnSpc>
            <a:spcBef>
              <a:spcPct val="0"/>
            </a:spcBef>
            <a:spcAft>
              <a:spcPct val="35000"/>
            </a:spcAft>
            <a:buNone/>
          </a:pPr>
          <a:r>
            <a:rPr lang="en-US" sz="1500" kern="1200"/>
            <a:t>The state of Texas hosts a considerable diversity of fauna, many of which are either endangered or threatened.</a:t>
          </a:r>
        </a:p>
      </dsp:txBody>
      <dsp:txXfrm>
        <a:off x="1258901" y="2150"/>
        <a:ext cx="5408597" cy="1089957"/>
      </dsp:txXfrm>
    </dsp:sp>
    <dsp:sp modelId="{2F111489-14F4-4448-BD77-E0EA290A3199}">
      <dsp:nvSpPr>
        <dsp:cNvPr id="0" name=""/>
        <dsp:cNvSpPr/>
      </dsp:nvSpPr>
      <dsp:spPr>
        <a:xfrm>
          <a:off x="0" y="1364597"/>
          <a:ext cx="6667499" cy="10899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BA080F-57E7-4055-AD35-20593F8D2002}">
      <dsp:nvSpPr>
        <dsp:cNvPr id="0" name=""/>
        <dsp:cNvSpPr/>
      </dsp:nvSpPr>
      <dsp:spPr>
        <a:xfrm>
          <a:off x="329712" y="1609838"/>
          <a:ext cx="599476" cy="599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BA1D35-FC62-446B-802C-0BCF75159E19}">
      <dsp:nvSpPr>
        <dsp:cNvPr id="0" name=""/>
        <dsp:cNvSpPr/>
      </dsp:nvSpPr>
      <dsp:spPr>
        <a:xfrm>
          <a:off x="1258901" y="1364597"/>
          <a:ext cx="5408597" cy="108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54" tIns="115354" rIns="115354" bIns="115354" numCol="1" spcCol="1270" anchor="ctr" anchorCtr="0">
          <a:noAutofit/>
        </a:bodyPr>
        <a:lstStyle/>
        <a:p>
          <a:pPr marL="0" lvl="0" indent="0" algn="l" defTabSz="666750">
            <a:lnSpc>
              <a:spcPct val="90000"/>
            </a:lnSpc>
            <a:spcBef>
              <a:spcPct val="0"/>
            </a:spcBef>
            <a:spcAft>
              <a:spcPct val="35000"/>
            </a:spcAft>
            <a:buNone/>
          </a:pPr>
          <a:r>
            <a:rPr lang="en-US" sz="1500" kern="1200"/>
            <a:t>While applications and databases exist documenting such information, they lack satisfactory locational functions.</a:t>
          </a:r>
        </a:p>
      </dsp:txBody>
      <dsp:txXfrm>
        <a:off x="1258901" y="1364597"/>
        <a:ext cx="5408597" cy="1089957"/>
      </dsp:txXfrm>
    </dsp:sp>
    <dsp:sp modelId="{04AE70F1-3456-4259-B862-5EE0DEF9A197}">
      <dsp:nvSpPr>
        <dsp:cNvPr id="0" name=""/>
        <dsp:cNvSpPr/>
      </dsp:nvSpPr>
      <dsp:spPr>
        <a:xfrm>
          <a:off x="0" y="2727044"/>
          <a:ext cx="6667499" cy="108995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6E6704-0F84-4DAB-8821-2520DBAD37D9}">
      <dsp:nvSpPr>
        <dsp:cNvPr id="0" name=""/>
        <dsp:cNvSpPr/>
      </dsp:nvSpPr>
      <dsp:spPr>
        <a:xfrm>
          <a:off x="329712" y="2972285"/>
          <a:ext cx="599476" cy="5994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2D0C22-A3F0-4619-9446-F66CB1BC117E}">
      <dsp:nvSpPr>
        <dsp:cNvPr id="0" name=""/>
        <dsp:cNvSpPr/>
      </dsp:nvSpPr>
      <dsp:spPr>
        <a:xfrm>
          <a:off x="1258901" y="2727044"/>
          <a:ext cx="5408597" cy="108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54" tIns="115354" rIns="115354" bIns="115354" numCol="1" spcCol="1270" anchor="ctr" anchorCtr="0">
          <a:noAutofit/>
        </a:bodyPr>
        <a:lstStyle/>
        <a:p>
          <a:pPr marL="0" lvl="0" indent="0" algn="l" defTabSz="666750">
            <a:lnSpc>
              <a:spcPct val="90000"/>
            </a:lnSpc>
            <a:spcBef>
              <a:spcPct val="0"/>
            </a:spcBef>
            <a:spcAft>
              <a:spcPct val="35000"/>
            </a:spcAft>
            <a:buNone/>
          </a:pPr>
          <a:r>
            <a:rPr lang="en-US" sz="1500" kern="1200"/>
            <a:t>A more robust implementation of locational data would allow for individuals or groups (e.g. biologists, environmental activists, etc.) to more easily access information about regions that are relevant to their interests.</a:t>
          </a:r>
        </a:p>
      </dsp:txBody>
      <dsp:txXfrm>
        <a:off x="1258901" y="2727044"/>
        <a:ext cx="5408597" cy="1089957"/>
      </dsp:txXfrm>
    </dsp:sp>
    <dsp:sp modelId="{6CB868CE-0293-4B67-B8A5-0B48C446E312}">
      <dsp:nvSpPr>
        <dsp:cNvPr id="0" name=""/>
        <dsp:cNvSpPr/>
      </dsp:nvSpPr>
      <dsp:spPr>
        <a:xfrm>
          <a:off x="0" y="4089491"/>
          <a:ext cx="6667499" cy="108995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664B99-8559-49E9-88A7-A9E2FB6184E3}">
      <dsp:nvSpPr>
        <dsp:cNvPr id="0" name=""/>
        <dsp:cNvSpPr/>
      </dsp:nvSpPr>
      <dsp:spPr>
        <a:xfrm>
          <a:off x="329712" y="4334732"/>
          <a:ext cx="599476" cy="5994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498CF3-BD09-4519-AFCF-57E04F4FA005}">
      <dsp:nvSpPr>
        <dsp:cNvPr id="0" name=""/>
        <dsp:cNvSpPr/>
      </dsp:nvSpPr>
      <dsp:spPr>
        <a:xfrm>
          <a:off x="1258901" y="4089491"/>
          <a:ext cx="5408597" cy="108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54" tIns="115354" rIns="115354" bIns="115354" numCol="1" spcCol="1270" anchor="ctr" anchorCtr="0">
          <a:noAutofit/>
        </a:bodyPr>
        <a:lstStyle/>
        <a:p>
          <a:pPr marL="0" lvl="0" indent="0" algn="l" defTabSz="666750">
            <a:lnSpc>
              <a:spcPct val="90000"/>
            </a:lnSpc>
            <a:spcBef>
              <a:spcPct val="0"/>
            </a:spcBef>
            <a:spcAft>
              <a:spcPct val="35000"/>
            </a:spcAft>
            <a:buNone/>
          </a:pPr>
          <a:r>
            <a:rPr lang="en-US" sz="1500" kern="1200"/>
            <a:t>This application would seek to implement a function that made better use of locational data.</a:t>
          </a:r>
        </a:p>
      </dsp:txBody>
      <dsp:txXfrm>
        <a:off x="1258901" y="4089491"/>
        <a:ext cx="5408597" cy="1089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FC792-B2BF-4C8D-B287-E270DBBC74E7}">
      <dsp:nvSpPr>
        <dsp:cNvPr id="0" name=""/>
        <dsp:cNvSpPr/>
      </dsp:nvSpPr>
      <dsp:spPr>
        <a:xfrm>
          <a:off x="0" y="33569"/>
          <a:ext cx="10427840" cy="1872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The application’s web interface will provide a search bar that will allow a user to input either the common or specific name of an animal in order to find their relevant information.</a:t>
          </a:r>
        </a:p>
      </dsp:txBody>
      <dsp:txXfrm>
        <a:off x="91384" y="124953"/>
        <a:ext cx="10245072" cy="1689232"/>
      </dsp:txXfrm>
    </dsp:sp>
    <dsp:sp modelId="{20E43DBE-C711-482B-8A6A-67AD507F53D6}">
      <dsp:nvSpPr>
        <dsp:cNvPr id="0" name=""/>
        <dsp:cNvSpPr/>
      </dsp:nvSpPr>
      <dsp:spPr>
        <a:xfrm>
          <a:off x="0" y="1997729"/>
          <a:ext cx="10427840" cy="1872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It will also feature three drop-down filters allowing the user to search based on animal type, level of endangerment, or the general region.</a:t>
          </a:r>
        </a:p>
      </dsp:txBody>
      <dsp:txXfrm>
        <a:off x="91384" y="2089113"/>
        <a:ext cx="10245072" cy="16892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2/27/2024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628545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2/27/2024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07691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2/27/2024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160801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2/27/2024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51387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2/27/2024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41386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2/27/2024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19949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2/27/2024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8262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2/27/2024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39065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2/27/2024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09006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2/27/2024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46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2/27/2024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50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2/27/2024</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766614"/>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51C0BCA8-B9D5-4F84-B063-ABE683EE0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n armadillo on a log in a field of purple flowers&#10;&#10;Description automatically generated">
            <a:extLst>
              <a:ext uri="{FF2B5EF4-FFF2-40B4-BE49-F238E27FC236}">
                <a16:creationId xmlns:a16="http://schemas.microsoft.com/office/drawing/2014/main" id="{20D47A11-D94D-C438-8191-49A236BCDA2C}"/>
              </a:ext>
            </a:extLst>
          </p:cNvPr>
          <p:cNvPicPr>
            <a:picLocks noChangeAspect="1"/>
          </p:cNvPicPr>
          <p:nvPr/>
        </p:nvPicPr>
        <p:blipFill rotWithShape="1">
          <a:blip r:embed="rId2">
            <a:extLst>
              <a:ext uri="{28A0092B-C50C-407E-A947-70E740481C1C}">
                <a14:useLocalDpi xmlns:a14="http://schemas.microsoft.com/office/drawing/2010/main" val="0"/>
              </a:ext>
            </a:extLst>
          </a:blip>
          <a:srcRect t="26410" b="6426"/>
          <a:stretch/>
        </p:blipFill>
        <p:spPr>
          <a:xfrm>
            <a:off x="20" y="10"/>
            <a:ext cx="12191979" cy="6857989"/>
          </a:xfrm>
          <a:prstGeom prst="rect">
            <a:avLst/>
          </a:prstGeom>
        </p:spPr>
      </p:pic>
      <p:sp>
        <p:nvSpPr>
          <p:cNvPr id="43" name="Rectangle 42">
            <a:extLst>
              <a:ext uri="{FF2B5EF4-FFF2-40B4-BE49-F238E27FC236}">
                <a16:creationId xmlns:a16="http://schemas.microsoft.com/office/drawing/2014/main" id="{3E12DCC6-BC83-4B12-995C-FEA02449A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144929" y="144931"/>
            <a:ext cx="6858000" cy="6568140"/>
          </a:xfrm>
          <a:prstGeom prst="rect">
            <a:avLst/>
          </a:prstGeom>
          <a:gradFill flip="none" rotWithShape="1">
            <a:gsLst>
              <a:gs pos="0">
                <a:srgbClr val="000000">
                  <a:alpha val="0"/>
                </a:srgbClr>
              </a:gs>
              <a:gs pos="49000">
                <a:srgbClr val="000000">
                  <a:alpha val="45000"/>
                </a:srgbClr>
              </a:gs>
              <a:gs pos="100000">
                <a:srgbClr val="000000">
                  <a:alpha val="64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E3376B-7B23-4FE6-639D-44CECA970904}"/>
              </a:ext>
            </a:extLst>
          </p:cNvPr>
          <p:cNvSpPr>
            <a:spLocks noGrp="1"/>
          </p:cNvSpPr>
          <p:nvPr>
            <p:ph type="ctrTitle"/>
          </p:nvPr>
        </p:nvSpPr>
        <p:spPr>
          <a:xfrm>
            <a:off x="858748" y="1161232"/>
            <a:ext cx="5291275" cy="2485479"/>
          </a:xfrm>
        </p:spPr>
        <p:txBody>
          <a:bodyPr anchor="b">
            <a:normAutofit/>
          </a:bodyPr>
          <a:lstStyle/>
          <a:p>
            <a:pPr>
              <a:lnSpc>
                <a:spcPct val="90000"/>
              </a:lnSpc>
            </a:pPr>
            <a:r>
              <a:rPr lang="en-US" sz="4100" dirty="0">
                <a:solidFill>
                  <a:srgbClr val="FFFFFF"/>
                </a:solidFill>
                <a:latin typeface="Times New Roman" panose="02020603050405020304" pitchFamily="18" charset="0"/>
                <a:cs typeface="Times New Roman" panose="02020603050405020304" pitchFamily="18" charset="0"/>
              </a:rPr>
              <a:t>The Endangered Species of Texas and How to Find Them</a:t>
            </a:r>
            <a:br>
              <a:rPr lang="en-US" sz="4100" dirty="0">
                <a:solidFill>
                  <a:srgbClr val="FFFFFF"/>
                </a:solidFill>
                <a:latin typeface="Times New Roman" panose="02020603050405020304" pitchFamily="18" charset="0"/>
                <a:cs typeface="Times New Roman" panose="02020603050405020304" pitchFamily="18" charset="0"/>
              </a:rPr>
            </a:br>
            <a:endParaRPr lang="en-US" sz="4100"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DE91EE5-224D-C41D-7AB7-C0092FD08FC5}"/>
              </a:ext>
            </a:extLst>
          </p:cNvPr>
          <p:cNvSpPr>
            <a:spLocks noGrp="1"/>
          </p:cNvSpPr>
          <p:nvPr>
            <p:ph type="subTitle" idx="1"/>
          </p:nvPr>
        </p:nvSpPr>
        <p:spPr>
          <a:xfrm>
            <a:off x="1525897" y="4993240"/>
            <a:ext cx="3694048" cy="1137107"/>
          </a:xfrm>
        </p:spPr>
        <p:txBody>
          <a:bodyPr anchor="b">
            <a:normAutofit/>
          </a:bodyPr>
          <a:lstStyle/>
          <a:p>
            <a:r>
              <a:rPr lang="en-US" dirty="0">
                <a:solidFill>
                  <a:srgbClr val="FFFFFF"/>
                </a:solidFill>
                <a:latin typeface="Times New Roman" panose="02020603050405020304" pitchFamily="18" charset="0"/>
                <a:cs typeface="Times New Roman" panose="02020603050405020304" pitchFamily="18" charset="0"/>
              </a:rPr>
              <a:t>Mason Womble</a:t>
            </a:r>
          </a:p>
        </p:txBody>
      </p:sp>
      <p:cxnSp>
        <p:nvCxnSpPr>
          <p:cNvPr id="45" name="Straight Connector 44">
            <a:extLst>
              <a:ext uri="{FF2B5EF4-FFF2-40B4-BE49-F238E27FC236}">
                <a16:creationId xmlns:a16="http://schemas.microsoft.com/office/drawing/2014/main" id="{7476E355-DC49-4AFB-88DE-62B854B9B3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8134" y="3782313"/>
            <a:ext cx="0" cy="2054457"/>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79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ABE3B514-83FE-45D4-988C-78925DD13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56667-4D36-9763-5717-0E8733DE01BE}"/>
              </a:ext>
            </a:extLst>
          </p:cNvPr>
          <p:cNvSpPr>
            <a:spLocks noGrp="1"/>
          </p:cNvSpPr>
          <p:nvPr>
            <p:ph type="title"/>
          </p:nvPr>
        </p:nvSpPr>
        <p:spPr>
          <a:xfrm>
            <a:off x="629175" y="3715658"/>
            <a:ext cx="3405579" cy="2190192"/>
          </a:xfrm>
        </p:spPr>
        <p:txBody>
          <a:bodyPr anchor="t">
            <a:normAutofit/>
          </a:bodyPr>
          <a:lstStyle/>
          <a:p>
            <a:pPr algn="r"/>
            <a:r>
              <a:rPr lang="en-US" dirty="0">
                <a:latin typeface="Times New Roman" panose="02020603050405020304" pitchFamily="18" charset="0"/>
                <a:cs typeface="Times New Roman" panose="02020603050405020304" pitchFamily="18" charset="0"/>
              </a:rPr>
              <a:t>Purpose</a:t>
            </a:r>
            <a:endParaRPr lang="en-US">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787CBF7F-92AD-42B8-AA3E-C4AF7A2AD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88298" y="0"/>
            <a:ext cx="0" cy="342900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AF7F72EE-E10D-55BD-2F36-BC567FA11AFE}"/>
              </a:ext>
            </a:extLst>
          </p:cNvPr>
          <p:cNvGraphicFramePr>
            <a:graphicFrameLocks noGrp="1"/>
          </p:cNvGraphicFramePr>
          <p:nvPr>
            <p:ph idx="1"/>
            <p:extLst>
              <p:ext uri="{D42A27DB-BD31-4B8C-83A1-F6EECF244321}">
                <p14:modId xmlns:p14="http://schemas.microsoft.com/office/powerpoint/2010/main" val="2894415912"/>
              </p:ext>
            </p:extLst>
          </p:nvPr>
        </p:nvGraphicFramePr>
        <p:xfrm>
          <a:off x="4610100" y="876300"/>
          <a:ext cx="6667499"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16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12C1-CBFD-47FD-BCB3-46270ECDC8E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Database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D0E6B2-EA1D-5F0C-275E-AC66B5453451}"/>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Crafting a database from existing ecological data sources, such as the Texas Parks and Wildlife Department (TPWD) and other sources.</a:t>
            </a:r>
          </a:p>
          <a:p>
            <a:r>
              <a:rPr lang="en-US">
                <a:latin typeface="Times New Roman" panose="02020603050405020304" pitchFamily="18" charset="0"/>
                <a:cs typeface="Times New Roman" panose="02020603050405020304" pitchFamily="18" charset="0"/>
              </a:rPr>
              <a:t>Database will consist of variables such as animal names (common and scientific), taxonomy (mammal, reptile, etc.),  level of endangerment, and region in which the animals are found (North Texas, South Texas, etc.), assembled into a relational model.</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942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8A565D8-E642-4598-BD4F-7ED84917B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Content Placeholder 20" descr="A screenshot of a computer&#10;&#10;Description automatically generated">
            <a:extLst>
              <a:ext uri="{FF2B5EF4-FFF2-40B4-BE49-F238E27FC236}">
                <a16:creationId xmlns:a16="http://schemas.microsoft.com/office/drawing/2014/main" id="{7AC566B2-C03B-6F46-6096-AED079FBF1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8173"/>
            <a:ext cx="12192000" cy="6849827"/>
          </a:xfrm>
        </p:spPr>
      </p:pic>
    </p:spTree>
    <p:extLst>
      <p:ext uri="{BB962C8B-B14F-4D97-AF65-F5344CB8AC3E}">
        <p14:creationId xmlns:p14="http://schemas.microsoft.com/office/powerpoint/2010/main" val="300121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F42-E7A0-4BC3-33B2-AB7C1D7BB9EA}"/>
              </a:ext>
            </a:extLst>
          </p:cNvPr>
          <p:cNvSpPr>
            <a:spLocks noGrp="1"/>
          </p:cNvSpPr>
          <p:nvPr>
            <p:ph type="title"/>
          </p:nvPr>
        </p:nvSpPr>
        <p:spPr/>
        <p:txBody>
          <a:bodyPr/>
          <a:lstStyle/>
          <a:p>
            <a:r>
              <a:rPr lang="en-US" dirty="0"/>
              <a:t>Web interface</a:t>
            </a:r>
          </a:p>
        </p:txBody>
      </p:sp>
      <p:graphicFrame>
        <p:nvGraphicFramePr>
          <p:cNvPr id="5" name="Content Placeholder 2">
            <a:extLst>
              <a:ext uri="{FF2B5EF4-FFF2-40B4-BE49-F238E27FC236}">
                <a16:creationId xmlns:a16="http://schemas.microsoft.com/office/drawing/2014/main" id="{1D9C87E0-3B73-8BDF-1AF1-0E16E2716D0B}"/>
              </a:ext>
            </a:extLst>
          </p:cNvPr>
          <p:cNvGraphicFramePr>
            <a:graphicFrameLocks noGrp="1"/>
          </p:cNvGraphicFramePr>
          <p:nvPr>
            <p:ph idx="1"/>
          </p:nvPr>
        </p:nvGraphicFramePr>
        <p:xfrm>
          <a:off x="849758" y="2065984"/>
          <a:ext cx="10427841" cy="3903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7558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8A565D8-E642-4598-BD4F-7ED84917B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7" descr="A white paper with writing on it&#10;&#10;Description automatically generated">
            <a:extLst>
              <a:ext uri="{FF2B5EF4-FFF2-40B4-BE49-F238E27FC236}">
                <a16:creationId xmlns:a16="http://schemas.microsoft.com/office/drawing/2014/main" id="{42ED10D2-B86D-97A7-850A-8AF2866B31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872"/>
            <a:ext cx="12192000" cy="6854128"/>
          </a:xfrm>
        </p:spPr>
      </p:pic>
    </p:spTree>
    <p:extLst>
      <p:ext uri="{BB962C8B-B14F-4D97-AF65-F5344CB8AC3E}">
        <p14:creationId xmlns:p14="http://schemas.microsoft.com/office/powerpoint/2010/main" val="1513294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EAD4CCDA-06BF-4D2A-B44F-195AEC0B5B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F69F96FE-C3F5-4F02-8428-78ADCB975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A25542-9730-9C7F-0588-7223AC2F146B}"/>
              </a:ext>
            </a:extLst>
          </p:cNvPr>
          <p:cNvSpPr>
            <a:spLocks noGrp="1"/>
          </p:cNvSpPr>
          <p:nvPr>
            <p:ph type="title"/>
          </p:nvPr>
        </p:nvSpPr>
        <p:spPr>
          <a:xfrm>
            <a:off x="889570" y="5209099"/>
            <a:ext cx="10388030" cy="981633"/>
          </a:xfrm>
        </p:spPr>
        <p:txBody>
          <a:bodyPr vert="horz" lIns="91440" tIns="45720" rIns="91440" bIns="45720" rtlCol="0" anchor="ctr">
            <a:normAutofit/>
          </a:bodyPr>
          <a:lstStyle/>
          <a:p>
            <a:r>
              <a:rPr lang="en-US" sz="4800" dirty="0"/>
              <a:t>Thank you</a:t>
            </a:r>
          </a:p>
        </p:txBody>
      </p:sp>
      <p:pic>
        <p:nvPicPr>
          <p:cNvPr id="5" name="Picture 4" descr="An armadillo standing on sand&#10;&#10;Description automatically generated">
            <a:extLst>
              <a:ext uri="{FF2B5EF4-FFF2-40B4-BE49-F238E27FC236}">
                <a16:creationId xmlns:a16="http://schemas.microsoft.com/office/drawing/2014/main" id="{DC4147F6-D89E-9E46-2A28-70F959831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1" y="1053792"/>
            <a:ext cx="5905500" cy="3555560"/>
          </a:xfrm>
          <a:prstGeom prst="rect">
            <a:avLst/>
          </a:prstGeom>
        </p:spPr>
      </p:pic>
      <p:cxnSp>
        <p:nvCxnSpPr>
          <p:cNvPr id="25" name="Straight Connector 24">
            <a:extLst>
              <a:ext uri="{FF2B5EF4-FFF2-40B4-BE49-F238E27FC236}">
                <a16:creationId xmlns:a16="http://schemas.microsoft.com/office/drawing/2014/main" id="{16BEECB0-0766-4C59-B86E-5D26B7D8EF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150063"/>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838139"/>
      </p:ext>
    </p:extLst>
  </p:cSld>
  <p:clrMapOvr>
    <a:masterClrMapping/>
  </p:clrMapOvr>
</p:sld>
</file>

<file path=ppt/theme/theme1.xml><?xml version="1.0" encoding="utf-8"?>
<a:theme xmlns:a="http://schemas.openxmlformats.org/drawingml/2006/main" name="Vault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1569</TotalTime>
  <Words>241</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Georgia Pro Light</vt:lpstr>
      <vt:lpstr>Times New Roman</vt:lpstr>
      <vt:lpstr>VaultVTI</vt:lpstr>
      <vt:lpstr>The Endangered Species of Texas and How to Find Them </vt:lpstr>
      <vt:lpstr>Purpose</vt:lpstr>
      <vt:lpstr>Database</vt:lpstr>
      <vt:lpstr>PowerPoint Presentation</vt:lpstr>
      <vt:lpstr>Web interface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Womble</dc:creator>
  <cp:lastModifiedBy>Christopher Womble</cp:lastModifiedBy>
  <cp:revision>1</cp:revision>
  <dcterms:created xsi:type="dcterms:W3CDTF">2024-02-28T01:20:56Z</dcterms:created>
  <dcterms:modified xsi:type="dcterms:W3CDTF">2024-02-29T03:30:09Z</dcterms:modified>
</cp:coreProperties>
</file>