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CCA3C9-0380-4A2E-B2E8-EC5BB0D00EE6}" v="1" dt="2024-05-06T00:32:25.6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Womble" userId="327957935e72a9fa" providerId="LiveId" clId="{3ECCA3C9-0380-4A2E-B2E8-EC5BB0D00EE6}"/>
    <pc:docChg chg="undo custSel addSld modSld">
      <pc:chgData name="Christopher Womble" userId="327957935e72a9fa" providerId="LiveId" clId="{3ECCA3C9-0380-4A2E-B2E8-EC5BB0D00EE6}" dt="2024-05-06T00:40:58.064" v="789" actId="20577"/>
      <pc:docMkLst>
        <pc:docMk/>
      </pc:docMkLst>
      <pc:sldChg chg="modSp mod">
        <pc:chgData name="Christopher Womble" userId="327957935e72a9fa" providerId="LiveId" clId="{3ECCA3C9-0380-4A2E-B2E8-EC5BB0D00EE6}" dt="2024-05-06T00:16:00.472" v="23" actId="20577"/>
        <pc:sldMkLst>
          <pc:docMk/>
          <pc:sldMk cId="596292100" sldId="256"/>
        </pc:sldMkLst>
        <pc:spChg chg="mod">
          <ac:chgData name="Christopher Womble" userId="327957935e72a9fa" providerId="LiveId" clId="{3ECCA3C9-0380-4A2E-B2E8-EC5BB0D00EE6}" dt="2024-05-06T00:16:00.472" v="23" actId="20577"/>
          <ac:spMkLst>
            <pc:docMk/>
            <pc:sldMk cId="596292100" sldId="256"/>
            <ac:spMk id="2" creationId="{5FC29587-D55C-755E-043B-FBC6B4204CFF}"/>
          </ac:spMkLst>
        </pc:spChg>
      </pc:sldChg>
      <pc:sldChg chg="modSp new mod">
        <pc:chgData name="Christopher Womble" userId="327957935e72a9fa" providerId="LiveId" clId="{3ECCA3C9-0380-4A2E-B2E8-EC5BB0D00EE6}" dt="2024-05-06T00:38:44.323" v="694" actId="20577"/>
        <pc:sldMkLst>
          <pc:docMk/>
          <pc:sldMk cId="4254476933" sldId="257"/>
        </pc:sldMkLst>
        <pc:spChg chg="mod">
          <ac:chgData name="Christopher Womble" userId="327957935e72a9fa" providerId="LiveId" clId="{3ECCA3C9-0380-4A2E-B2E8-EC5BB0D00EE6}" dt="2024-05-06T00:38:44.323" v="694" actId="20577"/>
          <ac:spMkLst>
            <pc:docMk/>
            <pc:sldMk cId="4254476933" sldId="257"/>
            <ac:spMk id="3" creationId="{0B1B24EC-0A60-380D-47F7-1D16490C7117}"/>
          </ac:spMkLst>
        </pc:spChg>
      </pc:sldChg>
      <pc:sldChg chg="addSp delSp modSp new mod">
        <pc:chgData name="Christopher Womble" userId="327957935e72a9fa" providerId="LiveId" clId="{3ECCA3C9-0380-4A2E-B2E8-EC5BB0D00EE6}" dt="2024-05-06T00:32:33.204" v="31" actId="1076"/>
        <pc:sldMkLst>
          <pc:docMk/>
          <pc:sldMk cId="2830628530" sldId="258"/>
        </pc:sldMkLst>
        <pc:spChg chg="del">
          <ac:chgData name="Christopher Womble" userId="327957935e72a9fa" providerId="LiveId" clId="{3ECCA3C9-0380-4A2E-B2E8-EC5BB0D00EE6}" dt="2024-05-06T00:32:25.677" v="27" actId="931"/>
          <ac:spMkLst>
            <pc:docMk/>
            <pc:sldMk cId="2830628530" sldId="258"/>
            <ac:spMk id="3" creationId="{8CEFFF84-84DB-6130-017B-DC46476BD9DE}"/>
          </ac:spMkLst>
        </pc:spChg>
        <pc:picChg chg="add mod">
          <ac:chgData name="Christopher Womble" userId="327957935e72a9fa" providerId="LiveId" clId="{3ECCA3C9-0380-4A2E-B2E8-EC5BB0D00EE6}" dt="2024-05-06T00:32:33.204" v="31" actId="1076"/>
          <ac:picMkLst>
            <pc:docMk/>
            <pc:sldMk cId="2830628530" sldId="258"/>
            <ac:picMk id="5" creationId="{E1DF6735-0A1C-8E1F-8035-37C6557EACD9}"/>
          </ac:picMkLst>
        </pc:picChg>
      </pc:sldChg>
      <pc:sldChg chg="modSp new mod">
        <pc:chgData name="Christopher Womble" userId="327957935e72a9fa" providerId="LiveId" clId="{3ECCA3C9-0380-4A2E-B2E8-EC5BB0D00EE6}" dt="2024-05-06T00:40:58.064" v="789" actId="20577"/>
        <pc:sldMkLst>
          <pc:docMk/>
          <pc:sldMk cId="3111268487" sldId="259"/>
        </pc:sldMkLst>
        <pc:spChg chg="mod">
          <ac:chgData name="Christopher Womble" userId="327957935e72a9fa" providerId="LiveId" clId="{3ECCA3C9-0380-4A2E-B2E8-EC5BB0D00EE6}" dt="2024-05-06T00:40:58.064" v="789" actId="20577"/>
          <ac:spMkLst>
            <pc:docMk/>
            <pc:sldMk cId="3111268487" sldId="259"/>
            <ac:spMk id="3" creationId="{F1345CAE-895E-08BC-CB9F-050D0AF8AF2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E5F53-2EF8-9717-F76B-3F45262FCF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E45522-FF48-9DB9-A6A3-C8D7554BD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F21003-E007-2656-6F99-E7F883281E62}"/>
              </a:ext>
            </a:extLst>
          </p:cNvPr>
          <p:cNvSpPr>
            <a:spLocks noGrp="1"/>
          </p:cNvSpPr>
          <p:nvPr>
            <p:ph type="dt" sz="half" idx="10"/>
          </p:nvPr>
        </p:nvSpPr>
        <p:spPr/>
        <p:txBody>
          <a:bodyPr/>
          <a:lstStyle/>
          <a:p>
            <a:fld id="{462D36A4-8329-4DC1-83A2-1D0EEE442089}" type="datetimeFigureOut">
              <a:rPr lang="en-US" smtClean="0"/>
              <a:t>5/5/2024</a:t>
            </a:fld>
            <a:endParaRPr lang="en-US"/>
          </a:p>
        </p:txBody>
      </p:sp>
      <p:sp>
        <p:nvSpPr>
          <p:cNvPr id="5" name="Footer Placeholder 4">
            <a:extLst>
              <a:ext uri="{FF2B5EF4-FFF2-40B4-BE49-F238E27FC236}">
                <a16:creationId xmlns:a16="http://schemas.microsoft.com/office/drawing/2014/main" id="{35C752B4-2B90-5C1A-A9A9-556751F18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2BDC1-1C5B-73FD-117B-9482369DC355}"/>
              </a:ext>
            </a:extLst>
          </p:cNvPr>
          <p:cNvSpPr>
            <a:spLocks noGrp="1"/>
          </p:cNvSpPr>
          <p:nvPr>
            <p:ph type="sldNum" sz="quarter" idx="12"/>
          </p:nvPr>
        </p:nvSpPr>
        <p:spPr/>
        <p:txBody>
          <a:bodyPr/>
          <a:lstStyle/>
          <a:p>
            <a:fld id="{C62A2112-C4A2-47B1-8A19-61AEBC33E1E0}" type="slidenum">
              <a:rPr lang="en-US" smtClean="0"/>
              <a:t>‹#›</a:t>
            </a:fld>
            <a:endParaRPr lang="en-US"/>
          </a:p>
        </p:txBody>
      </p:sp>
    </p:spTree>
    <p:extLst>
      <p:ext uri="{BB962C8B-B14F-4D97-AF65-F5344CB8AC3E}">
        <p14:creationId xmlns:p14="http://schemas.microsoft.com/office/powerpoint/2010/main" val="357781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C4A6-C1A6-B8B6-9B55-0D7A460159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B9234D-5749-EAED-8DD8-88897E5386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79547-C969-E52A-E942-188630392F41}"/>
              </a:ext>
            </a:extLst>
          </p:cNvPr>
          <p:cNvSpPr>
            <a:spLocks noGrp="1"/>
          </p:cNvSpPr>
          <p:nvPr>
            <p:ph type="dt" sz="half" idx="10"/>
          </p:nvPr>
        </p:nvSpPr>
        <p:spPr/>
        <p:txBody>
          <a:bodyPr/>
          <a:lstStyle/>
          <a:p>
            <a:fld id="{462D36A4-8329-4DC1-83A2-1D0EEE442089}" type="datetimeFigureOut">
              <a:rPr lang="en-US" smtClean="0"/>
              <a:t>5/5/2024</a:t>
            </a:fld>
            <a:endParaRPr lang="en-US"/>
          </a:p>
        </p:txBody>
      </p:sp>
      <p:sp>
        <p:nvSpPr>
          <p:cNvPr id="5" name="Footer Placeholder 4">
            <a:extLst>
              <a:ext uri="{FF2B5EF4-FFF2-40B4-BE49-F238E27FC236}">
                <a16:creationId xmlns:a16="http://schemas.microsoft.com/office/drawing/2014/main" id="{4C2B6553-A8D3-093C-7B15-AD59C4A1B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E8A59-811D-3238-36A1-72658E7C0E39}"/>
              </a:ext>
            </a:extLst>
          </p:cNvPr>
          <p:cNvSpPr>
            <a:spLocks noGrp="1"/>
          </p:cNvSpPr>
          <p:nvPr>
            <p:ph type="sldNum" sz="quarter" idx="12"/>
          </p:nvPr>
        </p:nvSpPr>
        <p:spPr/>
        <p:txBody>
          <a:bodyPr/>
          <a:lstStyle/>
          <a:p>
            <a:fld id="{C62A2112-C4A2-47B1-8A19-61AEBC33E1E0}" type="slidenum">
              <a:rPr lang="en-US" smtClean="0"/>
              <a:t>‹#›</a:t>
            </a:fld>
            <a:endParaRPr lang="en-US"/>
          </a:p>
        </p:txBody>
      </p:sp>
    </p:spTree>
    <p:extLst>
      <p:ext uri="{BB962C8B-B14F-4D97-AF65-F5344CB8AC3E}">
        <p14:creationId xmlns:p14="http://schemas.microsoft.com/office/powerpoint/2010/main" val="1087983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E0B25B-FD0A-8455-829F-1E864D5802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3319EC-3DA4-E4E1-C545-2B61E7FAD5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4112E-B6A8-8614-A1A3-97B40C2D26D2}"/>
              </a:ext>
            </a:extLst>
          </p:cNvPr>
          <p:cNvSpPr>
            <a:spLocks noGrp="1"/>
          </p:cNvSpPr>
          <p:nvPr>
            <p:ph type="dt" sz="half" idx="10"/>
          </p:nvPr>
        </p:nvSpPr>
        <p:spPr/>
        <p:txBody>
          <a:bodyPr/>
          <a:lstStyle/>
          <a:p>
            <a:fld id="{462D36A4-8329-4DC1-83A2-1D0EEE442089}" type="datetimeFigureOut">
              <a:rPr lang="en-US" smtClean="0"/>
              <a:t>5/5/2024</a:t>
            </a:fld>
            <a:endParaRPr lang="en-US"/>
          </a:p>
        </p:txBody>
      </p:sp>
      <p:sp>
        <p:nvSpPr>
          <p:cNvPr id="5" name="Footer Placeholder 4">
            <a:extLst>
              <a:ext uri="{FF2B5EF4-FFF2-40B4-BE49-F238E27FC236}">
                <a16:creationId xmlns:a16="http://schemas.microsoft.com/office/drawing/2014/main" id="{77BCB390-7E3C-585A-2EE3-71912F604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338E6-2C73-8DE2-1AD6-AAFAF2193742}"/>
              </a:ext>
            </a:extLst>
          </p:cNvPr>
          <p:cNvSpPr>
            <a:spLocks noGrp="1"/>
          </p:cNvSpPr>
          <p:nvPr>
            <p:ph type="sldNum" sz="quarter" idx="12"/>
          </p:nvPr>
        </p:nvSpPr>
        <p:spPr/>
        <p:txBody>
          <a:bodyPr/>
          <a:lstStyle/>
          <a:p>
            <a:fld id="{C62A2112-C4A2-47B1-8A19-61AEBC33E1E0}" type="slidenum">
              <a:rPr lang="en-US" smtClean="0"/>
              <a:t>‹#›</a:t>
            </a:fld>
            <a:endParaRPr lang="en-US"/>
          </a:p>
        </p:txBody>
      </p:sp>
    </p:spTree>
    <p:extLst>
      <p:ext uri="{BB962C8B-B14F-4D97-AF65-F5344CB8AC3E}">
        <p14:creationId xmlns:p14="http://schemas.microsoft.com/office/powerpoint/2010/main" val="703814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3828-15FC-02C7-FA0B-408FDD403E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61F457-FD2B-91AD-F1F2-7714058F55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36D1DE-CD20-65B4-F324-58DA2087406E}"/>
              </a:ext>
            </a:extLst>
          </p:cNvPr>
          <p:cNvSpPr>
            <a:spLocks noGrp="1"/>
          </p:cNvSpPr>
          <p:nvPr>
            <p:ph type="dt" sz="half" idx="10"/>
          </p:nvPr>
        </p:nvSpPr>
        <p:spPr/>
        <p:txBody>
          <a:bodyPr/>
          <a:lstStyle/>
          <a:p>
            <a:fld id="{462D36A4-8329-4DC1-83A2-1D0EEE442089}" type="datetimeFigureOut">
              <a:rPr lang="en-US" smtClean="0"/>
              <a:t>5/5/2024</a:t>
            </a:fld>
            <a:endParaRPr lang="en-US"/>
          </a:p>
        </p:txBody>
      </p:sp>
      <p:sp>
        <p:nvSpPr>
          <p:cNvPr id="5" name="Footer Placeholder 4">
            <a:extLst>
              <a:ext uri="{FF2B5EF4-FFF2-40B4-BE49-F238E27FC236}">
                <a16:creationId xmlns:a16="http://schemas.microsoft.com/office/drawing/2014/main" id="{6F4EC23A-0E5F-B3B8-6C5C-50F999F8F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CE539-6CBE-160C-9016-423C2FDC2F5A}"/>
              </a:ext>
            </a:extLst>
          </p:cNvPr>
          <p:cNvSpPr>
            <a:spLocks noGrp="1"/>
          </p:cNvSpPr>
          <p:nvPr>
            <p:ph type="sldNum" sz="quarter" idx="12"/>
          </p:nvPr>
        </p:nvSpPr>
        <p:spPr/>
        <p:txBody>
          <a:bodyPr/>
          <a:lstStyle/>
          <a:p>
            <a:fld id="{C62A2112-C4A2-47B1-8A19-61AEBC33E1E0}" type="slidenum">
              <a:rPr lang="en-US" smtClean="0"/>
              <a:t>‹#›</a:t>
            </a:fld>
            <a:endParaRPr lang="en-US"/>
          </a:p>
        </p:txBody>
      </p:sp>
    </p:spTree>
    <p:extLst>
      <p:ext uri="{BB962C8B-B14F-4D97-AF65-F5344CB8AC3E}">
        <p14:creationId xmlns:p14="http://schemas.microsoft.com/office/powerpoint/2010/main" val="1824815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3B592-5B3B-FD04-33DD-827D8529DF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2A94D9-6E6C-8E8D-800B-ADA7ABAC20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005C64-987D-0ABC-FFEB-134FA0C64D7C}"/>
              </a:ext>
            </a:extLst>
          </p:cNvPr>
          <p:cNvSpPr>
            <a:spLocks noGrp="1"/>
          </p:cNvSpPr>
          <p:nvPr>
            <p:ph type="dt" sz="half" idx="10"/>
          </p:nvPr>
        </p:nvSpPr>
        <p:spPr/>
        <p:txBody>
          <a:bodyPr/>
          <a:lstStyle/>
          <a:p>
            <a:fld id="{462D36A4-8329-4DC1-83A2-1D0EEE442089}" type="datetimeFigureOut">
              <a:rPr lang="en-US" smtClean="0"/>
              <a:t>5/5/2024</a:t>
            </a:fld>
            <a:endParaRPr lang="en-US"/>
          </a:p>
        </p:txBody>
      </p:sp>
      <p:sp>
        <p:nvSpPr>
          <p:cNvPr id="5" name="Footer Placeholder 4">
            <a:extLst>
              <a:ext uri="{FF2B5EF4-FFF2-40B4-BE49-F238E27FC236}">
                <a16:creationId xmlns:a16="http://schemas.microsoft.com/office/drawing/2014/main" id="{521272B6-5DFA-82E0-5F89-E75573199B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8028D-20B9-D16C-1C42-30FE58D175AE}"/>
              </a:ext>
            </a:extLst>
          </p:cNvPr>
          <p:cNvSpPr>
            <a:spLocks noGrp="1"/>
          </p:cNvSpPr>
          <p:nvPr>
            <p:ph type="sldNum" sz="quarter" idx="12"/>
          </p:nvPr>
        </p:nvSpPr>
        <p:spPr/>
        <p:txBody>
          <a:bodyPr/>
          <a:lstStyle/>
          <a:p>
            <a:fld id="{C62A2112-C4A2-47B1-8A19-61AEBC33E1E0}" type="slidenum">
              <a:rPr lang="en-US" smtClean="0"/>
              <a:t>‹#›</a:t>
            </a:fld>
            <a:endParaRPr lang="en-US"/>
          </a:p>
        </p:txBody>
      </p:sp>
    </p:spTree>
    <p:extLst>
      <p:ext uri="{BB962C8B-B14F-4D97-AF65-F5344CB8AC3E}">
        <p14:creationId xmlns:p14="http://schemas.microsoft.com/office/powerpoint/2010/main" val="3346662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C24CA-A8AD-05C3-6CAF-6B060EADB1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598D72-F98D-0976-2462-2AA31A1741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BDF53B-6434-0207-C00D-B7448C2C2C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4395A5-41FB-1C87-9C9F-1161DC55D931}"/>
              </a:ext>
            </a:extLst>
          </p:cNvPr>
          <p:cNvSpPr>
            <a:spLocks noGrp="1"/>
          </p:cNvSpPr>
          <p:nvPr>
            <p:ph type="dt" sz="half" idx="10"/>
          </p:nvPr>
        </p:nvSpPr>
        <p:spPr/>
        <p:txBody>
          <a:bodyPr/>
          <a:lstStyle/>
          <a:p>
            <a:fld id="{462D36A4-8329-4DC1-83A2-1D0EEE442089}" type="datetimeFigureOut">
              <a:rPr lang="en-US" smtClean="0"/>
              <a:t>5/5/2024</a:t>
            </a:fld>
            <a:endParaRPr lang="en-US"/>
          </a:p>
        </p:txBody>
      </p:sp>
      <p:sp>
        <p:nvSpPr>
          <p:cNvPr id="6" name="Footer Placeholder 5">
            <a:extLst>
              <a:ext uri="{FF2B5EF4-FFF2-40B4-BE49-F238E27FC236}">
                <a16:creationId xmlns:a16="http://schemas.microsoft.com/office/drawing/2014/main" id="{69DD2824-0263-4A50-19BA-A10F89E73D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A11A3C-7C9A-FE50-2827-FD2EF228B15F}"/>
              </a:ext>
            </a:extLst>
          </p:cNvPr>
          <p:cNvSpPr>
            <a:spLocks noGrp="1"/>
          </p:cNvSpPr>
          <p:nvPr>
            <p:ph type="sldNum" sz="quarter" idx="12"/>
          </p:nvPr>
        </p:nvSpPr>
        <p:spPr/>
        <p:txBody>
          <a:bodyPr/>
          <a:lstStyle/>
          <a:p>
            <a:fld id="{C62A2112-C4A2-47B1-8A19-61AEBC33E1E0}" type="slidenum">
              <a:rPr lang="en-US" smtClean="0"/>
              <a:t>‹#›</a:t>
            </a:fld>
            <a:endParaRPr lang="en-US"/>
          </a:p>
        </p:txBody>
      </p:sp>
    </p:spTree>
    <p:extLst>
      <p:ext uri="{BB962C8B-B14F-4D97-AF65-F5344CB8AC3E}">
        <p14:creationId xmlns:p14="http://schemas.microsoft.com/office/powerpoint/2010/main" val="208262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A1C4E-98C9-83D4-0127-970E552235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518232-41DF-6DFD-CA5E-CDFEF64E7C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79AD8A-21C7-423F-6C98-010B62CD85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F8A76B-1E92-A65E-F313-5F4C158DEE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B57DA7-0C6C-D508-BE1D-067F44C71E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87574D-3BFB-8419-F663-497EAFAA1BE3}"/>
              </a:ext>
            </a:extLst>
          </p:cNvPr>
          <p:cNvSpPr>
            <a:spLocks noGrp="1"/>
          </p:cNvSpPr>
          <p:nvPr>
            <p:ph type="dt" sz="half" idx="10"/>
          </p:nvPr>
        </p:nvSpPr>
        <p:spPr/>
        <p:txBody>
          <a:bodyPr/>
          <a:lstStyle/>
          <a:p>
            <a:fld id="{462D36A4-8329-4DC1-83A2-1D0EEE442089}" type="datetimeFigureOut">
              <a:rPr lang="en-US" smtClean="0"/>
              <a:t>5/5/2024</a:t>
            </a:fld>
            <a:endParaRPr lang="en-US"/>
          </a:p>
        </p:txBody>
      </p:sp>
      <p:sp>
        <p:nvSpPr>
          <p:cNvPr id="8" name="Footer Placeholder 7">
            <a:extLst>
              <a:ext uri="{FF2B5EF4-FFF2-40B4-BE49-F238E27FC236}">
                <a16:creationId xmlns:a16="http://schemas.microsoft.com/office/drawing/2014/main" id="{A3B74725-3935-EAAF-C6FE-621A1D1AD8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F3E24A-AA43-93E0-AD26-29EBD78EC8DB}"/>
              </a:ext>
            </a:extLst>
          </p:cNvPr>
          <p:cNvSpPr>
            <a:spLocks noGrp="1"/>
          </p:cNvSpPr>
          <p:nvPr>
            <p:ph type="sldNum" sz="quarter" idx="12"/>
          </p:nvPr>
        </p:nvSpPr>
        <p:spPr/>
        <p:txBody>
          <a:bodyPr/>
          <a:lstStyle/>
          <a:p>
            <a:fld id="{C62A2112-C4A2-47B1-8A19-61AEBC33E1E0}" type="slidenum">
              <a:rPr lang="en-US" smtClean="0"/>
              <a:t>‹#›</a:t>
            </a:fld>
            <a:endParaRPr lang="en-US"/>
          </a:p>
        </p:txBody>
      </p:sp>
    </p:spTree>
    <p:extLst>
      <p:ext uri="{BB962C8B-B14F-4D97-AF65-F5344CB8AC3E}">
        <p14:creationId xmlns:p14="http://schemas.microsoft.com/office/powerpoint/2010/main" val="699727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BC28C-B402-1309-7DE1-E6898B6648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4CBBDB-D72B-0E3E-D1B2-86216C9BC64A}"/>
              </a:ext>
            </a:extLst>
          </p:cNvPr>
          <p:cNvSpPr>
            <a:spLocks noGrp="1"/>
          </p:cNvSpPr>
          <p:nvPr>
            <p:ph type="dt" sz="half" idx="10"/>
          </p:nvPr>
        </p:nvSpPr>
        <p:spPr/>
        <p:txBody>
          <a:bodyPr/>
          <a:lstStyle/>
          <a:p>
            <a:fld id="{462D36A4-8329-4DC1-83A2-1D0EEE442089}" type="datetimeFigureOut">
              <a:rPr lang="en-US" smtClean="0"/>
              <a:t>5/5/2024</a:t>
            </a:fld>
            <a:endParaRPr lang="en-US"/>
          </a:p>
        </p:txBody>
      </p:sp>
      <p:sp>
        <p:nvSpPr>
          <p:cNvPr id="4" name="Footer Placeholder 3">
            <a:extLst>
              <a:ext uri="{FF2B5EF4-FFF2-40B4-BE49-F238E27FC236}">
                <a16:creationId xmlns:a16="http://schemas.microsoft.com/office/drawing/2014/main" id="{F97835CB-E51B-5991-308E-6D8D8588E1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3FE633-FAEA-FB7D-C51E-41B458A3524B}"/>
              </a:ext>
            </a:extLst>
          </p:cNvPr>
          <p:cNvSpPr>
            <a:spLocks noGrp="1"/>
          </p:cNvSpPr>
          <p:nvPr>
            <p:ph type="sldNum" sz="quarter" idx="12"/>
          </p:nvPr>
        </p:nvSpPr>
        <p:spPr/>
        <p:txBody>
          <a:bodyPr/>
          <a:lstStyle/>
          <a:p>
            <a:fld id="{C62A2112-C4A2-47B1-8A19-61AEBC33E1E0}" type="slidenum">
              <a:rPr lang="en-US" smtClean="0"/>
              <a:t>‹#›</a:t>
            </a:fld>
            <a:endParaRPr lang="en-US"/>
          </a:p>
        </p:txBody>
      </p:sp>
    </p:spTree>
    <p:extLst>
      <p:ext uri="{BB962C8B-B14F-4D97-AF65-F5344CB8AC3E}">
        <p14:creationId xmlns:p14="http://schemas.microsoft.com/office/powerpoint/2010/main" val="379551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512669-43FD-A10D-C7B1-E9FA8840E8DE}"/>
              </a:ext>
            </a:extLst>
          </p:cNvPr>
          <p:cNvSpPr>
            <a:spLocks noGrp="1"/>
          </p:cNvSpPr>
          <p:nvPr>
            <p:ph type="dt" sz="half" idx="10"/>
          </p:nvPr>
        </p:nvSpPr>
        <p:spPr/>
        <p:txBody>
          <a:bodyPr/>
          <a:lstStyle/>
          <a:p>
            <a:fld id="{462D36A4-8329-4DC1-83A2-1D0EEE442089}" type="datetimeFigureOut">
              <a:rPr lang="en-US" smtClean="0"/>
              <a:t>5/5/2024</a:t>
            </a:fld>
            <a:endParaRPr lang="en-US"/>
          </a:p>
        </p:txBody>
      </p:sp>
      <p:sp>
        <p:nvSpPr>
          <p:cNvPr id="3" name="Footer Placeholder 2">
            <a:extLst>
              <a:ext uri="{FF2B5EF4-FFF2-40B4-BE49-F238E27FC236}">
                <a16:creationId xmlns:a16="http://schemas.microsoft.com/office/drawing/2014/main" id="{DDB25E02-612C-7CA5-1C74-D7294E23E6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82A53D-3F12-661C-49CB-8D842766C1DA}"/>
              </a:ext>
            </a:extLst>
          </p:cNvPr>
          <p:cNvSpPr>
            <a:spLocks noGrp="1"/>
          </p:cNvSpPr>
          <p:nvPr>
            <p:ph type="sldNum" sz="quarter" idx="12"/>
          </p:nvPr>
        </p:nvSpPr>
        <p:spPr/>
        <p:txBody>
          <a:bodyPr/>
          <a:lstStyle/>
          <a:p>
            <a:fld id="{C62A2112-C4A2-47B1-8A19-61AEBC33E1E0}" type="slidenum">
              <a:rPr lang="en-US" smtClean="0"/>
              <a:t>‹#›</a:t>
            </a:fld>
            <a:endParaRPr lang="en-US"/>
          </a:p>
        </p:txBody>
      </p:sp>
    </p:spTree>
    <p:extLst>
      <p:ext uri="{BB962C8B-B14F-4D97-AF65-F5344CB8AC3E}">
        <p14:creationId xmlns:p14="http://schemas.microsoft.com/office/powerpoint/2010/main" val="2463765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F3D2-53F4-C3E3-F0C1-5A058DC7C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384A0C-E50F-A50F-10F9-2301F0D9BD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B8CA59-85DF-C4FC-037E-E6A10B76D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124992-1DF6-BE75-AF7A-1A53DF7E5C20}"/>
              </a:ext>
            </a:extLst>
          </p:cNvPr>
          <p:cNvSpPr>
            <a:spLocks noGrp="1"/>
          </p:cNvSpPr>
          <p:nvPr>
            <p:ph type="dt" sz="half" idx="10"/>
          </p:nvPr>
        </p:nvSpPr>
        <p:spPr/>
        <p:txBody>
          <a:bodyPr/>
          <a:lstStyle/>
          <a:p>
            <a:fld id="{462D36A4-8329-4DC1-83A2-1D0EEE442089}" type="datetimeFigureOut">
              <a:rPr lang="en-US" smtClean="0"/>
              <a:t>5/5/2024</a:t>
            </a:fld>
            <a:endParaRPr lang="en-US"/>
          </a:p>
        </p:txBody>
      </p:sp>
      <p:sp>
        <p:nvSpPr>
          <p:cNvPr id="6" name="Footer Placeholder 5">
            <a:extLst>
              <a:ext uri="{FF2B5EF4-FFF2-40B4-BE49-F238E27FC236}">
                <a16:creationId xmlns:a16="http://schemas.microsoft.com/office/drawing/2014/main" id="{CB938B07-1DA4-236A-C4CE-380E4BD91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C93B4-84FE-5DC4-1A15-0F192A6AC4B5}"/>
              </a:ext>
            </a:extLst>
          </p:cNvPr>
          <p:cNvSpPr>
            <a:spLocks noGrp="1"/>
          </p:cNvSpPr>
          <p:nvPr>
            <p:ph type="sldNum" sz="quarter" idx="12"/>
          </p:nvPr>
        </p:nvSpPr>
        <p:spPr/>
        <p:txBody>
          <a:bodyPr/>
          <a:lstStyle/>
          <a:p>
            <a:fld id="{C62A2112-C4A2-47B1-8A19-61AEBC33E1E0}" type="slidenum">
              <a:rPr lang="en-US" smtClean="0"/>
              <a:t>‹#›</a:t>
            </a:fld>
            <a:endParaRPr lang="en-US"/>
          </a:p>
        </p:txBody>
      </p:sp>
    </p:spTree>
    <p:extLst>
      <p:ext uri="{BB962C8B-B14F-4D97-AF65-F5344CB8AC3E}">
        <p14:creationId xmlns:p14="http://schemas.microsoft.com/office/powerpoint/2010/main" val="865807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431CF-7294-AA2E-C9F4-29430814CB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42575B-BDA5-B104-4B89-2E4D13ED48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8C37EE-5957-B3DF-5296-4BA02AB2EA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ADC365-BC0B-0FE4-A4FF-3CB2EE1CB542}"/>
              </a:ext>
            </a:extLst>
          </p:cNvPr>
          <p:cNvSpPr>
            <a:spLocks noGrp="1"/>
          </p:cNvSpPr>
          <p:nvPr>
            <p:ph type="dt" sz="half" idx="10"/>
          </p:nvPr>
        </p:nvSpPr>
        <p:spPr/>
        <p:txBody>
          <a:bodyPr/>
          <a:lstStyle/>
          <a:p>
            <a:fld id="{462D36A4-8329-4DC1-83A2-1D0EEE442089}" type="datetimeFigureOut">
              <a:rPr lang="en-US" smtClean="0"/>
              <a:t>5/5/2024</a:t>
            </a:fld>
            <a:endParaRPr lang="en-US"/>
          </a:p>
        </p:txBody>
      </p:sp>
      <p:sp>
        <p:nvSpPr>
          <p:cNvPr id="6" name="Footer Placeholder 5">
            <a:extLst>
              <a:ext uri="{FF2B5EF4-FFF2-40B4-BE49-F238E27FC236}">
                <a16:creationId xmlns:a16="http://schemas.microsoft.com/office/drawing/2014/main" id="{80E6C66D-A4A5-D1B1-9109-F1F023B348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DD6B9D-7860-6E89-BC54-AA3D38EB04F5}"/>
              </a:ext>
            </a:extLst>
          </p:cNvPr>
          <p:cNvSpPr>
            <a:spLocks noGrp="1"/>
          </p:cNvSpPr>
          <p:nvPr>
            <p:ph type="sldNum" sz="quarter" idx="12"/>
          </p:nvPr>
        </p:nvSpPr>
        <p:spPr/>
        <p:txBody>
          <a:bodyPr/>
          <a:lstStyle/>
          <a:p>
            <a:fld id="{C62A2112-C4A2-47B1-8A19-61AEBC33E1E0}" type="slidenum">
              <a:rPr lang="en-US" smtClean="0"/>
              <a:t>‹#›</a:t>
            </a:fld>
            <a:endParaRPr lang="en-US"/>
          </a:p>
        </p:txBody>
      </p:sp>
    </p:spTree>
    <p:extLst>
      <p:ext uri="{BB962C8B-B14F-4D97-AF65-F5344CB8AC3E}">
        <p14:creationId xmlns:p14="http://schemas.microsoft.com/office/powerpoint/2010/main" val="381248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D9302-9E73-A95D-1FDE-9402947269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F284C6-9BC4-CB54-4743-E55BEFA134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DB0DE6-9B30-A11D-C5EA-8EB0653CF6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2D36A4-8329-4DC1-83A2-1D0EEE442089}" type="datetimeFigureOut">
              <a:rPr lang="en-US" smtClean="0"/>
              <a:t>5/5/2024</a:t>
            </a:fld>
            <a:endParaRPr lang="en-US"/>
          </a:p>
        </p:txBody>
      </p:sp>
      <p:sp>
        <p:nvSpPr>
          <p:cNvPr id="5" name="Footer Placeholder 4">
            <a:extLst>
              <a:ext uri="{FF2B5EF4-FFF2-40B4-BE49-F238E27FC236}">
                <a16:creationId xmlns:a16="http://schemas.microsoft.com/office/drawing/2014/main" id="{D44F9C3E-25B1-1A3C-2012-50B6DEEB4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20B85CB-07F4-A021-FCE5-D56E9AB090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2A2112-C4A2-47B1-8A19-61AEBC33E1E0}" type="slidenum">
              <a:rPr lang="en-US" smtClean="0"/>
              <a:t>‹#›</a:t>
            </a:fld>
            <a:endParaRPr lang="en-US"/>
          </a:p>
        </p:txBody>
      </p:sp>
    </p:spTree>
    <p:extLst>
      <p:ext uri="{BB962C8B-B14F-4D97-AF65-F5344CB8AC3E}">
        <p14:creationId xmlns:p14="http://schemas.microsoft.com/office/powerpoint/2010/main" val="50680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29587-D55C-755E-043B-FBC6B4204CFF}"/>
              </a:ext>
            </a:extLst>
          </p:cNvPr>
          <p:cNvSpPr>
            <a:spLocks noGrp="1"/>
          </p:cNvSpPr>
          <p:nvPr>
            <p:ph type="ctrTitle"/>
          </p:nvPr>
        </p:nvSpPr>
        <p:spPr/>
        <p:txBody>
          <a:bodyPr/>
          <a:lstStyle/>
          <a:p>
            <a:r>
              <a:rPr lang="en-US" dirty="0"/>
              <a:t>Information Assignment 2</a:t>
            </a:r>
          </a:p>
        </p:txBody>
      </p:sp>
      <p:sp>
        <p:nvSpPr>
          <p:cNvPr id="3" name="Subtitle 2">
            <a:extLst>
              <a:ext uri="{FF2B5EF4-FFF2-40B4-BE49-F238E27FC236}">
                <a16:creationId xmlns:a16="http://schemas.microsoft.com/office/drawing/2014/main" id="{FE543484-1A6A-0897-28BA-733E4C5591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96292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4A48E-E4F1-9D07-5B6F-82DFD8FDFD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1B24EC-0A60-380D-47F7-1D16490C7117}"/>
              </a:ext>
            </a:extLst>
          </p:cNvPr>
          <p:cNvSpPr>
            <a:spLocks noGrp="1"/>
          </p:cNvSpPr>
          <p:nvPr>
            <p:ph idx="1"/>
          </p:nvPr>
        </p:nvSpPr>
        <p:spPr/>
        <p:txBody>
          <a:bodyPr>
            <a:normAutofit fontScale="92500" lnSpcReduction="20000"/>
          </a:bodyPr>
          <a:lstStyle/>
          <a:p>
            <a:pPr>
              <a:buFont typeface="+mj-lt"/>
              <a:buAutoNum type="arabicPeriod"/>
            </a:pPr>
            <a:r>
              <a:rPr lang="en-US" b="1" dirty="0"/>
              <a:t>Relation Schema</a:t>
            </a:r>
            <a:r>
              <a:rPr lang="en-US" dirty="0"/>
              <a:t>: It refers to the blueprint or structure that defines the logical organization of data in a relational database. It includes the names of the attributes (columns), their data types, and any constraints or rules that apply to the data. For example, the many different tables in the database and how they relate</a:t>
            </a:r>
          </a:p>
          <a:p>
            <a:pPr>
              <a:buFont typeface="+mj-lt"/>
              <a:buAutoNum type="arabicPeriod"/>
            </a:pPr>
            <a:r>
              <a:rPr lang="en-US" b="1" dirty="0"/>
              <a:t>Relation</a:t>
            </a:r>
            <a:r>
              <a:rPr lang="en-US" dirty="0"/>
              <a:t>: A single table within a schema. For example, the class room table</a:t>
            </a:r>
          </a:p>
          <a:p>
            <a:pPr>
              <a:buFont typeface="+mj-lt"/>
              <a:buAutoNum type="arabicPeriod"/>
            </a:pPr>
            <a:r>
              <a:rPr lang="en-US" b="1" dirty="0"/>
              <a:t>Instance</a:t>
            </a:r>
            <a:r>
              <a:rPr lang="en-US" dirty="0"/>
              <a:t>: An instance refers to the actual data stored in a database at a specific point in time. It represents the rows or records within a table that contain actual values. An instance is essentially a snapshot of the database's contents at a given moment, reflecting the real-world data being managed by the system. For example, the individual value room number</a:t>
            </a:r>
          </a:p>
          <a:p>
            <a:endParaRPr lang="en-US" dirty="0"/>
          </a:p>
        </p:txBody>
      </p:sp>
    </p:spTree>
    <p:extLst>
      <p:ext uri="{BB962C8B-B14F-4D97-AF65-F5344CB8AC3E}">
        <p14:creationId xmlns:p14="http://schemas.microsoft.com/office/powerpoint/2010/main" val="425447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A005D-1A25-A45D-D8DF-BE20E7D00518}"/>
              </a:ext>
            </a:extLst>
          </p:cNvPr>
          <p:cNvSpPr>
            <a:spLocks noGrp="1"/>
          </p:cNvSpPr>
          <p:nvPr>
            <p:ph type="title"/>
          </p:nvPr>
        </p:nvSpPr>
        <p:spPr/>
        <p:txBody>
          <a:bodyPr/>
          <a:lstStyle/>
          <a:p>
            <a:endParaRPr lang="en-US"/>
          </a:p>
        </p:txBody>
      </p:sp>
      <p:pic>
        <p:nvPicPr>
          <p:cNvPr id="5" name="Content Placeholder 4" descr="A piece of paper with writing on it&#10;&#10;Description automatically generated">
            <a:extLst>
              <a:ext uri="{FF2B5EF4-FFF2-40B4-BE49-F238E27FC236}">
                <a16:creationId xmlns:a16="http://schemas.microsoft.com/office/drawing/2014/main" id="{E1DF6735-0A1C-8E1F-8035-37C6557EAC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2645823" y="932232"/>
            <a:ext cx="6182405" cy="4636803"/>
          </a:xfrm>
        </p:spPr>
      </p:pic>
    </p:spTree>
    <p:extLst>
      <p:ext uri="{BB962C8B-B14F-4D97-AF65-F5344CB8AC3E}">
        <p14:creationId xmlns:p14="http://schemas.microsoft.com/office/powerpoint/2010/main" val="283062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7C2E-4BF8-1A6D-9C69-29F07D89D2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345CAE-895E-08BC-CB9F-050D0AF8AF25}"/>
              </a:ext>
            </a:extLst>
          </p:cNvPr>
          <p:cNvSpPr>
            <a:spLocks noGrp="1"/>
          </p:cNvSpPr>
          <p:nvPr>
            <p:ph idx="1"/>
          </p:nvPr>
        </p:nvSpPr>
        <p:spPr/>
        <p:txBody>
          <a:bodyPr/>
          <a:lstStyle/>
          <a:p>
            <a:r>
              <a:rPr lang="en-US" dirty="0"/>
              <a:t>1. </a:t>
            </a:r>
            <a:r>
              <a:rPr lang="en-US" dirty="0" err="1"/>
              <a:t>Branch_name</a:t>
            </a:r>
            <a:r>
              <a:rPr lang="en-US" dirty="0"/>
              <a:t>, ID, </a:t>
            </a:r>
            <a:r>
              <a:rPr lang="en-US" dirty="0" err="1"/>
              <a:t>loan_number</a:t>
            </a:r>
            <a:r>
              <a:rPr lang="en-US" dirty="0"/>
              <a:t>, </a:t>
            </a:r>
            <a:r>
              <a:rPr lang="en-US" dirty="0" err="1"/>
              <a:t>account_number</a:t>
            </a:r>
            <a:endParaRPr lang="en-US" dirty="0"/>
          </a:p>
          <a:p>
            <a:r>
              <a:rPr lang="en-US" dirty="0"/>
              <a:t>2. </a:t>
            </a:r>
            <a:r>
              <a:rPr lang="en-US" dirty="0" err="1"/>
              <a:t>account_number</a:t>
            </a:r>
            <a:r>
              <a:rPr lang="en-US" dirty="0"/>
              <a:t>, </a:t>
            </a:r>
            <a:r>
              <a:rPr lang="en-US" dirty="0" err="1"/>
              <a:t>branch_name</a:t>
            </a:r>
            <a:r>
              <a:rPr lang="en-US" dirty="0"/>
              <a:t>, </a:t>
            </a:r>
            <a:r>
              <a:rPr lang="en-US"/>
              <a:t>loan_number</a:t>
            </a:r>
          </a:p>
        </p:txBody>
      </p:sp>
    </p:spTree>
    <p:extLst>
      <p:ext uri="{BB962C8B-B14F-4D97-AF65-F5344CB8AC3E}">
        <p14:creationId xmlns:p14="http://schemas.microsoft.com/office/powerpoint/2010/main" val="3111268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TotalTime>
  <Words>175</Words>
  <Application>Microsoft Office PowerPoint</Application>
  <PresentationFormat>Widescreen</PresentationFormat>
  <Paragraphs>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Information Assignment 2</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Womble</dc:creator>
  <cp:lastModifiedBy>Christopher Womble</cp:lastModifiedBy>
  <cp:revision>1</cp:revision>
  <dcterms:created xsi:type="dcterms:W3CDTF">2024-05-06T00:15:37Z</dcterms:created>
  <dcterms:modified xsi:type="dcterms:W3CDTF">2024-05-06T00:41:01Z</dcterms:modified>
</cp:coreProperties>
</file>